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168-9860-624A-9E4A-DBA369E5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AB3E-443D-884F-B6BF-6C22FACC7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E0D0-0A2B-8A49-8B70-C2B10E75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438A-9BAE-7E41-AF2C-75B99983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5411-2B20-6749-8BA5-D2E87435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94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3FCE-897C-3945-A4B0-FBE1EAC0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7A4D-FD2D-AD47-A527-EDBFC47C6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6520-4D19-B74D-AFD4-88152AA9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729A5-DA59-E846-9685-8A457DC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38BBD-858E-0149-B443-6F1B7113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38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EF320-82D1-7E4D-939B-4CC843B2F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26DE5-D7E5-D047-A937-5562BEACB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F698-C606-3C44-BE01-BC8DD270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54C7-82DE-264D-99CA-EDE204FC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FCBA-CF82-C04E-B6D6-B3D38AD0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3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F976-7E9F-E54A-A84C-D9D467D3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4E4B-784F-D54C-B655-54B3817E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99B2-6A6B-3D4C-B4A0-CE57DB40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33E1-2779-7C48-9D06-25B6AF60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585F-E039-4A41-9666-86A38F12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3197-1D3D-6347-BF3E-39019C01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4BBF-955B-8441-A348-CE7C52C78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A73D-1EFC-E047-B9BE-8B4E1084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71BD-B2C3-374C-A977-8559D636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EBE6-BAC8-3C41-B302-530894BD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00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42E5-3903-7142-83B6-E06947BE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1220-9692-C849-BED7-A7C25BEAB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86A3D-EBD4-6441-A9C9-3E537A59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71018-224A-0F42-B373-F118AE1F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A172-54A0-1B41-8F47-06F3CD2D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6987-AAC1-414E-98C4-EB51477D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37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E5E1-E8ED-714E-B451-09F3FA08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DC8C-35D6-EE4A-94B7-037692E3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A8F06-8346-114E-8D21-026BF9B6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BFBC6-FC46-9647-BC75-EDE44E81F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58094-E180-944E-B4F6-4BECC8589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77B04-3F17-894A-8A60-27D3415B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FFB92-EABC-3D47-8EAA-0A2CF200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61770-AAC3-A94B-9C07-D24DDA33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41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9BF8-F557-BA41-B2BD-6A72D221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EA5A8-AD69-774D-A04C-5A287623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8483B-2E32-6F4B-BE03-622D5E9A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167D4-8D4E-664D-B618-7D6FDD73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62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40EA0-6156-4F43-8AAB-F773B8C4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B9C9F-97EB-5E4F-9105-B1500AF7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52FFE-4863-9847-943F-831815CE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6B2F-A38E-9345-A431-D435F685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BF28-B12B-CA4E-815D-458AE2F4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FB51-DB1C-0142-B89F-1192923D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18DFA-CF55-9646-904C-3D62CCC7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F62F-C346-4241-9720-B557688A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1643F-50C5-B74C-B518-D1E5FDF0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31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44F1-5549-F845-AA04-4D13E470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2A052-FFBA-9E44-BF6E-133E4CF2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8F231-21D5-DF40-ACF8-DD5286515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6C144-F7D5-EA48-8647-901C2505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1168-4BBB-174B-9A49-0E2D3946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618-1096-CC4E-A662-3686496B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83DFB-1DA2-C74C-B737-4D6446EA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03CF-F150-A140-902C-6ECC6809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A864-179F-6F47-A087-5E4751E62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F421-88F6-DB4D-AE46-14D9998555A4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3C47-AB68-9548-BAF3-26AE4C913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EC21-A428-4145-A3B4-99C1B912C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A5F3-554E-A547-8412-681481F47D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0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biologie.oncampus.de/loop/Zellen_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46BE8-82D1-E749-9A73-05A736D1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88" y="2374161"/>
            <a:ext cx="3104651" cy="69535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07A6AE1-986A-C547-B888-EF87DB29A9C1}"/>
              </a:ext>
            </a:extLst>
          </p:cNvPr>
          <p:cNvGrpSpPr/>
          <p:nvPr/>
        </p:nvGrpSpPr>
        <p:grpSpPr>
          <a:xfrm>
            <a:off x="1094932" y="4416398"/>
            <a:ext cx="2825819" cy="646333"/>
            <a:chOff x="1027415" y="2525814"/>
            <a:chExt cx="2825819" cy="6463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AA805C-EFFC-A148-AF3E-232D3AFF6DA0}"/>
                </a:ext>
              </a:extLst>
            </p:cNvPr>
            <p:cNvSpPr txBox="1"/>
            <p:nvPr/>
          </p:nvSpPr>
          <p:spPr>
            <a:xfrm>
              <a:off x="1027415" y="2525816"/>
              <a:ext cx="318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913B61-914C-D841-994C-F8FDAFF9C658}"/>
                </a:ext>
              </a:extLst>
            </p:cNvPr>
            <p:cNvSpPr txBox="1"/>
            <p:nvPr/>
          </p:nvSpPr>
          <p:spPr>
            <a:xfrm>
              <a:off x="1899006" y="2525815"/>
              <a:ext cx="318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6BA7F-C2F5-B545-BD82-93AB38ADE58A}"/>
                </a:ext>
              </a:extLst>
            </p:cNvPr>
            <p:cNvSpPr txBox="1"/>
            <p:nvPr/>
          </p:nvSpPr>
          <p:spPr>
            <a:xfrm>
              <a:off x="2723506" y="2525815"/>
              <a:ext cx="318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E7413-7A1B-E445-A846-0334D1E6B557}"/>
                </a:ext>
              </a:extLst>
            </p:cNvPr>
            <p:cNvSpPr txBox="1"/>
            <p:nvPr/>
          </p:nvSpPr>
          <p:spPr>
            <a:xfrm>
              <a:off x="3534735" y="2525814"/>
              <a:ext cx="318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3</a:t>
              </a:r>
            </a:p>
          </p:txBody>
        </p:sp>
      </p:grpSp>
      <p:pic>
        <p:nvPicPr>
          <p:cNvPr id="11" name="Picture 10" descr="Zellen b – BIOLOGIE">
            <a:extLst>
              <a:ext uri="{FF2B5EF4-FFF2-40B4-BE49-F238E27FC236}">
                <a16:creationId xmlns:a16="http://schemas.microsoft.com/office/drawing/2014/main" id="{B5EF4617-32EB-F944-BD44-B7489C8D0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1211" y="1780745"/>
            <a:ext cx="3017072" cy="1885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28B932-0587-8F4C-97EF-EEDAC0CAA12F}"/>
              </a:ext>
            </a:extLst>
          </p:cNvPr>
          <p:cNvSpPr txBox="1"/>
          <p:nvPr/>
        </p:nvSpPr>
        <p:spPr>
          <a:xfrm>
            <a:off x="5080000" y="3715843"/>
            <a:ext cx="20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licensed</a:t>
            </a:r>
            <a:r>
              <a:rPr lang="fr-FR" sz="900" dirty="0"/>
              <a:t> </a:t>
            </a:r>
            <a:r>
              <a:rPr lang="fr-FR" sz="900" dirty="0" err="1"/>
              <a:t>under</a:t>
            </a:r>
            <a:r>
              <a:rPr lang="fr-FR" sz="900" dirty="0"/>
              <a:t> </a:t>
            </a:r>
            <a:r>
              <a:rPr lang="fr-FR" sz="900" dirty="0">
                <a:hlinkClick r:id="rId5" tooltip="https://creativecommons.org/licenses/by-sa/3.0/"/>
              </a:rPr>
              <a:t>CC BY-SA</a:t>
            </a:r>
            <a:endParaRPr lang="fr-FR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F4690-7B76-0345-902A-20B7B24D61E2}"/>
              </a:ext>
            </a:extLst>
          </p:cNvPr>
          <p:cNvSpPr txBox="1"/>
          <p:nvPr/>
        </p:nvSpPr>
        <p:spPr>
          <a:xfrm>
            <a:off x="9463272" y="2396927"/>
            <a:ext cx="31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9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1FDB63-5B52-F64E-B936-E18FAB72DCB6}"/>
              </a:ext>
            </a:extLst>
          </p:cNvPr>
          <p:cNvSpPr/>
          <p:nvPr/>
        </p:nvSpPr>
        <p:spPr>
          <a:xfrm>
            <a:off x="3435179" y="2199503"/>
            <a:ext cx="686774" cy="2900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88C0229-77A6-3040-B7DF-9687098E803E}"/>
              </a:ext>
            </a:extLst>
          </p:cNvPr>
          <p:cNvSpPr/>
          <p:nvPr/>
        </p:nvSpPr>
        <p:spPr>
          <a:xfrm>
            <a:off x="2648865" y="2199503"/>
            <a:ext cx="686774" cy="2900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1143C66-E86C-3A49-9F7F-0AB75F0BB95B}"/>
              </a:ext>
            </a:extLst>
          </p:cNvPr>
          <p:cNvSpPr/>
          <p:nvPr/>
        </p:nvSpPr>
        <p:spPr>
          <a:xfrm>
            <a:off x="1845675" y="2199502"/>
            <a:ext cx="686774" cy="2900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64F2416-9E2B-DC4F-9254-3E83DA07E42D}"/>
              </a:ext>
            </a:extLst>
          </p:cNvPr>
          <p:cNvSpPr/>
          <p:nvPr/>
        </p:nvSpPr>
        <p:spPr>
          <a:xfrm>
            <a:off x="1015053" y="2162432"/>
            <a:ext cx="686774" cy="2900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3497B-A82E-B545-A1C4-146AA99525EB}"/>
              </a:ext>
            </a:extLst>
          </p:cNvPr>
          <p:cNvSpPr txBox="1"/>
          <p:nvPr/>
        </p:nvSpPr>
        <p:spPr>
          <a:xfrm>
            <a:off x="9482741" y="4418073"/>
            <a:ext cx="31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03CA1D-3A4A-6B46-9C02-C69C6F6834FB}"/>
              </a:ext>
            </a:extLst>
          </p:cNvPr>
          <p:cNvSpPr/>
          <p:nvPr/>
        </p:nvSpPr>
        <p:spPr>
          <a:xfrm>
            <a:off x="9252832" y="2265694"/>
            <a:ext cx="729664" cy="2900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53D7F0-ED1E-E04A-A351-D1164BA298BB}"/>
              </a:ext>
            </a:extLst>
          </p:cNvPr>
          <p:cNvSpPr txBox="1"/>
          <p:nvPr/>
        </p:nvSpPr>
        <p:spPr>
          <a:xfrm>
            <a:off x="10056200" y="3577343"/>
            <a:ext cx="11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51C2FDA-CD71-5741-8609-C3AE257F8073}"/>
              </a:ext>
            </a:extLst>
          </p:cNvPr>
          <p:cNvCxnSpPr>
            <a:stCxn id="30" idx="3"/>
            <a:endCxn id="11" idx="0"/>
          </p:cNvCxnSpPr>
          <p:nvPr/>
        </p:nvCxnSpPr>
        <p:spPr>
          <a:xfrm flipH="1" flipV="1">
            <a:off x="6699747" y="1780745"/>
            <a:ext cx="4477200" cy="1981264"/>
          </a:xfrm>
          <a:prstGeom prst="bentConnector4">
            <a:avLst>
              <a:gd name="adj1" fmla="val -5106"/>
              <a:gd name="adj2" fmla="val 136485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24C23F0-6D73-604F-A517-1B9939C5CA28}"/>
              </a:ext>
            </a:extLst>
          </p:cNvPr>
          <p:cNvSpPr txBox="1"/>
          <p:nvPr/>
        </p:nvSpPr>
        <p:spPr>
          <a:xfrm>
            <a:off x="7671779" y="616283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Improve</a:t>
            </a:r>
            <a:endParaRPr lang="fr-F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57087D-622B-6F4A-B70B-E30BACF79DA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097239" y="2721837"/>
            <a:ext cx="1093972" cy="174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69A4E0-5714-EC4A-9A9C-75263F94B398}"/>
              </a:ext>
            </a:extLst>
          </p:cNvPr>
          <p:cNvCxnSpPr>
            <a:cxnSpLocks/>
          </p:cNvCxnSpPr>
          <p:nvPr/>
        </p:nvCxnSpPr>
        <p:spPr>
          <a:xfrm>
            <a:off x="4057785" y="4719493"/>
            <a:ext cx="5195047" cy="18327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4FB54C-32F3-084A-80E2-C38B4F7B4C7F}"/>
              </a:ext>
            </a:extLst>
          </p:cNvPr>
          <p:cNvCxnSpPr>
            <a:cxnSpLocks/>
          </p:cNvCxnSpPr>
          <p:nvPr/>
        </p:nvCxnSpPr>
        <p:spPr>
          <a:xfrm>
            <a:off x="8178870" y="2720093"/>
            <a:ext cx="1073962" cy="1744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1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2019-01-18T07:42:34Z</dcterms:created>
  <dcterms:modified xsi:type="dcterms:W3CDTF">2019-01-18T08:10:01Z</dcterms:modified>
</cp:coreProperties>
</file>