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9144000" cy="5143500" type="screen16x9"/>
  <p:notesSz cx="6858000" cy="9144000"/>
  <p:embeddedFontLst>
    <p:embeddedFont>
      <p:font typeface="Comfortaa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81cb5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81cb5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</a:t>
            </a:r>
            <a:r>
              <a:rPr lang="en" dirty="0"/>
              <a:t>Still experimenting with layout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navigation functions: Home, Explore, Shop, Messages/Notifications, Profile, Badges, Settings, Sign Out, Post -&gt; Some of these could be icons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Other: Time remaining on prompt, Filters for viewing posts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f8681c95e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f8681c95e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f78009cc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f78009cc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f78009cc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f78009cc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f81cb500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f81cb500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f8681c95e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f8681c95e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f81cb500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f81cb500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f81cb500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f81cb500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f81cb50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f81cb50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6f81cb500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6f81cb500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f81cb500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f81cb500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4b9359b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4b9359b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6f8681c95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6f8681c95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f8681c9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f8681c95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6f81cb500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6f81cb500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6f78009ccd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6f78009ccd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6f78009ccd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6f78009ccd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6f8681c95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6f8681c95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6f8681c95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6f8681c95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6f8681c95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6f8681c95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6f78009c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6f78009cc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6f8b8f39a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6f8b8f39a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81cb5006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81cb5006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6f8b8f39a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6f8b8f39a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6f8b8f39a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6f8b8f39a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6f8b8f39a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6f8b8f39a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6f8b8f39a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6f8b8f39a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6f8803769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6f8803769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6f8803769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6f8803769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f8803769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f8803769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6f8b8f39ac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6f8b8f39ac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8b8f39ac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8b8f39ac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6f8254c19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6f8254c19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8b8f39ac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8b8f39ac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78009c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78009c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78009c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f78009c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profile icon to open menu? Still experimenting with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navigation functions: Home, Explore, Shop, Messages/Notifications, Profile, Badges, Settings, Sign Out, Post -&gt; Some of these could be icons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Time remaining on prompt, Filters for viewing posts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f7677bda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f7677bda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f8681c95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f8681c95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f8681c9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f8681c9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3.xml"/><Relationship Id="rId5" Type="http://schemas.openxmlformats.org/officeDocument/2006/relationships/slide" Target="slide13.xml"/><Relationship Id="rId10" Type="http://schemas.openxmlformats.org/officeDocument/2006/relationships/slide" Target="slide2.xml"/><Relationship Id="rId4" Type="http://schemas.openxmlformats.org/officeDocument/2006/relationships/slide" Target="slide28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28.xml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24.xml"/><Relationship Id="rId15" Type="http://schemas.openxmlformats.org/officeDocument/2006/relationships/slide" Target="slide2.xml"/><Relationship Id="rId10" Type="http://schemas.openxmlformats.org/officeDocument/2006/relationships/image" Target="../media/image9.png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24.xml"/><Relationship Id="rId15" Type="http://schemas.openxmlformats.org/officeDocument/2006/relationships/slide" Target="slide2.xml"/><Relationship Id="rId10" Type="http://schemas.openxmlformats.org/officeDocument/2006/relationships/image" Target="../media/image9.png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2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2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24.xml"/><Relationship Id="rId15" Type="http://schemas.openxmlformats.org/officeDocument/2006/relationships/slide" Target="slide13.xml"/><Relationship Id="rId10" Type="http://schemas.openxmlformats.org/officeDocument/2006/relationships/image" Target="../media/image9.png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" Target="slide24.xml"/><Relationship Id="rId15" Type="http://schemas.openxmlformats.org/officeDocument/2006/relationships/slide" Target="slide13.xml"/><Relationship Id="rId10" Type="http://schemas.openxmlformats.org/officeDocument/2006/relationships/image" Target="../media/image9.png"/><Relationship Id="rId4" Type="http://schemas.openxmlformats.org/officeDocument/2006/relationships/slide" Target="slide28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9.png"/><Relationship Id="rId5" Type="http://schemas.openxmlformats.org/officeDocument/2006/relationships/slide" Target="slide24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slide" Target="slide2.xml"/><Relationship Id="rId4" Type="http://schemas.openxmlformats.org/officeDocument/2006/relationships/slide" Target="slide28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3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slide" Target="slid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.png"/><Relationship Id="rId7" Type="http://schemas.openxmlformats.org/officeDocument/2006/relationships/slide" Target="slide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2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3.xml"/><Relationship Id="rId9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2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3.xml"/><Relationship Id="rId9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.png"/><Relationship Id="rId7" Type="http://schemas.openxmlformats.org/officeDocument/2006/relationships/slide" Target="slide2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1.png"/><Relationship Id="rId7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8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3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3.xml"/><Relationship Id="rId5" Type="http://schemas.openxmlformats.org/officeDocument/2006/relationships/slide" Target="slide11.xml"/><Relationship Id="rId10" Type="http://schemas.openxmlformats.org/officeDocument/2006/relationships/slide" Target="slide24.xml"/><Relationship Id="rId4" Type="http://schemas.openxmlformats.org/officeDocument/2006/relationships/slide" Target="slide6.xml"/><Relationship Id="rId9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slide" Target="slide3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34.xml"/><Relationship Id="rId4" Type="http://schemas.openxmlformats.org/officeDocument/2006/relationships/slide" Target="slide2.xml"/><Relationship Id="rId9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5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22.xml"/><Relationship Id="rId7" Type="http://schemas.openxmlformats.org/officeDocument/2006/relationships/slide" Target="slide2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23.xml"/><Relationship Id="rId9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28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12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slide" Target="slide28.xml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8.xml"/><Relationship Id="rId4" Type="http://schemas.openxmlformats.org/officeDocument/2006/relationships/image" Target="../media/image1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2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2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22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Daily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7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2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Fire and Ice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2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>
            <a:hlinkClick r:id="rId8" action="ppaction://hlinksldjump"/>
          </p:cNvPr>
          <p:cNvSpPr/>
          <p:nvPr/>
        </p:nvSpPr>
        <p:spPr>
          <a:xfrm>
            <a:off x="7019775" y="17688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Log In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2">
            <a:hlinkClick r:id="rId9" action="ppaction://hlinksldjump"/>
          </p:cNvPr>
          <p:cNvSpPr/>
          <p:nvPr/>
        </p:nvSpPr>
        <p:spPr>
          <a:xfrm>
            <a:off x="8053025" y="17688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Sign Up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25"/>
            <a:ext cx="7100426" cy="33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1"/>
          <p:cNvPicPr preferRelativeResize="0"/>
          <p:nvPr/>
        </p:nvPicPr>
        <p:blipFill rotWithShape="1">
          <a:blip r:embed="rId4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31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1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4" name="Google Shape;494;p31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98" name="Google Shape;498;p31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31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1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(3)</a:t>
            </a:r>
            <a:endParaRPr/>
          </a:p>
        </p:txBody>
      </p:sp>
      <p:pic>
        <p:nvPicPr>
          <p:cNvPr id="501" name="Google Shape;5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1"/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pic>
        <p:nvPicPr>
          <p:cNvPr id="503" name="Google Shape;5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1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7610475" y="1492725"/>
            <a:ext cx="13848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Love the aesthetics of the background!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6" name="Google Shape;506;p31"/>
          <p:cNvSpPr/>
          <p:nvPr/>
        </p:nvSpPr>
        <p:spPr>
          <a:xfrm>
            <a:off x="7247975" y="1492725"/>
            <a:ext cx="300000" cy="30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"/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WRITE REPLY..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9" name="Google Shape;509;p31"/>
          <p:cNvGrpSpPr/>
          <p:nvPr/>
        </p:nvGrpSpPr>
        <p:grpSpPr>
          <a:xfrm>
            <a:off x="7247975" y="2014925"/>
            <a:ext cx="1747300" cy="351000"/>
            <a:chOff x="7247975" y="1894725"/>
            <a:chExt cx="1747300" cy="351000"/>
          </a:xfrm>
        </p:grpSpPr>
        <p:sp>
          <p:nvSpPr>
            <p:cNvPr id="510" name="Google Shape;510;p31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What camera did you use to capture this?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7247975" y="2549713"/>
            <a:ext cx="1747300" cy="351000"/>
            <a:chOff x="7247975" y="1894725"/>
            <a:chExt cx="1747300" cy="351000"/>
          </a:xfrm>
        </p:grpSpPr>
        <p:sp>
          <p:nvSpPr>
            <p:cNvPr id="513" name="Google Shape;513;p31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Where was this beauty taken? Gorgeous!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1">
            <a:hlinkClick r:id="rId7" action="ppaction://hlinksldjump"/>
          </p:cNvPr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5638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0235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9225" y="14921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1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Acorns and autumn leaves by oak tree.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Tim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2" name="Google Shape;522;p31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photo for the Autumn Breeze theme!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24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Monthly: Autumn Breeze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7247975" y="3092913"/>
            <a:ext cx="1747300" cy="351000"/>
            <a:chOff x="7247975" y="1894725"/>
            <a:chExt cx="1747300" cy="351000"/>
          </a:xfrm>
        </p:grpSpPr>
        <p:sp>
          <p:nvSpPr>
            <p:cNvPr id="528" name="Google Shape;528;p31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Stunning colours!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0" name="Google Shape;53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31070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1"/>
          <p:cNvSpPr/>
          <p:nvPr/>
        </p:nvSpPr>
        <p:spPr>
          <a:xfrm>
            <a:off x="7560800" y="774075"/>
            <a:ext cx="245700" cy="246900"/>
          </a:xfrm>
          <a:prstGeom prst="roundRect">
            <a:avLst>
              <a:gd name="adj" fmla="val 16667"/>
            </a:avLst>
          </a:prstGeom>
          <a:solidFill>
            <a:srgbClr val="A3DCCF">
              <a:alpha val="46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1">
            <a:hlinkClick r:id="rId9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32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8" name="Google Shape;538;p32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2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32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32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Following: 2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8" name="Google Shape;548;p32">
            <a:hlinkClick r:id="rId5" action="ppaction://hlinksldjump"/>
          </p:cNvPr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50" name="Google Shape;550;p32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32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2" name="Google Shape;552;p32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3" name="Google Shape;553;p32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5" name="Google Shape;555;p32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2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7" name="Google Shape;567;p32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32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Following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0" action="ppaction://hlinksldjump"/>
              </a:rPr>
              <a:t>Daily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3" name="Google Shape;573;p32">
            <a:hlinkClick r:id="rId11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3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9" name="Google Shape;579;p33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3"/>
          <p:cNvSpPr/>
          <p:nvPr/>
        </p:nvSpPr>
        <p:spPr>
          <a:xfrm>
            <a:off x="2318675" y="21949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1" name="Google Shape;581;p33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33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Active Events: 3	Completed Events: 14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8" name="Google Shape;588;p33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Event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91" name="Google Shape;591;p33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33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0" name="Google Shape;600;p33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4572000" y="21949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6825325" y="2166200"/>
            <a:ext cx="1830900" cy="181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605;p33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33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Daily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  <a:hlinkClick r:id="rId9" action="ppaction://hlinksldjump"/>
              </a:rPr>
              <a:t>Community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11" name="Google Shape;611;p33"/>
          <p:cNvCxnSpPr/>
          <p:nvPr/>
        </p:nvCxnSpPr>
        <p:spPr>
          <a:xfrm>
            <a:off x="2320600" y="3546625"/>
            <a:ext cx="182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3"/>
          <p:cNvCxnSpPr/>
          <p:nvPr/>
        </p:nvCxnSpPr>
        <p:spPr>
          <a:xfrm>
            <a:off x="4569450" y="3546625"/>
            <a:ext cx="182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33"/>
          <p:cNvCxnSpPr/>
          <p:nvPr/>
        </p:nvCxnSpPr>
        <p:spPr>
          <a:xfrm>
            <a:off x="6825200" y="3546625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33"/>
          <p:cNvSpPr txBox="1"/>
          <p:nvPr/>
        </p:nvSpPr>
        <p:spPr>
          <a:xfrm>
            <a:off x="2327675" y="3546625"/>
            <a:ext cx="18324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mfortaa"/>
                <a:ea typeface="Comfortaa"/>
                <a:cs typeface="Comfortaa"/>
                <a:sym typeface="Comfortaa"/>
              </a:rPr>
              <a:t>MONSTRO: Design a Logo!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4571250" y="3540475"/>
            <a:ext cx="18324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mfortaa"/>
                <a:ea typeface="Comfortaa"/>
                <a:cs typeface="Comfortaa"/>
                <a:sym typeface="Comfortaa"/>
              </a:rPr>
              <a:t>100 Word Story: Dystopian Sci-Fi!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6814825" y="3540525"/>
            <a:ext cx="18324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mfortaa"/>
                <a:ea typeface="Comfortaa"/>
                <a:cs typeface="Comfortaa"/>
                <a:sym typeface="Comfortaa"/>
              </a:rPr>
              <a:t>Need a theme song for my animated series...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2318675" y="3931475"/>
            <a:ext cx="1832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3w 4d 13h 10m 34s</a:t>
            </a:r>
            <a:endParaRPr sz="1000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8" name="Google Shape;618;p33"/>
          <p:cNvSpPr txBox="1"/>
          <p:nvPr/>
        </p:nvSpPr>
        <p:spPr>
          <a:xfrm>
            <a:off x="4571250" y="3931475"/>
            <a:ext cx="1832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5d 20h 51m 4s</a:t>
            </a:r>
            <a:endParaRPr sz="1000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9" name="Google Shape;619;p33"/>
          <p:cNvSpPr txBox="1"/>
          <p:nvPr/>
        </p:nvSpPr>
        <p:spPr>
          <a:xfrm>
            <a:off x="6823825" y="3931475"/>
            <a:ext cx="1832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2w 6d 5h 32m 45s</a:t>
            </a:r>
            <a:endParaRPr sz="1000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0" name="Google Shape;620;p33"/>
          <p:cNvSpPr txBox="1"/>
          <p:nvPr/>
        </p:nvSpPr>
        <p:spPr>
          <a:xfrm>
            <a:off x="2221700" y="1775625"/>
            <a:ext cx="1638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Popular Events 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2547000" y="4401275"/>
            <a:ext cx="5886300" cy="43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Animal Prompt Challenge! </a:t>
            </a:r>
            <a:r>
              <a:rPr lang="en" sz="10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By: doggykins45</a:t>
            </a:r>
            <a:endParaRPr sz="10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2" name="Google Shape;622;p33"/>
          <p:cNvSpPr txBox="1"/>
          <p:nvPr/>
        </p:nvSpPr>
        <p:spPr>
          <a:xfrm>
            <a:off x="7214700" y="4449500"/>
            <a:ext cx="1218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1w 2d 3h 4m 56s</a:t>
            </a:r>
            <a:endParaRPr sz="1000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23" name="Google Shape;623;p33"/>
          <p:cNvCxnSpPr/>
          <p:nvPr/>
        </p:nvCxnSpPr>
        <p:spPr>
          <a:xfrm>
            <a:off x="7251850" y="4404425"/>
            <a:ext cx="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3"/>
          <p:cNvSpPr txBox="1"/>
          <p:nvPr/>
        </p:nvSpPr>
        <p:spPr>
          <a:xfrm>
            <a:off x="7591500" y="4839275"/>
            <a:ext cx="841800" cy="31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28 Posts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5" name="Google Shape;625;p33">
            <a:hlinkClick r:id="rId10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4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4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2" name="Google Shape;632;p34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3" name="Google Shape;633;p34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34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1" name="Google Shape;641;p34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2313875" y="2019151"/>
            <a:ext cx="3989700" cy="170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4"/>
          <p:cNvSpPr txBox="1"/>
          <p:nvPr/>
        </p:nvSpPr>
        <p:spPr>
          <a:xfrm>
            <a:off x="2343725" y="2019155"/>
            <a:ext cx="1513899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latin typeface="Comfortaa"/>
                <a:ea typeface="Comfortaa"/>
                <a:cs typeface="Comfortaa"/>
                <a:sym typeface="Comfortaa"/>
              </a:rPr>
              <a:t>Your text here</a:t>
            </a:r>
            <a:endParaRPr sz="1200" i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2313875" y="166759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#Tags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7" name="Google Shape;647;p34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8" name="Google Shape;648;p34"/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9" name="Google Shape;649;p34">
            <a:hlinkClick r:id="" action="ppaction://hlinkshowjump?jump=nextslide"/>
          </p:cNvPr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0" name="Google Shape;650;p34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2" name="Google Shape;65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4">
            <a:hlinkClick r:id="" action="ppaction://hlinkshowjump?jump=nextslide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34"/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</a:t>
            </a:r>
            <a:r>
              <a:rPr lang="en-CA" sz="1000" dirty="0">
                <a:latin typeface="Comfortaa"/>
                <a:ea typeface="Comfortaa"/>
                <a:cs typeface="Comfortaa"/>
                <a:sym typeface="Comfortaa"/>
              </a:rPr>
              <a:t>o       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Photos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61" name="Google Shape;661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4">
            <a:hlinkClick r:id="rId15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3" name="Google Shape;663;p34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4" name="Google Shape;664;p34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5" name="Google Shape;665;p34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2221700" y="4047625"/>
            <a:ext cx="23082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Up to 3 themes can be listed</a:t>
            </a:r>
            <a:endParaRPr sz="1000"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35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5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5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35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6" name="Google Shape;676;p35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0" name="Google Shape;680;p35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2" name="Google Shape;682;p35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5"/>
          <p:cNvSpPr/>
          <p:nvPr/>
        </p:nvSpPr>
        <p:spPr>
          <a:xfrm>
            <a:off x="2313875" y="2019151"/>
            <a:ext cx="3989700" cy="170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 txBox="1"/>
          <p:nvPr/>
        </p:nvSpPr>
        <p:spPr>
          <a:xfrm>
            <a:off x="2343726" y="2019154"/>
            <a:ext cx="1878230" cy="2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latin typeface="Comfortaa"/>
                <a:ea typeface="Comfortaa"/>
                <a:cs typeface="Comfortaa"/>
                <a:sym typeface="Comfortaa"/>
              </a:rPr>
              <a:t>Your text here</a:t>
            </a:r>
            <a:endParaRPr sz="1200" i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2313875" y="166759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#Tags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8" name="Google Shape;688;p35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9" name="Google Shape;689;p35"/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0" name="Google Shape;690;p35">
            <a:hlinkClick r:id="" action="ppaction://hlinkshowjump?jump=nextslide"/>
          </p:cNvPr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1" name="Google Shape;691;p35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2" name="Google Shape;692;p35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3" name="Google Shape;69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5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4" name="Google Shape;704;p35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5" name="Google Shape;705;p35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2221700" y="4047625"/>
            <a:ext cx="23082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Up to 3 themes can be listed</a:t>
            </a:r>
            <a:endParaRPr sz="10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7" name="Google Shape;707;p35"/>
          <p:cNvSpPr/>
          <p:nvPr/>
        </p:nvSpPr>
        <p:spPr>
          <a:xfrm>
            <a:off x="2171175" y="494600"/>
            <a:ext cx="522600" cy="706800"/>
          </a:xfrm>
          <a:prstGeom prst="roundRect">
            <a:avLst>
              <a:gd name="adj" fmla="val 16667"/>
            </a:avLst>
          </a:prstGeom>
          <a:solidFill>
            <a:srgbClr val="F4CC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>
            <a:hlinkClick r:id="rId15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660;p34">
            <a:extLst>
              <a:ext uri="{FF2B5EF4-FFF2-40B4-BE49-F238E27FC236}">
                <a16:creationId xmlns:a16="http://schemas.microsoft.com/office/drawing/2014/main" id="{DB232ECF-3FA3-4E15-A84D-280EC968604F}"/>
              </a:ext>
            </a:extLst>
          </p:cNvPr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</a:t>
            </a:r>
            <a:r>
              <a:rPr lang="en-CA" sz="1000" dirty="0">
                <a:latin typeface="Comfortaa"/>
                <a:ea typeface="Comfortaa"/>
                <a:cs typeface="Comfortaa"/>
                <a:sym typeface="Comfortaa"/>
              </a:rPr>
              <a:t>o       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Photos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36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6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6" name="Google Shape;716;p36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36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8" name="Google Shape;718;p36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9" name="Google Shape;719;p36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0" name="Google Shape;720;p36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1" name="Google Shape;721;p36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2" name="Google Shape;722;p36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3" name="Google Shape;723;p36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4" name="Google Shape;724;p36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6">
            <a:hlinkClick r:id="" action="ppaction://hlinkshowjump?jump=nextslide"/>
          </p:cNvPr>
          <p:cNvSpPr/>
          <p:nvPr/>
        </p:nvSpPr>
        <p:spPr>
          <a:xfrm>
            <a:off x="2313875" y="2878038"/>
            <a:ext cx="3989700" cy="84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6"/>
          <p:cNvSpPr txBox="1"/>
          <p:nvPr/>
        </p:nvSpPr>
        <p:spPr>
          <a:xfrm>
            <a:off x="2343726" y="2920168"/>
            <a:ext cx="1590004" cy="44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latin typeface="Comfortaa"/>
                <a:ea typeface="Comfortaa"/>
                <a:cs typeface="Comfortaa"/>
                <a:sym typeface="Comfortaa"/>
              </a:rPr>
              <a:t>Your text here</a:t>
            </a:r>
            <a:endParaRPr sz="1200" i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8" name="Google Shape;728;p36">
            <a:hlinkClick r:id="" action="ppaction://hlinkshowjump?jump=nextslide"/>
          </p:cNvPr>
          <p:cNvSpPr/>
          <p:nvPr/>
        </p:nvSpPr>
        <p:spPr>
          <a:xfrm>
            <a:off x="2313875" y="253694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#Tags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0" name="Google Shape;730;p36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1" name="Google Shape;731;p36"/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5" name="Google Shape;73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6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3383375" y="1698650"/>
            <a:ext cx="1850700" cy="7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9" name="Google Shape;749;p36">
            <a:hlinkClick r:id="" action="ppaction://hlinkshowjump?jump=previousslide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0800000" flipH="1">
            <a:off x="4936225" y="1752174"/>
            <a:ext cx="236376" cy="21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6"/>
          <p:cNvSpPr txBox="1"/>
          <p:nvPr/>
        </p:nvSpPr>
        <p:spPr>
          <a:xfrm>
            <a:off x="2221700" y="4047625"/>
            <a:ext cx="23082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Up to 3 themes can be listed</a:t>
            </a:r>
            <a:endParaRPr sz="100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1" name="Google Shape;751;p36"/>
          <p:cNvPicPr preferRelativeResize="0"/>
          <p:nvPr/>
        </p:nvPicPr>
        <p:blipFill rotWithShape="1">
          <a:blip r:embed="rId16">
            <a:alphaModFix/>
          </a:blip>
          <a:srcRect b="29986"/>
          <a:stretch/>
        </p:blipFill>
        <p:spPr>
          <a:xfrm>
            <a:off x="3535325" y="1768025"/>
            <a:ext cx="1238400" cy="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6"/>
          <p:cNvSpPr/>
          <p:nvPr/>
        </p:nvSpPr>
        <p:spPr>
          <a:xfrm>
            <a:off x="2171175" y="494600"/>
            <a:ext cx="522600" cy="706800"/>
          </a:xfrm>
          <a:prstGeom prst="roundRect">
            <a:avLst>
              <a:gd name="adj" fmla="val 16667"/>
            </a:avLst>
          </a:prstGeom>
          <a:solidFill>
            <a:srgbClr val="F4CC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>
            <a:hlinkClick r:id="rId17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" name="Google Shape;660;p34">
            <a:extLst>
              <a:ext uri="{FF2B5EF4-FFF2-40B4-BE49-F238E27FC236}">
                <a16:creationId xmlns:a16="http://schemas.microsoft.com/office/drawing/2014/main" id="{056F696A-48A9-4305-9760-C888FB198357}"/>
              </a:ext>
            </a:extLst>
          </p:cNvPr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</a:t>
            </a:r>
            <a:r>
              <a:rPr lang="en-CA" sz="1000" dirty="0">
                <a:latin typeface="Comfortaa"/>
                <a:ea typeface="Comfortaa"/>
                <a:cs typeface="Comfortaa"/>
                <a:sym typeface="Comfortaa"/>
              </a:rPr>
              <a:t>o       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Photos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37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7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0" name="Google Shape;760;p37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1" name="Google Shape;761;p37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37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4" name="Google Shape;764;p37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5" name="Google Shape;765;p37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6" name="Google Shape;766;p37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7" name="Google Shape;767;p37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8" name="Google Shape;768;p37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9" name="Google Shape;769;p37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2313875" y="2878038"/>
            <a:ext cx="3989700" cy="84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 txBox="1"/>
          <p:nvPr/>
        </p:nvSpPr>
        <p:spPr>
          <a:xfrm>
            <a:off x="2343725" y="2920200"/>
            <a:ext cx="3352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first post!! I drew a sad snowman : (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2313875" y="253694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Melting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#Tags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5" name="Google Shape;775;p37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6" name="Google Shape;776;p37"/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7" name="Google Shape;777;p37"/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9" name="Google Shape;779;p37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0" name="Google Shape;78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7"/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Video       Photos   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9" name="Google Shape;789;p37">
            <a:hlinkClick r:id="" action="ppaction://hlinkshowjump?jump=nextslide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37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2" name="Google Shape;792;p37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3383375" y="1698650"/>
            <a:ext cx="1850700" cy="7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171175" y="494600"/>
            <a:ext cx="522600" cy="706800"/>
          </a:xfrm>
          <a:prstGeom prst="roundRect">
            <a:avLst>
              <a:gd name="adj" fmla="val 16667"/>
            </a:avLst>
          </a:prstGeom>
          <a:solidFill>
            <a:srgbClr val="F4CC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 txBox="1"/>
          <p:nvPr/>
        </p:nvSpPr>
        <p:spPr>
          <a:xfrm>
            <a:off x="2221700" y="4047625"/>
            <a:ext cx="23082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Up to 3 themes can be listed</a:t>
            </a:r>
            <a:endParaRPr sz="100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6" name="Google Shape;796;p37">
            <a:hlinkClick r:id="rId15" action="ppaction://hlinksldjump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0800000" flipH="1">
            <a:off x="4936225" y="1752174"/>
            <a:ext cx="236376" cy="2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37"/>
          <p:cNvPicPr preferRelativeResize="0"/>
          <p:nvPr/>
        </p:nvPicPr>
        <p:blipFill rotWithShape="1">
          <a:blip r:embed="rId17">
            <a:alphaModFix/>
          </a:blip>
          <a:srcRect b="29986"/>
          <a:stretch/>
        </p:blipFill>
        <p:spPr>
          <a:xfrm>
            <a:off x="3535325" y="1768025"/>
            <a:ext cx="1238400" cy="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7">
            <a:hlinkClick r:id="rId18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38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8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6" name="Google Shape;806;p38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38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0" name="Google Shape;810;p38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1" name="Google Shape;811;p38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3" name="Google Shape;813;p38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4" name="Google Shape;814;p38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8"/>
          <p:cNvSpPr/>
          <p:nvPr/>
        </p:nvSpPr>
        <p:spPr>
          <a:xfrm>
            <a:off x="2313875" y="2878038"/>
            <a:ext cx="3989700" cy="84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8"/>
          <p:cNvSpPr txBox="1"/>
          <p:nvPr/>
        </p:nvSpPr>
        <p:spPr>
          <a:xfrm>
            <a:off x="2343725" y="2920200"/>
            <a:ext cx="3352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first post!! I drew a sad snowman : (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2313875" y="253694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Melting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9" name="Google Shape;819;p38">
            <a:hlinkClick r:id="" action="ppaction://hlinkshowjump?jump=nextslide"/>
          </p:cNvPr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#Tags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0" name="Google Shape;820;p38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1" name="Google Shape;821;p38"/>
          <p:cNvSpPr/>
          <p:nvPr/>
        </p:nvSpPr>
        <p:spPr>
          <a:xfrm>
            <a:off x="2257625" y="4109275"/>
            <a:ext cx="14703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Daily: Fire and 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2" name="Google Shape;822;p38"/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3" name="Google Shape;823;p38">
            <a:hlinkClick r:id="" action="ppaction://hlinkshowjump?jump=nextslide"/>
          </p:cNvPr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6" name="Google Shape;82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8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3383375" y="1698650"/>
            <a:ext cx="1850700" cy="7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2171175" y="494600"/>
            <a:ext cx="522600" cy="706800"/>
          </a:xfrm>
          <a:prstGeom prst="roundRect">
            <a:avLst>
              <a:gd name="adj" fmla="val 16667"/>
            </a:avLst>
          </a:prstGeom>
          <a:solidFill>
            <a:srgbClr val="F4CC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1" name="Google Shape;841;p38">
            <a:hlinkClick r:id="rId15" action="ppaction://hlinksldjump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0800000" flipH="1">
            <a:off x="4936225" y="1752174"/>
            <a:ext cx="236376" cy="2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8"/>
          <p:cNvPicPr preferRelativeResize="0"/>
          <p:nvPr/>
        </p:nvPicPr>
        <p:blipFill rotWithShape="1">
          <a:blip r:embed="rId17">
            <a:alphaModFix/>
          </a:blip>
          <a:srcRect b="29986"/>
          <a:stretch/>
        </p:blipFill>
        <p:spPr>
          <a:xfrm>
            <a:off x="3535325" y="1768025"/>
            <a:ext cx="1238400" cy="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8">
            <a:hlinkClick r:id="rId18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" name="Google Shape;660;p34">
            <a:extLst>
              <a:ext uri="{FF2B5EF4-FFF2-40B4-BE49-F238E27FC236}">
                <a16:creationId xmlns:a16="http://schemas.microsoft.com/office/drawing/2014/main" id="{BD8ED801-D0C2-40D7-B269-3C0984F58A33}"/>
              </a:ext>
            </a:extLst>
          </p:cNvPr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</a:t>
            </a:r>
            <a:r>
              <a:rPr lang="en-CA" sz="1000" dirty="0">
                <a:latin typeface="Comfortaa"/>
                <a:ea typeface="Comfortaa"/>
                <a:cs typeface="Comfortaa"/>
                <a:sym typeface="Comfortaa"/>
              </a:rPr>
              <a:t>o       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Photos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39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9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0" name="Google Shape;850;p39"/>
          <p:cNvSpPr/>
          <p:nvPr/>
        </p:nvSpPr>
        <p:spPr>
          <a:xfrm>
            <a:off x="-127425" y="-81100"/>
            <a:ext cx="9395100" cy="5317200"/>
          </a:xfrm>
          <a:prstGeom prst="rect">
            <a:avLst/>
          </a:prstGeom>
          <a:solidFill>
            <a:srgbClr val="ECECEC">
              <a:alpha val="438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1" name="Google Shape;851;p39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39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9" name="Google Shape;859;p39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2073625" y="115850"/>
            <a:ext cx="4535400" cy="491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2313875" y="2878038"/>
            <a:ext cx="3989700" cy="84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/>
          <p:cNvSpPr txBox="1"/>
          <p:nvPr/>
        </p:nvSpPr>
        <p:spPr>
          <a:xfrm>
            <a:off x="2343725" y="2920200"/>
            <a:ext cx="33525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first post!! I drew a sad snowman : (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2313875" y="2536949"/>
            <a:ext cx="398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Melting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2263775" y="4404701"/>
            <a:ext cx="4089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Comfortaa"/>
                <a:ea typeface="Comfortaa"/>
                <a:cs typeface="Comfortaa"/>
                <a:sym typeface="Comfortaa"/>
              </a:rPr>
              <a:t>#drawing #snowman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2221695" y="3726150"/>
            <a:ext cx="12384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Theme(s)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6" name="Google Shape;866;p39"/>
          <p:cNvSpPr/>
          <p:nvPr/>
        </p:nvSpPr>
        <p:spPr>
          <a:xfrm>
            <a:off x="2257625" y="4109275"/>
            <a:ext cx="14703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Daily: Fire and 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7" name="Google Shape;867;p39">
            <a:hlinkClick r:id="rId6" action="ppaction://hlinksldjump"/>
          </p:cNvPr>
          <p:cNvSpPr/>
          <p:nvPr/>
        </p:nvSpPr>
        <p:spPr>
          <a:xfrm>
            <a:off x="4793832" y="4738008"/>
            <a:ext cx="6834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Submit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8" name="Google Shape;868;p39">
            <a:hlinkClick r:id="" action="ppaction://hlinkshowjump?jump=nextslide"/>
          </p:cNvPr>
          <p:cNvSpPr/>
          <p:nvPr/>
        </p:nvSpPr>
        <p:spPr>
          <a:xfrm>
            <a:off x="2615975" y="1295723"/>
            <a:ext cx="10443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Upload File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5598876" y="4738000"/>
            <a:ext cx="8049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Preview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0" name="Google Shape;870;p39"/>
          <p:cNvSpPr/>
          <p:nvPr/>
        </p:nvSpPr>
        <p:spPr>
          <a:xfrm>
            <a:off x="3784042" y="1298287"/>
            <a:ext cx="8556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Add Link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1" name="Google Shape;87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3677" y="208125"/>
            <a:ext cx="193273" cy="2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185" y="613336"/>
            <a:ext cx="273312" cy="2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3008" y="549859"/>
            <a:ext cx="273307" cy="2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69158" y="549866"/>
            <a:ext cx="273307" cy="28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56131" y="565728"/>
            <a:ext cx="273306" cy="2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13875" y="559230"/>
            <a:ext cx="273287" cy="28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96848" y="500752"/>
            <a:ext cx="346127" cy="3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22981" y="550429"/>
            <a:ext cx="273284" cy="3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58774" y="3828126"/>
            <a:ext cx="158711" cy="1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9"/>
          <p:cNvSpPr/>
          <p:nvPr/>
        </p:nvSpPr>
        <p:spPr>
          <a:xfrm>
            <a:off x="2972530" y="4737998"/>
            <a:ext cx="9612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Save Draft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763633" y="1298278"/>
            <a:ext cx="1315800" cy="168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Full Text Editor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2138850" y="136250"/>
            <a:ext cx="9612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Post Type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4" name="Google Shape;884;p39"/>
          <p:cNvSpPr/>
          <p:nvPr/>
        </p:nvSpPr>
        <p:spPr>
          <a:xfrm>
            <a:off x="3383375" y="1698650"/>
            <a:ext cx="1850700" cy="7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2171175" y="494600"/>
            <a:ext cx="522600" cy="706800"/>
          </a:xfrm>
          <a:prstGeom prst="roundRect">
            <a:avLst>
              <a:gd name="adj" fmla="val 16667"/>
            </a:avLst>
          </a:prstGeom>
          <a:solidFill>
            <a:srgbClr val="F4CC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6" name="Google Shape;886;p39">
            <a:hlinkClick r:id="rId16" action="ppaction://hlinksldjump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10800000" flipH="1">
            <a:off x="4936225" y="1752174"/>
            <a:ext cx="236376" cy="21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9"/>
          <p:cNvPicPr preferRelativeResize="0"/>
          <p:nvPr/>
        </p:nvPicPr>
        <p:blipFill rotWithShape="1">
          <a:blip r:embed="rId18">
            <a:alphaModFix/>
          </a:blip>
          <a:srcRect b="29986"/>
          <a:stretch/>
        </p:blipFill>
        <p:spPr>
          <a:xfrm>
            <a:off x="3535325" y="1768025"/>
            <a:ext cx="1238400" cy="5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9">
            <a:hlinkClick r:id="rId19" action="ppaction://hlinksldjump"/>
          </p:cNvPr>
          <p:cNvSpPr/>
          <p:nvPr/>
        </p:nvSpPr>
        <p:spPr>
          <a:xfrm>
            <a:off x="2243125" y="4738002"/>
            <a:ext cx="630000" cy="1908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Close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" name="Google Shape;660;p34">
            <a:extLst>
              <a:ext uri="{FF2B5EF4-FFF2-40B4-BE49-F238E27FC236}">
                <a16:creationId xmlns:a16="http://schemas.microsoft.com/office/drawing/2014/main" id="{FDB17201-2756-4B78-8D72-03305B393439}"/>
              </a:ext>
            </a:extLst>
          </p:cNvPr>
          <p:cNvSpPr txBox="1"/>
          <p:nvPr/>
        </p:nvSpPr>
        <p:spPr>
          <a:xfrm>
            <a:off x="2243125" y="901925"/>
            <a:ext cx="43038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Art      Music	  Vide</a:t>
            </a:r>
            <a:r>
              <a:rPr lang="en-CA" sz="1000" dirty="0">
                <a:latin typeface="Comfortaa"/>
                <a:ea typeface="Comfortaa"/>
                <a:cs typeface="Comfortaa"/>
                <a:sym typeface="Comfortaa"/>
              </a:rPr>
              <a:t>o       </a:t>
            </a:r>
            <a:r>
              <a:rPr lang="en" sz="1000" dirty="0">
                <a:latin typeface="Comfortaa"/>
                <a:ea typeface="Comfortaa"/>
                <a:cs typeface="Comfortaa"/>
                <a:sym typeface="Comfortaa"/>
              </a:rPr>
              <a:t>Photos     Writing      Code        Misc</a:t>
            </a: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3" name="Google Shape;893;p40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40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5" name="Google Shape;895;p40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Daily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7" name="Google Shape;897;p40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0" name="Google Shape;900;p40"/>
          <p:cNvPicPr preferRelativeResize="0"/>
          <p:nvPr/>
        </p:nvPicPr>
        <p:blipFill rotWithShape="1">
          <a:blip r:embed="rId7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0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2" name="Google Shape;902;p40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0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4" name="Google Shape;904;p40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5" name="Google Shape;905;p40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Fire and Ice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6" name="Google Shape;906;p40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7" name="Google Shape;907;p40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0" name="Google Shape;910;p40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11" name="Google Shape;911;p40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2" name="Google Shape;912;p40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3" name="Google Shape;913;p40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4" name="Google Shape;914;p40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0" name="Google Shape;920;p40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1" name="Google Shape;921;p40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2" name="Google Shape;922;p40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4" name="Google Shape;924;p40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0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0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0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0"/>
          <p:cNvSpPr/>
          <p:nvPr/>
        </p:nvSpPr>
        <p:spPr>
          <a:xfrm>
            <a:off x="140775" y="4213000"/>
            <a:ext cx="2430900" cy="742500"/>
          </a:xfrm>
          <a:prstGeom prst="rect">
            <a:avLst/>
          </a:prstGeom>
          <a:solidFill>
            <a:srgbClr val="F4EBCC">
              <a:alpha val="29210"/>
            </a:srgbClr>
          </a:solidFill>
          <a:ln w="9525" cap="flat" cmpd="sng">
            <a:solidFill>
              <a:srgbClr val="EC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/>
          <p:cNvSpPr txBox="1"/>
          <p:nvPr/>
        </p:nvSpPr>
        <p:spPr>
          <a:xfrm>
            <a:off x="215650" y="4331875"/>
            <a:ext cx="1680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Post complete!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1" name="Google Shape;931;p40">
            <a:hlinkClick r:id="rId9" action="ppaction://hlinksldjump"/>
          </p:cNvPr>
          <p:cNvSpPr/>
          <p:nvPr/>
        </p:nvSpPr>
        <p:spPr>
          <a:xfrm>
            <a:off x="1717100" y="4405300"/>
            <a:ext cx="684600" cy="357900"/>
          </a:xfrm>
          <a:prstGeom prst="roundRect">
            <a:avLst>
              <a:gd name="adj" fmla="val 16667"/>
            </a:avLst>
          </a:prstGeom>
          <a:solidFill>
            <a:srgbClr val="F4EBCC">
              <a:alpha val="292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2" name="Google Shape;932;p40">
            <a:hlinkClick r:id="rId10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3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3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3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Daily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7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3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3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3">
            <a:hlinkClick r:id="rId8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Fire and Ice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3">
            <a:hlinkClick r:id="rId10" action="ppaction://hlinksldjump"/>
          </p:cNvPr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0" action="ppaction://hlinksldjump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1" name="Google Shape;171;p23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41"/>
          <p:cNvPicPr preferRelativeResize="0"/>
          <p:nvPr/>
        </p:nvPicPr>
        <p:blipFill rotWithShape="1">
          <a:blip r:embed="rId3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41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9" name="Google Shape;939;p41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0" name="Google Shape;940;p41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1" name="Google Shape;941;p41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2" name="Google Shape;942;p41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3" name="Google Shape;943;p41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4" name="Google Shape;944;p41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5" name="Google Shape;945;p41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46" name="Google Shape;946;p41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41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1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(0)</a:t>
            </a:r>
            <a:endParaRPr/>
          </a:p>
        </p:txBody>
      </p:sp>
      <p:pic>
        <p:nvPicPr>
          <p:cNvPr id="949" name="Google Shape;9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41"/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0</a:t>
            </a:r>
            <a:endParaRPr/>
          </a:p>
        </p:txBody>
      </p:sp>
      <p:pic>
        <p:nvPicPr>
          <p:cNvPr id="951" name="Google Shape;9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41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</a:t>
            </a:r>
            <a:endParaRPr/>
          </a:p>
        </p:txBody>
      </p:sp>
      <p:sp>
        <p:nvSpPr>
          <p:cNvPr id="953" name="Google Shape;953;p41"/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WRITE REPLY...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4" name="Google Shape;954;p41"/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5" name="Google Shape;955;p41"/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1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1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Melting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8" name="Google Shape;958;p41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9" name="Google Shape;959;p41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 first post!! I drew a sad snowman : (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26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2" name="Google Shape;962;p41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Daily: Fire and 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3" name="Google Shape;963;p41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4" name="Google Shape;96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475" y="746900"/>
            <a:ext cx="4346050" cy="3259538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41">
            <a:hlinkClick r:id="rId7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42"/>
          <p:cNvPicPr preferRelativeResize="0"/>
          <p:nvPr/>
        </p:nvPicPr>
        <p:blipFill rotWithShape="1">
          <a:blip r:embed="rId3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42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2" name="Google Shape;972;p42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3" name="Google Shape;973;p42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4" name="Google Shape;974;p42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5" name="Google Shape;975;p42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6" name="Google Shape;976;p42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7" name="Google Shape;977;p42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8" name="Google Shape;978;p42">
            <a:hlinkClick r:id="" action="ppaction://hlinkshowjump?jump=nextslide"/>
          </p:cNvPr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79" name="Google Shape;979;p42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42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2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(0)</a:t>
            </a:r>
            <a:endParaRPr/>
          </a:p>
        </p:txBody>
      </p:sp>
      <p:pic>
        <p:nvPicPr>
          <p:cNvPr id="982" name="Google Shape;9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2"/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0</a:t>
            </a:r>
            <a:endParaRPr/>
          </a:p>
        </p:txBody>
      </p:sp>
      <p:pic>
        <p:nvPicPr>
          <p:cNvPr id="984" name="Google Shape;9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42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</a:t>
            </a:r>
            <a:endParaRPr/>
          </a:p>
        </p:txBody>
      </p:sp>
      <p:sp>
        <p:nvSpPr>
          <p:cNvPr id="986" name="Google Shape;986;p42"/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WRITE REPLY...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7" name="Google Shape;987;p42"/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8" name="Google Shape;988;p42"/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2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2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Melting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1" name="Google Shape;991;p42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2" name="Google Shape;992;p42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 first post!! I drew a sad snowman : (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3" name="Google Shape;993;p42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26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4" name="Google Shape;994;p42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5" name="Google Shape;995;p42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Daily: Fire and 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6" name="Google Shape;996;p42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7" name="Google Shape;99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475" y="746900"/>
            <a:ext cx="4346050" cy="3259538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2"/>
          <p:cNvSpPr/>
          <p:nvPr/>
        </p:nvSpPr>
        <p:spPr>
          <a:xfrm>
            <a:off x="61225" y="3846225"/>
            <a:ext cx="2735700" cy="1265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EC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1730025" y="4056825"/>
            <a:ext cx="896700" cy="85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2"/>
          <p:cNvSpPr txBox="1"/>
          <p:nvPr/>
        </p:nvSpPr>
        <p:spPr>
          <a:xfrm>
            <a:off x="61225" y="3947643"/>
            <a:ext cx="1824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You got a badge!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Budding Creator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1" name="Google Shape;1001;p42">
            <a:hlinkClick r:id="rId7" action="ppaction://hlinksldjump"/>
          </p:cNvPr>
          <p:cNvSpPr/>
          <p:nvPr/>
        </p:nvSpPr>
        <p:spPr>
          <a:xfrm>
            <a:off x="584425" y="4678825"/>
            <a:ext cx="804900" cy="30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2" name="Google Shape;1002;p42"/>
          <p:cNvSpPr/>
          <p:nvPr/>
        </p:nvSpPr>
        <p:spPr>
          <a:xfrm>
            <a:off x="6539600" y="132475"/>
            <a:ext cx="128700" cy="10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2">
            <a:hlinkClick r:id="rId8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3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9" name="Google Shape;1009;p43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0" name="Google Shape;1010;p43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1" name="Google Shape;1011;p43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2" name="Google Shape;1012;p43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100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3" name="Google Shape;1013;p43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4" name="Google Shape;1014;p43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43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43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8" name="Google Shape;1018;p43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19" name="Google Shape;1019;p43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0" name="Google Shape;1020;p43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1" name="Google Shape;1021;p43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2" name="Google Shape;1022;p43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3" name="Google Shape;1023;p43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4" name="Google Shape;1024;p43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3"/>
          <p:cNvSpPr/>
          <p:nvPr/>
        </p:nvSpPr>
        <p:spPr>
          <a:xfrm>
            <a:off x="2664488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3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3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Admirer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Follow someone.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6758475" y="3213025"/>
            <a:ext cx="1727400" cy="186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3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3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Finish for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300 PT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1" name="Google Shape;1031;p43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Comment on 5 different posts. (1 / 5)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2" name="Google Shape;1032;p43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3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3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4700513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3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Budding Creator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Post your first creation.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7" name="Google Shape;1037;p43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8" name="Google Shape;1038;p43">
            <a:hlinkClick r:id="rId5" action="ppaction://hlinksldjump"/>
          </p:cNvPr>
          <p:cNvSpPr txBox="1"/>
          <p:nvPr/>
        </p:nvSpPr>
        <p:spPr>
          <a:xfrm>
            <a:off x="2608971" y="2639050"/>
            <a:ext cx="75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9" name="Google Shape;1039;p43"/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Badges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0" name="Google Shape;1040;p43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1" name="Google Shape;1041;p43"/>
          <p:cNvSpPr txBox="1"/>
          <p:nvPr/>
        </p:nvSpPr>
        <p:spPr>
          <a:xfrm>
            <a:off x="6201700" y="26334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2" name="Google Shape;1042;p43"/>
          <p:cNvSpPr/>
          <p:nvPr/>
        </p:nvSpPr>
        <p:spPr>
          <a:xfrm>
            <a:off x="593200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3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3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Kudos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Like someone else’s post.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5" name="Google Shape;1045;p43">
            <a:hlinkClick r:id="" action="ppaction://hlinkshowjump?jump=nextslide"/>
          </p:cNvPr>
          <p:cNvSpPr/>
          <p:nvPr/>
        </p:nvSpPr>
        <p:spPr>
          <a:xfrm>
            <a:off x="5073138" y="3341300"/>
            <a:ext cx="1004100" cy="9966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3"/>
          <p:cNvSpPr txBox="1"/>
          <p:nvPr/>
        </p:nvSpPr>
        <p:spPr>
          <a:xfrm>
            <a:off x="5154888" y="355745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Redeem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47" name="Google Shape;104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5800" y="3298013"/>
            <a:ext cx="337349" cy="33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43"/>
          <p:cNvSpPr/>
          <p:nvPr/>
        </p:nvSpPr>
        <p:spPr>
          <a:xfrm>
            <a:off x="6539600" y="132475"/>
            <a:ext cx="128700" cy="10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3"/>
          <p:cNvSpPr txBox="1"/>
          <p:nvPr/>
        </p:nvSpPr>
        <p:spPr>
          <a:xfrm>
            <a:off x="745725" y="1074613"/>
            <a:ext cx="205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3"/>
          <p:cNvSpPr txBox="1"/>
          <p:nvPr/>
        </p:nvSpPr>
        <p:spPr>
          <a:xfrm>
            <a:off x="78025" y="707375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3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4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44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44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44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1" name="Google Shape;1061;p44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2" name="Google Shape;1062;p44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3" name="Google Shape;1063;p44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4" name="Google Shape;1064;p44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5" name="Google Shape;1065;p44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6" name="Google Shape;1066;p44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7" name="Google Shape;1067;p44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68" name="Google Shape;1068;p44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9" name="Google Shape;1069;p44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0" name="Google Shape;1070;p44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1" name="Google Shape;1071;p44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2" name="Google Shape;1072;p44"/>
          <p:cNvSpPr/>
          <p:nvPr/>
        </p:nvSpPr>
        <p:spPr>
          <a:xfrm>
            <a:off x="2664488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4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Admirer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Follow someone.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5" name="Google Shape;1075;p44"/>
          <p:cNvSpPr/>
          <p:nvPr/>
        </p:nvSpPr>
        <p:spPr>
          <a:xfrm>
            <a:off x="6758475" y="3213025"/>
            <a:ext cx="1727400" cy="186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4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Finish for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300 PT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Comment on 5 different posts. (1 / 5)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9" name="Google Shape;1079;p44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4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4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2" name="Google Shape;1082;p44"/>
          <p:cNvSpPr/>
          <p:nvPr/>
        </p:nvSpPr>
        <p:spPr>
          <a:xfrm>
            <a:off x="4700513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4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4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Budding Creator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Post your first creation.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5" name="Google Shape;1085;p44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6" name="Google Shape;1086;p44">
            <a:hlinkClick r:id="rId5" action="ppaction://hlinksldjump"/>
          </p:cNvPr>
          <p:cNvSpPr txBox="1"/>
          <p:nvPr/>
        </p:nvSpPr>
        <p:spPr>
          <a:xfrm>
            <a:off x="2608971" y="2639050"/>
            <a:ext cx="75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7" name="Google Shape;1087;p44"/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Badges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8" name="Google Shape;1088;p44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9" name="Google Shape;1089;p44">
            <a:hlinkClick r:id="rId7" action="ppaction://hlinksldjump"/>
          </p:cNvPr>
          <p:cNvSpPr txBox="1"/>
          <p:nvPr/>
        </p:nvSpPr>
        <p:spPr>
          <a:xfrm>
            <a:off x="6201700" y="2633450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0" name="Google Shape;1090;p44"/>
          <p:cNvSpPr/>
          <p:nvPr/>
        </p:nvSpPr>
        <p:spPr>
          <a:xfrm>
            <a:off x="593200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4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4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Kudos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Like someone else’s post.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3" name="Google Shape;1093;p44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4" name="Google Shape;1094;p44">
            <a:hlinkClick r:id="rId8" action="ppaction://hlinksldjump"/>
          </p:cNvPr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5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5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1" name="Google Shape;1101;p45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5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5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4" name="Google Shape;1104;p45"/>
          <p:cNvSpPr txBox="1"/>
          <p:nvPr/>
        </p:nvSpPr>
        <p:spPr>
          <a:xfrm>
            <a:off x="2608963" y="2639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5" name="Google Shape;1105;p45">
            <a:hlinkClick r:id="rId3" action="ppaction://hlinksldjump"/>
          </p:cNvPr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Badges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6" name="Google Shape;1106;p45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7" name="Google Shape;1107;p45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0" name="Google Shape;1110;p45"/>
          <p:cNvPicPr preferRelativeResize="0"/>
          <p:nvPr/>
        </p:nvPicPr>
        <p:blipFill rotWithShape="1">
          <a:blip r:embed="rId5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1" name="Google Shape;1111;p45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45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3" name="Google Shape;1113;p45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4" name="Google Shape;1114;p45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15" name="Google Shape;1115;p45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6" name="Google Shape;1116;p45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7" name="Google Shape;1117;p45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8" name="Google Shape;1118;p45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9" name="Google Shape;1119;p45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0" name="Google Shape;1120;p45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5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5"/>
          <p:cNvSpPr/>
          <p:nvPr/>
        </p:nvSpPr>
        <p:spPr>
          <a:xfrm>
            <a:off x="3509425" y="3504000"/>
            <a:ext cx="2153700" cy="143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5"/>
          <p:cNvSpPr txBox="1"/>
          <p:nvPr/>
        </p:nvSpPr>
        <p:spPr>
          <a:xfrm>
            <a:off x="4162825" y="307152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Page 1/1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4" name="Google Shape;112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4900" y="3551249"/>
            <a:ext cx="1788400" cy="13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45"/>
          <p:cNvSpPr/>
          <p:nvPr/>
        </p:nvSpPr>
        <p:spPr>
          <a:xfrm>
            <a:off x="168475" y="3067874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Sort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6" name="Google Shape;1126;p45"/>
          <p:cNvSpPr/>
          <p:nvPr/>
        </p:nvSpPr>
        <p:spPr>
          <a:xfrm>
            <a:off x="809725" y="3073975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7" name="Google Shape;1127;p45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8" name="Google Shape;1128;p45">
            <a:hlinkClick r:id="rId8" action="ppaction://hlinksldjump"/>
          </p:cNvPr>
          <p:cNvSpPr txBox="1"/>
          <p:nvPr/>
        </p:nvSpPr>
        <p:spPr>
          <a:xfrm>
            <a:off x="6201700" y="2633450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9" name="Google Shape;1129;p45">
            <a:hlinkClick r:id="rId9" action="ppaction://hlinksldjump"/>
          </p:cNvPr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6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6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6" name="Google Shape;1136;p46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46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8" name="Google Shape;1138;p46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9" name="Google Shape;1139;p46">
            <a:hlinkClick r:id="rId3" action="ppaction://hlinksldjump"/>
          </p:cNvPr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Badges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0" name="Google Shape;1140;p46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1" name="Google Shape;1141;p46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2" name="Google Shape;1142;p46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3" name="Google Shape;1143;p46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4" name="Google Shape;1144;p46"/>
          <p:cNvPicPr preferRelativeResize="0"/>
          <p:nvPr/>
        </p:nvPicPr>
        <p:blipFill rotWithShape="1">
          <a:blip r:embed="rId5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5" name="Google Shape;1145;p46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46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7" name="Google Shape;1147;p46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8" name="Google Shape;1148;p46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49" name="Google Shape;1149;p46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0" name="Google Shape;1150;p46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1" name="Google Shape;1151;p46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2" name="Google Shape;1152;p46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3" name="Google Shape;1153;p46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4" name="Google Shape;1154;p46"/>
          <p:cNvSpPr txBox="1"/>
          <p:nvPr/>
        </p:nvSpPr>
        <p:spPr>
          <a:xfrm>
            <a:off x="6201700" y="26334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5" name="Google Shape;1155;p46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6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6"/>
          <p:cNvSpPr/>
          <p:nvPr/>
        </p:nvSpPr>
        <p:spPr>
          <a:xfrm>
            <a:off x="870500" y="3483975"/>
            <a:ext cx="2153700" cy="143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6"/>
          <p:cNvSpPr txBox="1"/>
          <p:nvPr/>
        </p:nvSpPr>
        <p:spPr>
          <a:xfrm>
            <a:off x="4162825" y="307152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Page 1/1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9" name="Google Shape;1159;p46"/>
          <p:cNvSpPr/>
          <p:nvPr/>
        </p:nvSpPr>
        <p:spPr>
          <a:xfrm>
            <a:off x="3632925" y="3504000"/>
            <a:ext cx="2153700" cy="143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6"/>
          <p:cNvSpPr/>
          <p:nvPr/>
        </p:nvSpPr>
        <p:spPr>
          <a:xfrm>
            <a:off x="6396825" y="3483975"/>
            <a:ext cx="2153700" cy="143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1" name="Google Shape;116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2275" y="3519450"/>
            <a:ext cx="2153699" cy="13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6"/>
          <p:cNvSpPr/>
          <p:nvPr/>
        </p:nvSpPr>
        <p:spPr>
          <a:xfrm>
            <a:off x="168475" y="3067874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Sort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3" name="Google Shape;1163;p46"/>
          <p:cNvSpPr/>
          <p:nvPr/>
        </p:nvSpPr>
        <p:spPr>
          <a:xfrm>
            <a:off x="809725" y="3073975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4" name="Google Shape;1164;p46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5" name="Google Shape;1165;p46">
            <a:hlinkClick r:id="rId8" action="ppaction://hlinksldjump"/>
          </p:cNvPr>
          <p:cNvSpPr txBox="1"/>
          <p:nvPr/>
        </p:nvSpPr>
        <p:spPr>
          <a:xfrm>
            <a:off x="2608971" y="2639050"/>
            <a:ext cx="75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6" name="Google Shape;1166;p46">
            <a:hlinkClick r:id="rId9" action="ppaction://hlinksldjump"/>
          </p:cNvPr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7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7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3" name="Google Shape;1173;p47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47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5" name="Google Shape;1175;p47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6" name="Google Shape;1176;p47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7" name="Google Shape;1177;p47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8" name="Google Shape;1178;p47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9" name="Google Shape;1179;p47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0" name="Google Shape;1180;p47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1" name="Google Shape;1181;p47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83" name="Google Shape;1183;p47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4" name="Google Shape;1184;p47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5" name="Google Shape;1185;p47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6" name="Google Shape;1186;p47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7" name="Google Shape;1187;p47"/>
          <p:cNvSpPr/>
          <p:nvPr/>
        </p:nvSpPr>
        <p:spPr>
          <a:xfrm>
            <a:off x="2664488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7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7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Admirer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Follow someone.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0" name="Google Shape;1190;p47"/>
          <p:cNvSpPr/>
          <p:nvPr/>
        </p:nvSpPr>
        <p:spPr>
          <a:xfrm>
            <a:off x="6758475" y="3213025"/>
            <a:ext cx="1727400" cy="186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7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Finish for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300 PT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3" name="Google Shape;1193;p47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Comment on 5 different posts. (1 / 5)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4" name="Google Shape;1194;p47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7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7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7" name="Google Shape;1197;p47"/>
          <p:cNvSpPr/>
          <p:nvPr/>
        </p:nvSpPr>
        <p:spPr>
          <a:xfrm>
            <a:off x="4700513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7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7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Budding Creator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Post your first creation.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0" name="Google Shape;1200;p47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1" name="Google Shape;1201;p47">
            <a:hlinkClick r:id="rId5" action="ppaction://hlinksldjump"/>
          </p:cNvPr>
          <p:cNvSpPr txBox="1"/>
          <p:nvPr/>
        </p:nvSpPr>
        <p:spPr>
          <a:xfrm>
            <a:off x="2608971" y="2639050"/>
            <a:ext cx="75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2" name="Google Shape;1202;p47"/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Badges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3" name="Google Shape;1203;p47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4" name="Google Shape;1204;p47"/>
          <p:cNvSpPr/>
          <p:nvPr/>
        </p:nvSpPr>
        <p:spPr>
          <a:xfrm>
            <a:off x="593200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7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Kudos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Like someone else’s post.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7" name="Google Shape;1207;p47"/>
          <p:cNvSpPr/>
          <p:nvPr/>
        </p:nvSpPr>
        <p:spPr>
          <a:xfrm>
            <a:off x="5664525" y="132475"/>
            <a:ext cx="128700" cy="10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7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9" name="Google Shape;1209;p47">
            <a:hlinkClick r:id="rId7" action="ppaction://hlinksldjump"/>
          </p:cNvPr>
          <p:cNvSpPr txBox="1"/>
          <p:nvPr/>
        </p:nvSpPr>
        <p:spPr>
          <a:xfrm>
            <a:off x="6201700" y="2633450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0" name="Google Shape;1210;p47">
            <a:hlinkClick r:id="rId8" action="ppaction://hlinksldjump"/>
          </p:cNvPr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8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8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7" name="Google Shape;1217;p48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Google Shape;1218;p48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9" name="Google Shape;1219;p48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0" name="Google Shape;1220;p48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1" name="Google Shape;1221;p48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2" name="Google Shape;1222;p48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3" name="Google Shape;1223;p48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4" name="Google Shape;1224;p48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5" name="Google Shape;1225;p48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6" name="Google Shape;1226;p48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27" name="Google Shape;1227;p48">
            <a:hlinkClick r:id="rId5" action="ppaction://hlinksldjump"/>
          </p:cNvPr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8" name="Google Shape;1228;p48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9" name="Google Shape;1229;p48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0" name="Google Shape;1230;p48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1" name="Google Shape;1231;p48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2" name="Google Shape;1232;p48"/>
          <p:cNvSpPr/>
          <p:nvPr/>
        </p:nvSpPr>
        <p:spPr>
          <a:xfrm>
            <a:off x="2664488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8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Admirer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Follow someone.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5" name="Google Shape;1235;p48"/>
          <p:cNvSpPr/>
          <p:nvPr/>
        </p:nvSpPr>
        <p:spPr>
          <a:xfrm>
            <a:off x="6758475" y="3213025"/>
            <a:ext cx="1727400" cy="186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Finish for 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300 PT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8" name="Google Shape;1238;p48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Comment on 5 different posts. (1 / 5)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9" name="Google Shape;1239;p48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2" name="Google Shape;1242;p48"/>
          <p:cNvSpPr/>
          <p:nvPr/>
        </p:nvSpPr>
        <p:spPr>
          <a:xfrm>
            <a:off x="4700513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8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Budding Creator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Post your first creation.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5" name="Google Shape;1245;p48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6" name="Google Shape;1246;p48">
            <a:hlinkClick r:id="rId6" action="ppaction://hlinksldjump"/>
          </p:cNvPr>
          <p:cNvSpPr txBox="1"/>
          <p:nvPr/>
        </p:nvSpPr>
        <p:spPr>
          <a:xfrm>
            <a:off x="2608971" y="2639050"/>
            <a:ext cx="75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7" name="Google Shape;1247;p48"/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Badges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8" name="Google Shape;1248;p48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9" name="Google Shape;1249;p48"/>
          <p:cNvSpPr/>
          <p:nvPr/>
        </p:nvSpPr>
        <p:spPr>
          <a:xfrm>
            <a:off x="593200" y="3213025"/>
            <a:ext cx="1727400" cy="186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Kudos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Like someone else’s post.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2" name="Google Shape;1252;p48"/>
          <p:cNvSpPr/>
          <p:nvPr/>
        </p:nvSpPr>
        <p:spPr>
          <a:xfrm>
            <a:off x="4652475" y="541375"/>
            <a:ext cx="1186500" cy="151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/>
          <p:nvPr/>
        </p:nvSpPr>
        <p:spPr>
          <a:xfrm>
            <a:off x="4652475" y="541375"/>
            <a:ext cx="118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SomeGuy liked your post: Melting </a:t>
            </a:r>
            <a:r>
              <a:rPr lang="en" sz="1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(+5 PT)</a:t>
            </a:r>
            <a:endParaRPr sz="1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4" name="Google Shape;1254;p48"/>
          <p:cNvSpPr txBox="1"/>
          <p:nvPr/>
        </p:nvSpPr>
        <p:spPr>
          <a:xfrm>
            <a:off x="4652475" y="1239525"/>
            <a:ext cx="118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Tim replied to your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comment: “Thanks!..”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55" name="Google Shape;1255;p48"/>
          <p:cNvCxnSpPr/>
          <p:nvPr/>
        </p:nvCxnSpPr>
        <p:spPr>
          <a:xfrm>
            <a:off x="4659450" y="1204600"/>
            <a:ext cx="1160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6" name="Google Shape;1256;p48"/>
          <p:cNvSpPr/>
          <p:nvPr/>
        </p:nvSpPr>
        <p:spPr>
          <a:xfrm>
            <a:off x="4671175" y="63675"/>
            <a:ext cx="1160700" cy="48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8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8" name="Google Shape;1258;p48">
            <a:hlinkClick r:id="rId8" action="ppaction://hlinksldjump"/>
          </p:cNvPr>
          <p:cNvSpPr txBox="1"/>
          <p:nvPr/>
        </p:nvSpPr>
        <p:spPr>
          <a:xfrm>
            <a:off x="6201700" y="2633450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3" name="Google Shape;1263;p49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49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5" name="Google Shape;1265;p49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6" name="Google Shape;1266;p49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7" name="Google Shape;1267;p49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8" name="Google Shape;1268;p49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9" name="Google Shape;1269;p49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0" name="Google Shape;1270;p49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1" name="Google Shape;1271;p49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2" name="Google Shape;1272;p49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3" name="Google Shape;1273;p49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4" name="Google Shape;1274;p49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5" name="Google Shape;1275;p49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6" name="Google Shape;1276;p49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7" name="Google Shape;1277;p49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9" name="Google Shape;1279;p49">
            <a:hlinkClick r:id="rId5" action="ppaction://hlinksldjump"/>
          </p:cNvPr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Banners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7" name="Google Shape;1287;p49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88" name="Google Shape;1288;p49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9" name="Google Shape;1289;p49">
            <a:hlinkClick r:id="rId7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9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1" name="Google Shape;1291;p49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2" name="Google Shape;1292;p49"/>
          <p:cNvSpPr txBox="1"/>
          <p:nvPr/>
        </p:nvSpPr>
        <p:spPr>
          <a:xfrm>
            <a:off x="1763875" y="730613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/>
          </a:p>
        </p:txBody>
      </p:sp>
      <p:sp>
        <p:nvSpPr>
          <p:cNvPr id="1293" name="Google Shape;1293;p49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9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Dragon Fire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5" name="Google Shape;1295;p49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Spectral 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6" name="Google Shape;1296;p49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Dark Void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7" name="Google Shape;1297;p49"/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8" name="Google Shape;1298;p49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9" name="Google Shape;1299;p49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9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5" name="Google Shape;1305;p50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50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7" name="Google Shape;1307;p50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8" name="Google Shape;1308;p50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9" name="Google Shape;1309;p50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0" name="Google Shape;1310;p50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1" name="Google Shape;1311;p50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2" name="Google Shape;1312;p50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3" name="Google Shape;1313;p50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4" name="Google Shape;1314;p50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5" name="Google Shape;1315;p50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16" name="Google Shape;1316;p50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50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8" name="Google Shape;1318;p50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9" name="Google Shape;1319;p50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0" name="Google Shape;1320;p50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1" name="Google Shape;1321;p50"/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b="1" u="sng"/>
          </a:p>
        </p:txBody>
      </p:sp>
      <p:sp>
        <p:nvSpPr>
          <p:cNvPr id="1322" name="Google Shape;1322;p50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rId5" action="ppaction://hlinksldjump"/>
          </p:cNvPr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50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0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0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50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50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29" name="Google Shape;1329;p50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0" name="Google Shape;1330;p50">
            <a:hlinkClick r:id="rId6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0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2" name="Google Shape;1332;p50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3" name="Google Shape;1333;p50"/>
          <p:cNvSpPr txBox="1"/>
          <p:nvPr/>
        </p:nvSpPr>
        <p:spPr>
          <a:xfrm>
            <a:off x="1763875" y="730613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/>
          </a:p>
        </p:txBody>
      </p:sp>
      <p:sp>
        <p:nvSpPr>
          <p:cNvPr id="1334" name="Google Shape;1334;p50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0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Neon Cat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6" name="Google Shape;1336;p50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7" name="Google Shape;1337;p50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Ice Horns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8" name="Google Shape;1338;p50"/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39" name="Google Shape;1339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7725" y="1945847"/>
            <a:ext cx="959400" cy="7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50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1" name="Google Shape;1341;p50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50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3" name="Google Shape;1343;p50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Banners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4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Daily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7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4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Fire and Ice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8" name="Google Shape;208;p24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4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874575" y="60700"/>
            <a:ext cx="1249500" cy="227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>
            <a:hlinkClick r:id="rId9" action="ppaction://hlinksldjump"/>
          </p:cNvPr>
          <p:cNvSpPr txBox="1"/>
          <p:nvPr/>
        </p:nvSpPr>
        <p:spPr>
          <a:xfrm>
            <a:off x="7958425" y="711725"/>
            <a:ext cx="1081800" cy="35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My Profile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7958425" y="1084813"/>
            <a:ext cx="12495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Edit Profile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Settings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Log Out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24">
            <a:hlinkClick r:id="rId10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24">
            <a:hlinkClick r:id="rId11" action="ppaction://hlinksldjump"/>
          </p:cNvPr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1" action="ppaction://hlinksldjump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8" name="Google Shape;1348;p51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51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0" name="Google Shape;1350;p51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1" name="Google Shape;1351;p51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2" name="Google Shape;1352;p51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3" name="Google Shape;1353;p51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4" name="Google Shape;1354;p51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5" name="Google Shape;1355;p51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6" name="Google Shape;1356;p51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7" name="Google Shape;1357;p51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8" name="Google Shape;1358;p51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59" name="Google Shape;1359;p51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0" name="Google Shape;1360;p51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1" name="Google Shape;1361;p51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2" name="Google Shape;1362;p51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3" name="Google Shape;1363;p51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4" name="Google Shape;1364;p51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1"/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1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1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1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1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1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Banners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1" name="Google Shape;1371;p51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72" name="Google Shape;1372;p51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3" name="Google Shape;1373;p51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51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5" name="Google Shape;1375;p51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6" name="Google Shape;1376;p51"/>
          <p:cNvSpPr txBox="1"/>
          <p:nvPr/>
        </p:nvSpPr>
        <p:spPr>
          <a:xfrm>
            <a:off x="1763875" y="730613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/>
          </a:p>
        </p:txBody>
      </p:sp>
      <p:sp>
        <p:nvSpPr>
          <p:cNvPr id="1377" name="Google Shape;1377;p51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51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Gryffindor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51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Rick and Morty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0" name="Google Shape;1380;p51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Oh Canada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1" name="Google Shape;1381;p51"/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2" name="Google Shape;1382;p51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3" name="Google Shape;1383;p51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51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5" name="Google Shape;1385;p51">
            <a:hlinkClick r:id="rId6" action="ppaction://hlinksldjump"/>
          </p:cNvPr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0" name="Google Shape;1390;p52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52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2" name="Google Shape;1392;p52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3" name="Google Shape;1393;p52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4" name="Google Shape;1394;p52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5" name="Google Shape;1395;p52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6" name="Google Shape;1396;p52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7" name="Google Shape;1397;p52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8" name="Google Shape;1398;p52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9" name="Google Shape;1399;p52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0" name="Google Shape;1400;p52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1" name="Google Shape;1401;p52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2" name="Google Shape;1402;p52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3" name="Google Shape;1403;p52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4" name="Google Shape;1404;p52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5" name="Google Shape;1405;p52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6" name="Google Shape;1406;p52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52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8" name="Google Shape;1408;p52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9" name="Google Shape;1409;p52"/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b="1" u="sng"/>
          </a:p>
        </p:txBody>
      </p:sp>
      <p:sp>
        <p:nvSpPr>
          <p:cNvPr id="1410" name="Google Shape;1410;p52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2"/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2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2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2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52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52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17" name="Google Shape;1417;p52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Google Shape;1418;p52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52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0" name="Google Shape;1420;p52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1" name="Google Shape;1421;p52"/>
          <p:cNvSpPr txBox="1"/>
          <p:nvPr/>
        </p:nvSpPr>
        <p:spPr>
          <a:xfrm>
            <a:off x="1763875" y="730613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/>
          </a:p>
        </p:txBody>
      </p:sp>
      <p:sp>
        <p:nvSpPr>
          <p:cNvPr id="1422" name="Google Shape;1422;p52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2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Neon Cat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4" name="Google Shape;1424;p52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5" name="Google Shape;1425;p52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Ice Horns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6" name="Google Shape;1426;p52">
            <a:hlinkClick r:id="" action="ppaction://hlinkshowjump?jump=nextslide"/>
          </p:cNvPr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27" name="Google Shape;142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725" y="1945847"/>
            <a:ext cx="959400" cy="78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2025" y="3115975"/>
            <a:ext cx="739530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00" y="1236872"/>
            <a:ext cx="959400" cy="7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59050" y="3808300"/>
            <a:ext cx="1599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Top Hat (200 PT)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1" name="Google Shape;1431;p52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Banners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6" name="Google Shape;1436;p53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53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8" name="Google Shape;1438;p53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9" name="Google Shape;1439;p53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0" name="Google Shape;1440;p53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1" name="Google Shape;1441;p53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2" name="Google Shape;1442;p53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3" name="Google Shape;1443;p53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4" name="Google Shape;1444;p53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5" name="Google Shape;1445;p53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6" name="Google Shape;1446;p53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47" name="Google Shape;1447;p53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8" name="Google Shape;1448;p53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9" name="Google Shape;1449;p53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0" name="Google Shape;1450;p53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1" name="Google Shape;1451;p53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2" name="Google Shape;1452;p53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3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4" name="Google Shape;1454;p53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5" name="Google Shape;1455;p53"/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b="1" u="sng"/>
          </a:p>
        </p:txBody>
      </p:sp>
      <p:sp>
        <p:nvSpPr>
          <p:cNvPr id="1456" name="Google Shape;1456;p53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3"/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3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3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3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3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3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Banners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3" name="Google Shape;1463;p53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64" name="Google Shape;1464;p53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5" name="Google Shape;1465;p53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3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7" name="Google Shape;1467;p53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8" name="Google Shape;1468;p53"/>
          <p:cNvSpPr txBox="1"/>
          <p:nvPr/>
        </p:nvSpPr>
        <p:spPr>
          <a:xfrm>
            <a:off x="1763875" y="730613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/>
          </a:p>
        </p:txBody>
      </p:sp>
      <p:sp>
        <p:nvSpPr>
          <p:cNvPr id="1469" name="Google Shape;1469;p53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3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Neon Cat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1" name="Google Shape;1471;p53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2" name="Google Shape;1472;p53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Ice Horns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3" name="Google Shape;1473;p53"/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74" name="Google Shape;147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725" y="1945847"/>
            <a:ext cx="959400" cy="78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2025" y="3115975"/>
            <a:ext cx="739530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00" y="1236872"/>
            <a:ext cx="959400" cy="7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3"/>
          <p:cNvSpPr txBox="1"/>
          <p:nvPr/>
        </p:nvSpPr>
        <p:spPr>
          <a:xfrm>
            <a:off x="59050" y="3808300"/>
            <a:ext cx="1599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Top Hat (200 PT)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8" name="Google Shape;1478;p53"/>
          <p:cNvSpPr/>
          <p:nvPr/>
        </p:nvSpPr>
        <p:spPr>
          <a:xfrm>
            <a:off x="-53575" y="-36425"/>
            <a:ext cx="9258300" cy="5203800"/>
          </a:xfrm>
          <a:prstGeom prst="rect">
            <a:avLst/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3"/>
          <p:cNvSpPr/>
          <p:nvPr/>
        </p:nvSpPr>
        <p:spPr>
          <a:xfrm>
            <a:off x="3149875" y="2076125"/>
            <a:ext cx="2872800" cy="103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3">
            <a:hlinkClick r:id="" action="ppaction://hlinkshowjump?jump=nextslide"/>
          </p:cNvPr>
          <p:cNvSpPr/>
          <p:nvPr/>
        </p:nvSpPr>
        <p:spPr>
          <a:xfrm>
            <a:off x="4771325" y="2706350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1" name="Google Shape;1481;p53"/>
          <p:cNvSpPr txBox="1"/>
          <p:nvPr/>
        </p:nvSpPr>
        <p:spPr>
          <a:xfrm>
            <a:off x="3369325" y="2225925"/>
            <a:ext cx="24339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Buy Top Hat for 200 PT?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2" name="Google Shape;1482;p53">
            <a:hlinkClick r:id="" action="ppaction://hlinkshowjump?jump=previousslide"/>
          </p:cNvPr>
          <p:cNvSpPr/>
          <p:nvPr/>
        </p:nvSpPr>
        <p:spPr>
          <a:xfrm>
            <a:off x="3617513" y="2706350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Cancel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7" name="Google Shape;1487;p54"/>
          <p:cNvCxnSpPr/>
          <p:nvPr/>
        </p:nvCxnSpPr>
        <p:spPr>
          <a:xfrm rot="10800000" flipH="1">
            <a:off x="1708525" y="1382150"/>
            <a:ext cx="74961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4"/>
          <p:cNvCxnSpPr/>
          <p:nvPr/>
        </p:nvCxnSpPr>
        <p:spPr>
          <a:xfrm rot="10800000" flipH="1">
            <a:off x="1718075" y="1778850"/>
            <a:ext cx="74652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9" name="Google Shape;1489;p54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0" name="Google Shape;1490;p54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54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2" name="Google Shape;1492;p54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3" name="Google Shape;1493;p54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4" name="Google Shape;1494;p54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5" name="Google Shape;1495;p54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 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6" name="Google Shape;1496;p54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7" name="Google Shape;1497;p54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98" name="Google Shape;1498;p54"/>
          <p:cNvCxnSpPr/>
          <p:nvPr/>
        </p:nvCxnSpPr>
        <p:spPr>
          <a:xfrm flipH="1">
            <a:off x="1698863" y="7097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9" name="Google Shape;1499;p54"/>
          <p:cNvSpPr/>
          <p:nvPr/>
        </p:nvSpPr>
        <p:spPr>
          <a:xfrm>
            <a:off x="6013125" y="935663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0" name="Google Shape;1500;p54"/>
          <p:cNvSpPr/>
          <p:nvPr/>
        </p:nvSpPr>
        <p:spPr>
          <a:xfrm>
            <a:off x="7056300" y="935663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1" name="Google Shape;1501;p54"/>
          <p:cNvSpPr txBox="1"/>
          <p:nvPr/>
        </p:nvSpPr>
        <p:spPr>
          <a:xfrm>
            <a:off x="5117700" y="860375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2" name="Google Shape;1502;p54"/>
          <p:cNvSpPr txBox="1"/>
          <p:nvPr/>
        </p:nvSpPr>
        <p:spPr>
          <a:xfrm>
            <a:off x="584150" y="2886988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3" name="Google Shape;1503;p54"/>
          <p:cNvSpPr/>
          <p:nvPr/>
        </p:nvSpPr>
        <p:spPr>
          <a:xfrm>
            <a:off x="203200" y="1545863"/>
            <a:ext cx="1202100" cy="120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4"/>
          <p:cNvSpPr txBox="1"/>
          <p:nvPr/>
        </p:nvSpPr>
        <p:spPr>
          <a:xfrm>
            <a:off x="475100" y="3204675"/>
            <a:ext cx="804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5" name="Google Shape;1505;p54"/>
          <p:cNvSpPr txBox="1"/>
          <p:nvPr/>
        </p:nvSpPr>
        <p:spPr>
          <a:xfrm>
            <a:off x="2110525" y="1382150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6" name="Google Shape;1506;p54"/>
          <p:cNvSpPr txBox="1"/>
          <p:nvPr/>
        </p:nvSpPr>
        <p:spPr>
          <a:xfrm>
            <a:off x="4761625" y="1393550"/>
            <a:ext cx="13755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b="1" u="sng"/>
          </a:p>
        </p:txBody>
      </p:sp>
      <p:sp>
        <p:nvSpPr>
          <p:cNvPr id="1507" name="Google Shape;1507;p54"/>
          <p:cNvSpPr/>
          <p:nvPr/>
        </p:nvSpPr>
        <p:spPr>
          <a:xfrm>
            <a:off x="1936400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4"/>
          <p:cNvSpPr/>
          <p:nvPr/>
        </p:nvSpPr>
        <p:spPr>
          <a:xfrm>
            <a:off x="4674913" y="2259263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4"/>
          <p:cNvSpPr/>
          <p:nvPr/>
        </p:nvSpPr>
        <p:spPr>
          <a:xfrm>
            <a:off x="7413450" y="2249050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4"/>
          <p:cNvSpPr/>
          <p:nvPr/>
        </p:nvSpPr>
        <p:spPr>
          <a:xfrm>
            <a:off x="1936400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4"/>
          <p:cNvSpPr/>
          <p:nvPr/>
        </p:nvSpPr>
        <p:spPr>
          <a:xfrm>
            <a:off x="4694113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4"/>
          <p:cNvSpPr/>
          <p:nvPr/>
        </p:nvSpPr>
        <p:spPr>
          <a:xfrm>
            <a:off x="7451825" y="4411925"/>
            <a:ext cx="1375500" cy="134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4"/>
          <p:cNvSpPr txBox="1"/>
          <p:nvPr/>
        </p:nvSpPr>
        <p:spPr>
          <a:xfrm>
            <a:off x="7586850" y="1403063"/>
            <a:ext cx="120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Banners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4" name="Google Shape;1514;p54"/>
          <p:cNvSpPr txBox="1"/>
          <p:nvPr/>
        </p:nvSpPr>
        <p:spPr>
          <a:xfrm>
            <a:off x="203200" y="709723"/>
            <a:ext cx="131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Profile Preview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15" name="Google Shape;1515;p54"/>
          <p:cNvCxnSpPr/>
          <p:nvPr/>
        </p:nvCxnSpPr>
        <p:spPr>
          <a:xfrm rot="10800000" flipH="1">
            <a:off x="9550" y="1053525"/>
            <a:ext cx="16989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6" name="Google Shape;1516;p54">
            <a:hlinkClick r:id="rId5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54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8" name="Google Shape;1518;p54"/>
          <p:cNvSpPr/>
          <p:nvPr/>
        </p:nvSpPr>
        <p:spPr>
          <a:xfrm>
            <a:off x="809947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9" name="Google Shape;1519;p54">
            <a:hlinkClick r:id="rId6" action="ppaction://hlinksldjump"/>
          </p:cNvPr>
          <p:cNvSpPr txBox="1"/>
          <p:nvPr/>
        </p:nvSpPr>
        <p:spPr>
          <a:xfrm>
            <a:off x="1763875" y="730625"/>
            <a:ext cx="14526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mfortaa"/>
                <a:ea typeface="Comfortaa"/>
                <a:cs typeface="Comfortaa"/>
                <a:sym typeface="Comfortaa"/>
              </a:rPr>
              <a:t>Profile Customization</a:t>
            </a:r>
            <a:endParaRPr b="1"/>
          </a:p>
        </p:txBody>
      </p:sp>
      <p:sp>
        <p:nvSpPr>
          <p:cNvPr id="1520" name="Google Shape;1520;p54"/>
          <p:cNvSpPr/>
          <p:nvPr/>
        </p:nvSpPr>
        <p:spPr>
          <a:xfrm rot="10800000" flipH="1">
            <a:off x="3007225" y="819560"/>
            <a:ext cx="93300" cy="1224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54"/>
          <p:cNvSpPr txBox="1"/>
          <p:nvPr/>
        </p:nvSpPr>
        <p:spPr>
          <a:xfrm>
            <a:off x="2106800" y="3596650"/>
            <a:ext cx="1034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Neon Cat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2" name="Google Shape;1522;p54"/>
          <p:cNvSpPr txBox="1"/>
          <p:nvPr/>
        </p:nvSpPr>
        <p:spPr>
          <a:xfrm>
            <a:off x="4636375" y="3596650"/>
            <a:ext cx="14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3" name="Google Shape;1523;p54"/>
          <p:cNvSpPr txBox="1"/>
          <p:nvPr/>
        </p:nvSpPr>
        <p:spPr>
          <a:xfrm>
            <a:off x="7374900" y="3596650"/>
            <a:ext cx="1452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Ice Horns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200 PT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4" name="Google Shape;1524;p54"/>
          <p:cNvSpPr/>
          <p:nvPr/>
        </p:nvSpPr>
        <p:spPr>
          <a:xfrm>
            <a:off x="379300" y="4411925"/>
            <a:ext cx="959400" cy="2469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Purchase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5" name="Google Shape;152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7725" y="1945847"/>
            <a:ext cx="959400" cy="78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2025" y="3115975"/>
            <a:ext cx="739530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400" y="1236872"/>
            <a:ext cx="959400" cy="7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54"/>
          <p:cNvSpPr txBox="1"/>
          <p:nvPr/>
        </p:nvSpPr>
        <p:spPr>
          <a:xfrm>
            <a:off x="59050" y="3808300"/>
            <a:ext cx="15999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Top Hat (200 PT)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9" name="Google Shape;1529;p54"/>
          <p:cNvSpPr txBox="1"/>
          <p:nvPr/>
        </p:nvSpPr>
        <p:spPr>
          <a:xfrm>
            <a:off x="4636375" y="2741475"/>
            <a:ext cx="145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Already owned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0" name="Google Shape;1530;p54"/>
          <p:cNvSpPr/>
          <p:nvPr/>
        </p:nvSpPr>
        <p:spPr>
          <a:xfrm>
            <a:off x="3100525" y="730625"/>
            <a:ext cx="128700" cy="108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5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5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7" name="Google Shape;1537;p55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55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9" name="Google Shape;1539;p55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0" name="Google Shape;1540;p55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1" name="Google Shape;1541;p55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2" name="Google Shape;1542;p55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3" name="Google Shape;1543;p55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55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5" name="Google Shape;1545;p55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6" name="Google Shape;1546;p55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47" name="Google Shape;1547;p55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8" name="Google Shape;1548;p55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9" name="Google Shape;1549;p55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0" name="Google Shape;1550;p55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1" name="Google Shape;1551;p55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2" name="Google Shape;1552;p55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55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Black Hole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4" name="Google Shape;1554;p55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5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6" name="Google Shape;1556;p55"/>
          <p:cNvSpPr txBox="1"/>
          <p:nvPr/>
        </p:nvSpPr>
        <p:spPr>
          <a:xfrm>
            <a:off x="6793725" y="4337350"/>
            <a:ext cx="16569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latin typeface="Comfortaa"/>
                <a:ea typeface="Comfortaa"/>
                <a:cs typeface="Comfortaa"/>
                <a:sym typeface="Comfortaa"/>
              </a:rPr>
              <a:t>Hellfire</a:t>
            </a:r>
            <a:endParaRPr sz="900" i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7" name="Google Shape;1557;p55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5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55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0" name="Google Shape;1560;p55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55"/>
          <p:cNvSpPr txBox="1"/>
          <p:nvPr/>
        </p:nvSpPr>
        <p:spPr>
          <a:xfrm>
            <a:off x="4735775" y="4341925"/>
            <a:ext cx="16569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Spooky October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2" name="Google Shape;1562;p55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3" name="Google Shape;1563;p55">
            <a:hlinkClick r:id="rId5" action="ppaction://hlinksldjump"/>
          </p:cNvPr>
          <p:cNvSpPr txBox="1"/>
          <p:nvPr/>
        </p:nvSpPr>
        <p:spPr>
          <a:xfrm>
            <a:off x="4048453" y="2639050"/>
            <a:ext cx="122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4" name="Google Shape;1564;p55">
            <a:hlinkClick r:id="rId6" action="ppaction://hlinksldjump"/>
          </p:cNvPr>
          <p:cNvSpPr txBox="1"/>
          <p:nvPr/>
        </p:nvSpPr>
        <p:spPr>
          <a:xfrm>
            <a:off x="7404063" y="26098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Banners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5" name="Google Shape;1565;p55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5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Super Superman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7" name="Google Shape;1567;p55"/>
          <p:cNvSpPr txBox="1"/>
          <p:nvPr/>
        </p:nvSpPr>
        <p:spPr>
          <a:xfrm>
            <a:off x="745725" y="1074613"/>
            <a:ext cx="205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55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5"/>
          <p:cNvSpPr txBox="1"/>
          <p:nvPr/>
        </p:nvSpPr>
        <p:spPr>
          <a:xfrm>
            <a:off x="236675" y="696525"/>
            <a:ext cx="2015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5"/>
          <p:cNvSpPr/>
          <p:nvPr/>
        </p:nvSpPr>
        <p:spPr>
          <a:xfrm>
            <a:off x="7073700" y="4786800"/>
            <a:ext cx="1412164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Save changes</a:t>
            </a:r>
            <a:endParaRPr sz="12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1" name="Google Shape;1571;p55"/>
          <p:cNvSpPr/>
          <p:nvPr/>
        </p:nvSpPr>
        <p:spPr>
          <a:xfrm>
            <a:off x="5207800" y="4786800"/>
            <a:ext cx="15849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Discard changes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2" name="Google Shape;1572;p55"/>
          <p:cNvSpPr txBox="1"/>
          <p:nvPr/>
        </p:nvSpPr>
        <p:spPr>
          <a:xfrm>
            <a:off x="61225" y="790250"/>
            <a:ext cx="231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Customize Profile</a:t>
            </a:r>
            <a:endParaRPr sz="12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3" name="Google Shape;1573;p55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56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0" name="Google Shape;1580;p56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1" name="Google Shape;1581;p56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Google Shape;1582;p56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3" name="Google Shape;1583;p56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4" name="Google Shape;1584;p56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5" name="Google Shape;1585;p56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6" name="Google Shape;1586;p56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7" name="Google Shape;1587;p56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8" name="Google Shape;1588;p56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9" name="Google Shape;1589;p56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90" name="Google Shape;1590;p56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1" name="Google Shape;1591;p56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2" name="Google Shape;1592;p56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3" name="Google Shape;1593;p56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4" name="Google Shape;1594;p56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5" name="Google Shape;1595;p56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6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Mr. Whiskers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7" name="Google Shape;1597;p56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56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9" name="Google Shape;1599;p56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Bowtie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0" name="Google Shape;1600;p56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6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3" name="Google Shape;1603;p56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Shiny Unicorn Horn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5" name="Google Shape;1605;p56">
            <a:hlinkClick r:id="rId5" action="ppaction://hlinksldjump"/>
          </p:cNvPr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6" name="Google Shape;1606;p56">
            <a:hlinkClick r:id="rId6" action="ppaction://hlinksldjump"/>
          </p:cNvPr>
          <p:cNvSpPr txBox="1"/>
          <p:nvPr/>
        </p:nvSpPr>
        <p:spPr>
          <a:xfrm>
            <a:off x="4048453" y="2639050"/>
            <a:ext cx="122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7" name="Google Shape;1607;p56">
            <a:hlinkClick r:id="rId7" action="ppaction://hlinksldjump"/>
          </p:cNvPr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6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9" name="Google Shape;1609;p56"/>
          <p:cNvSpPr txBox="1"/>
          <p:nvPr/>
        </p:nvSpPr>
        <p:spPr>
          <a:xfrm>
            <a:off x="745725" y="1074613"/>
            <a:ext cx="205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0" name="Google Shape;1610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0000" y="3084849"/>
            <a:ext cx="684600" cy="560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56"/>
          <p:cNvSpPr/>
          <p:nvPr/>
        </p:nvSpPr>
        <p:spPr>
          <a:xfrm>
            <a:off x="5207800" y="4786800"/>
            <a:ext cx="15849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Discard changes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3" name="Google Shape;1613;p56"/>
          <p:cNvSpPr txBox="1"/>
          <p:nvPr/>
        </p:nvSpPr>
        <p:spPr>
          <a:xfrm>
            <a:off x="61225" y="790250"/>
            <a:ext cx="231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Customize Profile</a:t>
            </a:r>
            <a:endParaRPr sz="12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4" name="Google Shape;1614;p56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15" name="Google Shape;1615;p56">
            <a:hlinkClick r:id="rId9" action="ppaction://hlinksldjump"/>
          </p:cNvPr>
          <p:cNvSpPr txBox="1"/>
          <p:nvPr/>
        </p:nvSpPr>
        <p:spPr>
          <a:xfrm>
            <a:off x="7404063" y="26098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Banners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" name="Google Shape;1570;p55">
            <a:extLst>
              <a:ext uri="{FF2B5EF4-FFF2-40B4-BE49-F238E27FC236}">
                <a16:creationId xmlns:a16="http://schemas.microsoft.com/office/drawing/2014/main" id="{CBC1BB37-5386-47CD-BBB1-AC250F551CA3}"/>
              </a:ext>
            </a:extLst>
          </p:cNvPr>
          <p:cNvSpPr/>
          <p:nvPr/>
        </p:nvSpPr>
        <p:spPr>
          <a:xfrm>
            <a:off x="7073700" y="4786800"/>
            <a:ext cx="1412164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Save changes</a:t>
            </a:r>
            <a:endParaRPr sz="12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7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7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2" name="Google Shape;1622;p57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3" name="Google Shape;1623;p57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4" name="Google Shape;1624;p57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5" name="Google Shape;1625;p57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6" name="Google Shape;1626;p57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27" name="Google Shape;1627;p57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8" name="Google Shape;1628;p57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9" name="Google Shape;1629;p57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0" name="Google Shape;1630;p57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1" name="Google Shape;1631;p57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32" name="Google Shape;1632;p57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3" name="Google Shape;1633;p57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4" name="Google Shape;1634;p57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5" name="Google Shape;1635;p57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6" name="Google Shape;1636;p57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7" name="Google Shape;1637;p57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Batman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9" name="Google Shape;1639;p57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57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1" name="Google Shape;1641;p57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Hellfire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2" name="Google Shape;1642;p57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57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7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5" name="Google Shape;1645;p57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57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Fus Ro Dah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7" name="Google Shape;1647;p57"/>
          <p:cNvSpPr txBox="1"/>
          <p:nvPr/>
        </p:nvSpPr>
        <p:spPr>
          <a:xfrm>
            <a:off x="7404063" y="26098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Banners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8" name="Google Shape;1648;p57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57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House Stark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0" name="Google Shape;1650;p57"/>
          <p:cNvSpPr txBox="1"/>
          <p:nvPr/>
        </p:nvSpPr>
        <p:spPr>
          <a:xfrm>
            <a:off x="745725" y="1074613"/>
            <a:ext cx="2056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7"/>
          <p:cNvSpPr/>
          <p:nvPr/>
        </p:nvSpPr>
        <p:spPr>
          <a:xfrm>
            <a:off x="5207800" y="4786800"/>
            <a:ext cx="15849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Discard changes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3" name="Google Shape;1653;p57"/>
          <p:cNvSpPr txBox="1"/>
          <p:nvPr/>
        </p:nvSpPr>
        <p:spPr>
          <a:xfrm>
            <a:off x="61225" y="790250"/>
            <a:ext cx="231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Customize Profile</a:t>
            </a:r>
            <a:endParaRPr sz="12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4" name="Google Shape;1654;p57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5" name="Google Shape;1655;p57">
            <a:hlinkClick r:id="rId5" action="ppaction://hlinksldjump"/>
          </p:cNvPr>
          <p:cNvSpPr txBox="1"/>
          <p:nvPr/>
        </p:nvSpPr>
        <p:spPr>
          <a:xfrm>
            <a:off x="4048453" y="2639050"/>
            <a:ext cx="122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6" name="Google Shape;1656;p57">
            <a:hlinkClick r:id="rId6" action="ppaction://hlinksldjump"/>
          </p:cNvPr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" name="Google Shape;1570;p55">
            <a:extLst>
              <a:ext uri="{FF2B5EF4-FFF2-40B4-BE49-F238E27FC236}">
                <a16:creationId xmlns:a16="http://schemas.microsoft.com/office/drawing/2014/main" id="{96B2FD1D-38D7-46CC-8BE1-CE6148D216B9}"/>
              </a:ext>
            </a:extLst>
          </p:cNvPr>
          <p:cNvSpPr/>
          <p:nvPr/>
        </p:nvSpPr>
        <p:spPr>
          <a:xfrm>
            <a:off x="7073700" y="4786800"/>
            <a:ext cx="1412164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Save changes</a:t>
            </a:r>
            <a:endParaRPr sz="12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58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58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3" name="Google Shape;1663;p58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4" name="Google Shape;1664;p58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5" name="Google Shape;1665;p58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6" name="Google Shape;1666;p58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7" name="Google Shape;1667;p58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8" name="Google Shape;1668;p58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9" name="Google Shape;1669;p58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0" name="Google Shape;1670;p58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1" name="Google Shape;1671;p58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2" name="Google Shape;1672;p58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73" name="Google Shape;1673;p58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4" name="Google Shape;1674;p58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5" name="Google Shape;1675;p58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6" name="Google Shape;1676;p58">
            <a:hlinkClick r:id="" action="ppaction://hlinkshowjump?jump=nextslide"/>
          </p:cNvPr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7" name="Google Shape;1677;p58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8" name="Google Shape;1678;p58"/>
          <p:cNvSpPr/>
          <p:nvPr/>
        </p:nvSpPr>
        <p:spPr>
          <a:xfrm>
            <a:off x="3026138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58"/>
          <p:cNvSpPr txBox="1"/>
          <p:nvPr/>
        </p:nvSpPr>
        <p:spPr>
          <a:xfrm>
            <a:off x="2699738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Mr. Whiskers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0" name="Google Shape;1680;p58"/>
          <p:cNvSpPr/>
          <p:nvPr/>
        </p:nvSpPr>
        <p:spPr>
          <a:xfrm>
            <a:off x="7120125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58"/>
          <p:cNvSpPr txBox="1"/>
          <p:nvPr/>
        </p:nvSpPr>
        <p:spPr>
          <a:xfrm>
            <a:off x="7201875" y="3539600"/>
            <a:ext cx="840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2" name="Google Shape;1682;p58"/>
          <p:cNvSpPr txBox="1"/>
          <p:nvPr/>
        </p:nvSpPr>
        <p:spPr>
          <a:xfrm>
            <a:off x="6793725" y="4337350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Bowtie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3" name="Google Shape;1683;p58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8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58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6" name="Google Shape;1686;p58"/>
          <p:cNvSpPr/>
          <p:nvPr/>
        </p:nvSpPr>
        <p:spPr>
          <a:xfrm>
            <a:off x="5062163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58"/>
          <p:cNvSpPr txBox="1"/>
          <p:nvPr/>
        </p:nvSpPr>
        <p:spPr>
          <a:xfrm>
            <a:off x="4735763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Shiny Unicorn Horn</a:t>
            </a:r>
            <a:endParaRPr sz="9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8" name="Google Shape;1688;p58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Frames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9" name="Google Shape;1689;p58">
            <a:hlinkClick r:id="rId5" action="ppaction://hlinksldjump"/>
          </p:cNvPr>
          <p:cNvSpPr txBox="1"/>
          <p:nvPr/>
        </p:nvSpPr>
        <p:spPr>
          <a:xfrm>
            <a:off x="4048453" y="2639050"/>
            <a:ext cx="122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Accessories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0" name="Google Shape;1690;p58"/>
          <p:cNvSpPr/>
          <p:nvPr/>
        </p:nvSpPr>
        <p:spPr>
          <a:xfrm>
            <a:off x="954850" y="3323450"/>
            <a:ext cx="1004100" cy="99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58"/>
          <p:cNvSpPr txBox="1"/>
          <p:nvPr/>
        </p:nvSpPr>
        <p:spPr>
          <a:xfrm>
            <a:off x="628450" y="4341925"/>
            <a:ext cx="1656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latin typeface="Comfortaa"/>
                <a:ea typeface="Comfortaa"/>
                <a:cs typeface="Comfortaa"/>
                <a:sym typeface="Comfortaa"/>
              </a:rPr>
              <a:t>Top Hat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2" name="Google Shape;1692;p58"/>
          <p:cNvSpPr txBox="1"/>
          <p:nvPr/>
        </p:nvSpPr>
        <p:spPr>
          <a:xfrm>
            <a:off x="61225" y="790250"/>
            <a:ext cx="231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Customize Profile</a:t>
            </a:r>
            <a:endParaRPr sz="12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3" name="Google Shape;16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000" y="3084849"/>
            <a:ext cx="684600" cy="56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975" y="3818950"/>
            <a:ext cx="739530" cy="5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58"/>
          <p:cNvSpPr/>
          <p:nvPr/>
        </p:nvSpPr>
        <p:spPr>
          <a:xfrm>
            <a:off x="5207800" y="4786800"/>
            <a:ext cx="15849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Discard changes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7" name="Google Shape;169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640429"/>
            <a:ext cx="564300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58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9" name="Google Shape;1699;p58"/>
          <p:cNvSpPr txBox="1"/>
          <p:nvPr/>
        </p:nvSpPr>
        <p:spPr>
          <a:xfrm>
            <a:off x="7404063" y="26098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Banners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" name="Google Shape;1570;p55">
            <a:extLst>
              <a:ext uri="{FF2B5EF4-FFF2-40B4-BE49-F238E27FC236}">
                <a16:creationId xmlns:a16="http://schemas.microsoft.com/office/drawing/2014/main" id="{1A08DAF4-C06D-4CB4-AE7B-C09476E07E37}"/>
              </a:ext>
            </a:extLst>
          </p:cNvPr>
          <p:cNvSpPr/>
          <p:nvPr/>
        </p:nvSpPr>
        <p:spPr>
          <a:xfrm>
            <a:off x="7073700" y="4786800"/>
            <a:ext cx="1412164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mfortaa"/>
                <a:ea typeface="Comfortaa"/>
                <a:cs typeface="Comfortaa"/>
                <a:sym typeface="Comfortaa"/>
              </a:rPr>
              <a:t>Save changes</a:t>
            </a:r>
            <a:endParaRPr sz="12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9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59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6" name="Google Shape;1706;p59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59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8" name="Google Shape;1708;p59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9" name="Google Shape;1709;p59"/>
          <p:cNvSpPr txBox="1"/>
          <p:nvPr/>
        </p:nvSpPr>
        <p:spPr>
          <a:xfrm>
            <a:off x="2608963" y="2639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0" name="Google Shape;1710;p59">
            <a:hlinkClick r:id="rId3" action="ppaction://hlinksldjump"/>
          </p:cNvPr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Badges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1" name="Google Shape;1711;p59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2" name="Google Shape;1712;p59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3" name="Google Shape;1713;p59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205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4" name="Google Shape;1714;p59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15" name="Google Shape;1715;p59"/>
          <p:cNvPicPr preferRelativeResize="0"/>
          <p:nvPr/>
        </p:nvPicPr>
        <p:blipFill rotWithShape="1">
          <a:blip r:embed="rId5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6" name="Google Shape;1716;p59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7" name="Google Shape;1717;p59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8" name="Google Shape;1718;p59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9" name="Google Shape;1719;p59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20" name="Google Shape;1720;p59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1" name="Google Shape;1721;p59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2" name="Google Shape;1722;p59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  5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3" name="Google Shape;1723;p59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4" name="Google Shape;1724;p59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5" name="Google Shape;1725;p59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6" name="Google Shape;1726;p59"/>
          <p:cNvSpPr txBox="1"/>
          <p:nvPr/>
        </p:nvSpPr>
        <p:spPr>
          <a:xfrm>
            <a:off x="6201700" y="26334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7" name="Google Shape;1727;p59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59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59"/>
          <p:cNvSpPr/>
          <p:nvPr/>
        </p:nvSpPr>
        <p:spPr>
          <a:xfrm>
            <a:off x="3509425" y="3504000"/>
            <a:ext cx="2153700" cy="143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59"/>
          <p:cNvSpPr txBox="1"/>
          <p:nvPr/>
        </p:nvSpPr>
        <p:spPr>
          <a:xfrm>
            <a:off x="4162825" y="307152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Page 1/1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1" name="Google Shape;1731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4900" y="3551249"/>
            <a:ext cx="1788400" cy="13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59"/>
          <p:cNvSpPr/>
          <p:nvPr/>
        </p:nvSpPr>
        <p:spPr>
          <a:xfrm>
            <a:off x="168475" y="3067874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Sort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3" name="Google Shape;1733;p59"/>
          <p:cNvSpPr/>
          <p:nvPr/>
        </p:nvSpPr>
        <p:spPr>
          <a:xfrm>
            <a:off x="809725" y="3073975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4" name="Google Shape;1734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640429"/>
            <a:ext cx="564300" cy="46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p59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" name="Google Shape;1740;p60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3028550" y="453400"/>
            <a:ext cx="3464625" cy="10827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60"/>
          <p:cNvSpPr/>
          <p:nvPr/>
        </p:nvSpPr>
        <p:spPr>
          <a:xfrm>
            <a:off x="3678250" y="1987750"/>
            <a:ext cx="266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2" name="Google Shape;1742;p60"/>
          <p:cNvSpPr txBox="1"/>
          <p:nvPr/>
        </p:nvSpPr>
        <p:spPr>
          <a:xfrm>
            <a:off x="2439850" y="1903000"/>
            <a:ext cx="1238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First Name*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3" name="Google Shape;1743;p60"/>
          <p:cNvSpPr txBox="1"/>
          <p:nvPr/>
        </p:nvSpPr>
        <p:spPr>
          <a:xfrm>
            <a:off x="2439850" y="2228425"/>
            <a:ext cx="12384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Last Name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4" name="Google Shape;1744;p60"/>
          <p:cNvSpPr txBox="1"/>
          <p:nvPr/>
        </p:nvSpPr>
        <p:spPr>
          <a:xfrm>
            <a:off x="1846138" y="2507725"/>
            <a:ext cx="1908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Desired Username*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5" name="Google Shape;1745;p60"/>
          <p:cNvSpPr/>
          <p:nvPr/>
        </p:nvSpPr>
        <p:spPr>
          <a:xfrm>
            <a:off x="3678250" y="2311388"/>
            <a:ext cx="266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6" name="Google Shape;1746;p60"/>
          <p:cNvSpPr/>
          <p:nvPr/>
        </p:nvSpPr>
        <p:spPr>
          <a:xfrm>
            <a:off x="3678250" y="2618713"/>
            <a:ext cx="266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evie12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7" name="Google Shape;1747;p60"/>
          <p:cNvSpPr/>
          <p:nvPr/>
        </p:nvSpPr>
        <p:spPr>
          <a:xfrm>
            <a:off x="3678250" y="2918750"/>
            <a:ext cx="266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•••••••••••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8" name="Google Shape;1748;p60"/>
          <p:cNvSpPr txBox="1"/>
          <p:nvPr/>
        </p:nvSpPr>
        <p:spPr>
          <a:xfrm>
            <a:off x="2559775" y="2834000"/>
            <a:ext cx="9909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Password*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9" name="Google Shape;1749;p60"/>
          <p:cNvSpPr txBox="1"/>
          <p:nvPr/>
        </p:nvSpPr>
        <p:spPr>
          <a:xfrm>
            <a:off x="1964375" y="3159425"/>
            <a:ext cx="17139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Repeat Password*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0" name="Google Shape;1750;p60"/>
          <p:cNvSpPr/>
          <p:nvPr/>
        </p:nvSpPr>
        <p:spPr>
          <a:xfrm>
            <a:off x="3678250" y="3242388"/>
            <a:ext cx="26697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•••••••••••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1" name="Google Shape;1751;p60"/>
          <p:cNvSpPr txBox="1"/>
          <p:nvPr/>
        </p:nvSpPr>
        <p:spPr>
          <a:xfrm>
            <a:off x="4001104" y="1363200"/>
            <a:ext cx="1652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Registration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2" name="Google Shape;1752;p60">
            <a:hlinkClick r:id="rId4" action="ppaction://hlinksldjump"/>
          </p:cNvPr>
          <p:cNvSpPr/>
          <p:nvPr/>
        </p:nvSpPr>
        <p:spPr>
          <a:xfrm>
            <a:off x="5855354" y="39237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Sign Up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3" name="Google Shape;1753;p60"/>
          <p:cNvSpPr txBox="1"/>
          <p:nvPr/>
        </p:nvSpPr>
        <p:spPr>
          <a:xfrm>
            <a:off x="2267950" y="3485425"/>
            <a:ext cx="1404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Date Of Birth*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4" name="Google Shape;1754;p60"/>
          <p:cNvSpPr txBox="1"/>
          <p:nvPr/>
        </p:nvSpPr>
        <p:spPr>
          <a:xfrm>
            <a:off x="5702425" y="2839525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SHOW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5" name="Google Shape;1755;p60"/>
          <p:cNvSpPr txBox="1"/>
          <p:nvPr/>
        </p:nvSpPr>
        <p:spPr>
          <a:xfrm>
            <a:off x="5702425" y="3190525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SHOW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756" name="Google Shape;1756;p60"/>
          <p:cNvGrpSpPr/>
          <p:nvPr/>
        </p:nvGrpSpPr>
        <p:grpSpPr>
          <a:xfrm>
            <a:off x="6388900" y="1932600"/>
            <a:ext cx="267300" cy="300900"/>
            <a:chOff x="6388900" y="1932600"/>
            <a:chExt cx="267300" cy="300900"/>
          </a:xfrm>
        </p:grpSpPr>
        <p:sp>
          <p:nvSpPr>
            <p:cNvPr id="1757" name="Google Shape;1757;p60"/>
            <p:cNvSpPr/>
            <p:nvPr/>
          </p:nvSpPr>
          <p:spPr>
            <a:xfrm>
              <a:off x="6405700" y="1987600"/>
              <a:ext cx="233700" cy="220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58" name="Google Shape;1758;p60"/>
            <p:cNvSpPr txBox="1"/>
            <p:nvPr/>
          </p:nvSpPr>
          <p:spPr>
            <a:xfrm>
              <a:off x="6388900" y="1932600"/>
              <a:ext cx="2673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</a:rPr>
                <a:t>✔</a:t>
              </a:r>
              <a:endParaRPr/>
            </a:p>
          </p:txBody>
        </p:sp>
      </p:grpSp>
      <p:grpSp>
        <p:nvGrpSpPr>
          <p:cNvPr id="1759" name="Google Shape;1759;p60"/>
          <p:cNvGrpSpPr/>
          <p:nvPr/>
        </p:nvGrpSpPr>
        <p:grpSpPr>
          <a:xfrm>
            <a:off x="6388900" y="2578675"/>
            <a:ext cx="267300" cy="300900"/>
            <a:chOff x="6388900" y="1932600"/>
            <a:chExt cx="267300" cy="300900"/>
          </a:xfrm>
        </p:grpSpPr>
        <p:sp>
          <p:nvSpPr>
            <p:cNvPr id="1760" name="Google Shape;1760;p60"/>
            <p:cNvSpPr/>
            <p:nvPr/>
          </p:nvSpPr>
          <p:spPr>
            <a:xfrm>
              <a:off x="6405700" y="1987600"/>
              <a:ext cx="233700" cy="220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61" name="Google Shape;1761;p60"/>
            <p:cNvSpPr txBox="1"/>
            <p:nvPr/>
          </p:nvSpPr>
          <p:spPr>
            <a:xfrm>
              <a:off x="6388900" y="1932600"/>
              <a:ext cx="2673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</a:rPr>
                <a:t>✔</a:t>
              </a:r>
              <a:endParaRPr/>
            </a:p>
          </p:txBody>
        </p:sp>
      </p:grpSp>
      <p:grpSp>
        <p:nvGrpSpPr>
          <p:cNvPr id="1762" name="Google Shape;1762;p60"/>
          <p:cNvGrpSpPr/>
          <p:nvPr/>
        </p:nvGrpSpPr>
        <p:grpSpPr>
          <a:xfrm>
            <a:off x="6388900" y="2878700"/>
            <a:ext cx="267300" cy="300900"/>
            <a:chOff x="6388900" y="1932600"/>
            <a:chExt cx="267300" cy="300900"/>
          </a:xfrm>
        </p:grpSpPr>
        <p:sp>
          <p:nvSpPr>
            <p:cNvPr id="1763" name="Google Shape;1763;p60"/>
            <p:cNvSpPr/>
            <p:nvPr/>
          </p:nvSpPr>
          <p:spPr>
            <a:xfrm>
              <a:off x="6405700" y="1987600"/>
              <a:ext cx="233700" cy="220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64" name="Google Shape;1764;p60"/>
            <p:cNvSpPr txBox="1"/>
            <p:nvPr/>
          </p:nvSpPr>
          <p:spPr>
            <a:xfrm>
              <a:off x="6388900" y="1932600"/>
              <a:ext cx="2673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</a:rPr>
                <a:t>✔</a:t>
              </a:r>
              <a:endParaRPr/>
            </a:p>
          </p:txBody>
        </p:sp>
      </p:grpSp>
      <p:grpSp>
        <p:nvGrpSpPr>
          <p:cNvPr id="1765" name="Google Shape;1765;p60"/>
          <p:cNvGrpSpPr/>
          <p:nvPr/>
        </p:nvGrpSpPr>
        <p:grpSpPr>
          <a:xfrm>
            <a:off x="6388900" y="3163525"/>
            <a:ext cx="267300" cy="300900"/>
            <a:chOff x="6388900" y="1932600"/>
            <a:chExt cx="267300" cy="300900"/>
          </a:xfrm>
        </p:grpSpPr>
        <p:sp>
          <p:nvSpPr>
            <p:cNvPr id="1766" name="Google Shape;1766;p60"/>
            <p:cNvSpPr/>
            <p:nvPr/>
          </p:nvSpPr>
          <p:spPr>
            <a:xfrm>
              <a:off x="6405700" y="1987600"/>
              <a:ext cx="233700" cy="220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67" name="Google Shape;1767;p60"/>
            <p:cNvSpPr txBox="1"/>
            <p:nvPr/>
          </p:nvSpPr>
          <p:spPr>
            <a:xfrm>
              <a:off x="6388900" y="1932600"/>
              <a:ext cx="2673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</a:rPr>
                <a:t>✔</a:t>
              </a:r>
              <a:endParaRPr/>
            </a:p>
          </p:txBody>
        </p:sp>
      </p:grpSp>
      <p:sp>
        <p:nvSpPr>
          <p:cNvPr id="1768" name="Google Shape;1768;p60"/>
          <p:cNvSpPr/>
          <p:nvPr/>
        </p:nvSpPr>
        <p:spPr>
          <a:xfrm>
            <a:off x="3697050" y="3570175"/>
            <a:ext cx="11919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January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9" name="Google Shape;1769;p60"/>
          <p:cNvSpPr/>
          <p:nvPr/>
        </p:nvSpPr>
        <p:spPr>
          <a:xfrm>
            <a:off x="4967900" y="3570175"/>
            <a:ext cx="5775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20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0" name="Google Shape;1770;p60"/>
          <p:cNvSpPr/>
          <p:nvPr/>
        </p:nvSpPr>
        <p:spPr>
          <a:xfrm>
            <a:off x="5624350" y="3570175"/>
            <a:ext cx="723600" cy="22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1994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1" name="Google Shape;1771;p60"/>
          <p:cNvSpPr/>
          <p:nvPr/>
        </p:nvSpPr>
        <p:spPr>
          <a:xfrm rot="10800000">
            <a:off x="4715888" y="3628825"/>
            <a:ext cx="127500" cy="103500"/>
          </a:xfrm>
          <a:prstGeom prst="triangle">
            <a:avLst>
              <a:gd name="adj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0"/>
          <p:cNvSpPr/>
          <p:nvPr/>
        </p:nvSpPr>
        <p:spPr>
          <a:xfrm rot="10800000">
            <a:off x="5391138" y="3628825"/>
            <a:ext cx="127500" cy="103500"/>
          </a:xfrm>
          <a:prstGeom prst="triangle">
            <a:avLst>
              <a:gd name="adj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0"/>
          <p:cNvSpPr/>
          <p:nvPr/>
        </p:nvSpPr>
        <p:spPr>
          <a:xfrm rot="10800000">
            <a:off x="6147713" y="3628825"/>
            <a:ext cx="127500" cy="103500"/>
          </a:xfrm>
          <a:prstGeom prst="triangle">
            <a:avLst>
              <a:gd name="adj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60"/>
          <p:cNvGrpSpPr/>
          <p:nvPr/>
        </p:nvGrpSpPr>
        <p:grpSpPr>
          <a:xfrm>
            <a:off x="6388900" y="3530113"/>
            <a:ext cx="267300" cy="300900"/>
            <a:chOff x="6388900" y="1932600"/>
            <a:chExt cx="267300" cy="300900"/>
          </a:xfrm>
        </p:grpSpPr>
        <p:sp>
          <p:nvSpPr>
            <p:cNvPr id="1775" name="Google Shape;1775;p60"/>
            <p:cNvSpPr/>
            <p:nvPr/>
          </p:nvSpPr>
          <p:spPr>
            <a:xfrm>
              <a:off x="6405700" y="1987600"/>
              <a:ext cx="233700" cy="220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776" name="Google Shape;1776;p60"/>
            <p:cNvSpPr txBox="1"/>
            <p:nvPr/>
          </p:nvSpPr>
          <p:spPr>
            <a:xfrm>
              <a:off x="6388900" y="1932600"/>
              <a:ext cx="2673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FFFFFF"/>
                  </a:highlight>
                </a:rPr>
                <a:t>✔</a:t>
              </a:r>
              <a:endParaRPr/>
            </a:p>
          </p:txBody>
        </p:sp>
      </p:grpSp>
      <p:cxnSp>
        <p:nvCxnSpPr>
          <p:cNvPr id="1777" name="Google Shape;1777;p60"/>
          <p:cNvCxnSpPr/>
          <p:nvPr/>
        </p:nvCxnSpPr>
        <p:spPr>
          <a:xfrm flipH="1">
            <a:off x="1698800" y="-72425"/>
            <a:ext cx="15900" cy="52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8" name="Google Shape;1778;p60"/>
          <p:cNvCxnSpPr/>
          <p:nvPr/>
        </p:nvCxnSpPr>
        <p:spPr>
          <a:xfrm flipH="1">
            <a:off x="7505400" y="-96300"/>
            <a:ext cx="15900" cy="52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9" name="Google Shape;1779;p60">
            <a:hlinkClick r:id="rId4" action="ppaction://hlinksldjump"/>
          </p:cNvPr>
          <p:cNvSpPr/>
          <p:nvPr/>
        </p:nvSpPr>
        <p:spPr>
          <a:xfrm>
            <a:off x="1846149" y="206500"/>
            <a:ext cx="11919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Cancel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0" name="Google Shape;1780;p60"/>
          <p:cNvSpPr/>
          <p:nvPr/>
        </p:nvSpPr>
        <p:spPr>
          <a:xfrm rot="-5400000">
            <a:off x="1964363" y="278200"/>
            <a:ext cx="127500" cy="103500"/>
          </a:xfrm>
          <a:prstGeom prst="triangle">
            <a:avLst>
              <a:gd name="adj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0"/>
          <p:cNvSpPr txBox="1"/>
          <p:nvPr/>
        </p:nvSpPr>
        <p:spPr>
          <a:xfrm>
            <a:off x="2626650" y="3811125"/>
            <a:ext cx="119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Have an account?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2" name="Google Shape;1782;p60">
            <a:hlinkClick r:id="rId4" action="ppaction://hlinksldjump"/>
          </p:cNvPr>
          <p:cNvSpPr txBox="1"/>
          <p:nvPr/>
        </p:nvSpPr>
        <p:spPr>
          <a:xfrm>
            <a:off x="3682400" y="3807575"/>
            <a:ext cx="140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Return home an Login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7994700" y="63675"/>
            <a:ext cx="1131900" cy="530700"/>
          </a:xfrm>
          <a:prstGeom prst="roundRect">
            <a:avLst>
              <a:gd name="adj" fmla="val 16667"/>
            </a:avLst>
          </a:prstGeom>
          <a:solidFill>
            <a:srgbClr val="D5D5D5">
              <a:alpha val="1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018975" y="823500"/>
            <a:ext cx="1134600" cy="1103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5"/>
          <p:cNvCxnSpPr/>
          <p:nvPr/>
        </p:nvCxnSpPr>
        <p:spPr>
          <a:xfrm rot="10800000" flipH="1">
            <a:off x="-15275" y="2626900"/>
            <a:ext cx="9161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5"/>
          <p:cNvCxnSpPr/>
          <p:nvPr/>
        </p:nvCxnSpPr>
        <p:spPr>
          <a:xfrm rot="10800000" flipH="1">
            <a:off x="-15275" y="2933525"/>
            <a:ext cx="9203100" cy="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/>
          <p:nvPr/>
        </p:nvSpPr>
        <p:spPr>
          <a:xfrm>
            <a:off x="703625" y="2663963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608963" y="2639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Comfortaa"/>
                <a:ea typeface="Comfortaa"/>
                <a:cs typeface="Comfortaa"/>
                <a:sym typeface="Comfortaa"/>
              </a:rPr>
              <a:t>Gallery</a:t>
            </a:r>
            <a:endParaRPr sz="1200"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25">
            <a:hlinkClick r:id="rId3" action="ppaction://hlinksldjump"/>
          </p:cNvPr>
          <p:cNvSpPr txBox="1"/>
          <p:nvPr/>
        </p:nvSpPr>
        <p:spPr>
          <a:xfrm>
            <a:off x="4514313" y="2639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579975" y="262460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Following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4139275" y="1962350"/>
            <a:ext cx="89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@evie12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6022275" y="1150200"/>
            <a:ext cx="29028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100 Points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26100" y="1779300"/>
            <a:ext cx="1656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creations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0 followers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 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4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5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5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2" name="Google Shape;252;p25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6201700" y="26334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Likes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25"/>
          <p:cNvSpPr/>
          <p:nvPr/>
        </p:nvSpPr>
        <p:spPr>
          <a:xfrm flipH="1">
            <a:off x="168475" y="3892625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8816425" y="3872250"/>
            <a:ext cx="93300" cy="394200"/>
          </a:xfrm>
          <a:prstGeom prst="chevron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168475" y="3067874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Sort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809725" y="3073975"/>
            <a:ext cx="5523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Filter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7984025" y="183132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630727" y="3857275"/>
            <a:ext cx="3911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This gallery has no submissions.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26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26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6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Cosmic Wonder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3d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1" name="Google Shape;281;p26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6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Weekly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Monthly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 action="ppaction://hlinksldjump"/>
              </a:rPr>
              <a:t>Daily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4" name="Google Shape;304;p26">
            <a:hlinkClick r:id="rId10" action="ppaction://hlinksldjump"/>
          </p:cNvPr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0" action="ppaction://hlinksldjump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5" name="Google Shape;305;p26">
            <a:hlinkClick r:id="rId11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27"/>
          <p:cNvCxnSpPr/>
          <p:nvPr/>
        </p:nvCxnSpPr>
        <p:spPr>
          <a:xfrm rot="10800000" flipH="1">
            <a:off x="1243025" y="1382225"/>
            <a:ext cx="7961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 l="9749" t="37122" r="10006" b="37801"/>
          <a:stretch/>
        </p:blipFill>
        <p:spPr>
          <a:xfrm>
            <a:off x="61225" y="0"/>
            <a:ext cx="2049300" cy="64041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2318675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3" name="Google Shape;313;p27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7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629825" y="897650"/>
            <a:ext cx="4643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Theme: Autumn Breeze   </a:t>
            </a: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Ends in 2w 3d 9h 33m 07s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 flipH="1">
            <a:off x="1221638" y="6831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27"/>
          <p:cNvSpPr txBox="1"/>
          <p:nvPr/>
        </p:nvSpPr>
        <p:spPr>
          <a:xfrm>
            <a:off x="61225" y="759800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Showing: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125750" y="12644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Art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40779" y="16120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Music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130437" y="200422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Video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140779" y="239637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Photos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40779" y="27885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Writing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140779" y="3180675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140779" y="3528325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Misc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6902450" y="926338"/>
            <a:ext cx="8817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Popular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7945625" y="926338"/>
            <a:ext cx="881700" cy="24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New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6007025" y="851050"/>
            <a:ext cx="881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Sort by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4572000" y="24235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6825325" y="2394800"/>
            <a:ext cx="1830900" cy="178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2318675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4572000" y="4472575"/>
            <a:ext cx="1830900" cy="67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6825325" y="4400975"/>
            <a:ext cx="1830900" cy="7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9" name="Google Shape;339;p27"/>
          <p:cNvCxnSpPr/>
          <p:nvPr/>
        </p:nvCxnSpPr>
        <p:spPr>
          <a:xfrm rot="10800000" flipH="1">
            <a:off x="1232300" y="1778925"/>
            <a:ext cx="79509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27"/>
          <p:cNvSpPr txBox="1"/>
          <p:nvPr/>
        </p:nvSpPr>
        <p:spPr>
          <a:xfrm>
            <a:off x="3257475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Weekly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4537513" y="1403050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  <a:hlinkClick r:id="rId6" action="ppaction://hlinksldjump"/>
              </a:rPr>
              <a:t>Monthly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5778650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7" action="ppaction://hlinksldjump"/>
              </a:rPr>
              <a:t>Following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7019775" y="1403038"/>
            <a:ext cx="1249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8" action="ppaction://hlinksldjump"/>
              </a:rPr>
              <a:t>Community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2055263" y="1403038"/>
            <a:ext cx="1081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9" action="ppaction://hlinksldjump"/>
              </a:rPr>
              <a:t>Daily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5" name="Google Shape;345;p27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8676" y="2405877"/>
            <a:ext cx="1830899" cy="150151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7">
            <a:hlinkClick r:id="rId12" action="ppaction://hlinksldjump"/>
          </p:cNvPr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12" action="ppaction://hlinksldjump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7" name="Google Shape;347;p27">
            <a:hlinkClick r:id="rId13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25"/>
            <a:ext cx="7100426" cy="33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8"/>
          <p:cNvPicPr preferRelativeResize="0"/>
          <p:nvPr/>
        </p:nvPicPr>
        <p:blipFill rotWithShape="1">
          <a:blip r:embed="rId4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8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8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2" name="Google Shape;362;p28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28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(3)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7610475" y="1492725"/>
            <a:ext cx="13848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Love the aesthetics of the background!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7247975" y="1492725"/>
            <a:ext cx="300000" cy="30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>
            <a:hlinkClick r:id="" action="ppaction://hlinkshowjump?jump=nextslide"/>
          </p:cNvPr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WRITE REPLY...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73" name="Google Shape;373;p28"/>
          <p:cNvGrpSpPr/>
          <p:nvPr/>
        </p:nvGrpSpPr>
        <p:grpSpPr>
          <a:xfrm>
            <a:off x="7247975" y="2014925"/>
            <a:ext cx="1747300" cy="351000"/>
            <a:chOff x="7247975" y="1894725"/>
            <a:chExt cx="1747300" cy="351000"/>
          </a:xfrm>
        </p:grpSpPr>
        <p:sp>
          <p:nvSpPr>
            <p:cNvPr id="374" name="Google Shape;374;p28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What camera did you use to capture this?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8"/>
          <p:cNvGrpSpPr/>
          <p:nvPr/>
        </p:nvGrpSpPr>
        <p:grpSpPr>
          <a:xfrm>
            <a:off x="7247975" y="2549713"/>
            <a:ext cx="1747300" cy="351000"/>
            <a:chOff x="7247975" y="1894725"/>
            <a:chExt cx="1747300" cy="351000"/>
          </a:xfrm>
        </p:grpSpPr>
        <p:sp>
          <p:nvSpPr>
            <p:cNvPr id="377" name="Google Shape;377;p28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Where was this beauty taken? Gorgeous!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8">
            <a:hlinkClick r:id="rId7" action="ppaction://hlinksldjump"/>
          </p:cNvPr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5638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0235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9225" y="14921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Acorns and autumn leaves by oak tree.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Tim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photo for the Autumn Breeze theme!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24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Monthly: Autumn Breeze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1" name="Google Shape;391;p28">
            <a:hlinkClick r:id="rId9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25"/>
            <a:ext cx="7100426" cy="33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9"/>
          <p:cNvPicPr preferRelativeResize="0"/>
          <p:nvPr/>
        </p:nvPicPr>
        <p:blipFill rotWithShape="1">
          <a:blip r:embed="rId4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9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29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06" name="Google Shape;406;p29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29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(3)</a:t>
            </a:r>
            <a:endParaRPr/>
          </a:p>
        </p:txBody>
      </p:sp>
      <p:pic>
        <p:nvPicPr>
          <p:cNvPr id="409" name="Google Shape;4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610475" y="1492725"/>
            <a:ext cx="13848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Love the aesthetics of the background!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7247975" y="1492725"/>
            <a:ext cx="300000" cy="30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Stunning colours!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6" name="Google Shape;416;p29">
            <a:hlinkClick r:id="" action="ppaction://hlinkshowjump?jump=nextslide"/>
          </p:cNvPr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17" name="Google Shape;417;p29"/>
          <p:cNvGrpSpPr/>
          <p:nvPr/>
        </p:nvGrpSpPr>
        <p:grpSpPr>
          <a:xfrm>
            <a:off x="7247975" y="2014925"/>
            <a:ext cx="1747300" cy="351000"/>
            <a:chOff x="7247975" y="1894725"/>
            <a:chExt cx="1747300" cy="351000"/>
          </a:xfrm>
        </p:grpSpPr>
        <p:sp>
          <p:nvSpPr>
            <p:cNvPr id="418" name="Google Shape;418;p29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What camera did you use to capture this?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9"/>
          <p:cNvGrpSpPr/>
          <p:nvPr/>
        </p:nvGrpSpPr>
        <p:grpSpPr>
          <a:xfrm>
            <a:off x="7247975" y="2549713"/>
            <a:ext cx="1747300" cy="351000"/>
            <a:chOff x="7247975" y="1894725"/>
            <a:chExt cx="1747300" cy="351000"/>
          </a:xfrm>
        </p:grpSpPr>
        <p:sp>
          <p:nvSpPr>
            <p:cNvPr id="421" name="Google Shape;421;p29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Where was this beauty taken? Gorgeous!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29">
            <a:hlinkClick r:id="rId7" action="ppaction://hlinksldjump"/>
          </p:cNvPr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4" name="Google Shape;42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5638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0235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9225" y="14921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9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Acorns and autumn leaves by oak tree.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Tim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photo for the Autumn Breeze theme!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24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Monthly: Autumn Breeze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5" name="Google Shape;435;p29">
            <a:hlinkClick r:id="rId9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25"/>
            <a:ext cx="7100426" cy="33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 rotWithShape="1">
          <a:blip r:embed="rId4">
            <a:alphaModFix/>
          </a:blip>
          <a:srcRect l="9749" t="37122" r="10006" b="40267"/>
          <a:stretch/>
        </p:blipFill>
        <p:spPr>
          <a:xfrm>
            <a:off x="61225" y="0"/>
            <a:ext cx="2049300" cy="57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30"/>
          <p:cNvCxnSpPr/>
          <p:nvPr/>
        </p:nvCxnSpPr>
        <p:spPr>
          <a:xfrm rot="10800000" flipH="1">
            <a:off x="-21425" y="653625"/>
            <a:ext cx="92154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30"/>
          <p:cNvSpPr txBox="1"/>
          <p:nvPr/>
        </p:nvSpPr>
        <p:spPr>
          <a:xfrm>
            <a:off x="2221697" y="132475"/>
            <a:ext cx="804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mfortaa"/>
                <a:ea typeface="Comfortaa"/>
                <a:cs typeface="Comfortaa"/>
                <a:sym typeface="Comfortaa"/>
              </a:rPr>
              <a:t>Home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3055138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3980375" y="132475"/>
            <a:ext cx="68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 action="ppaction://hlinksldjump"/>
              </a:rPr>
              <a:t>Shop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8153225" y="18700"/>
            <a:ext cx="466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Eve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7984025" y="265600"/>
            <a:ext cx="8049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100 PT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4679775" y="132475"/>
            <a:ext cx="1131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Messages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5786625" y="132475"/>
            <a:ext cx="896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Badges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50" name="Google Shape;450;p30"/>
          <p:cNvCxnSpPr/>
          <p:nvPr/>
        </p:nvCxnSpPr>
        <p:spPr>
          <a:xfrm flipH="1">
            <a:off x="7100413" y="653625"/>
            <a:ext cx="10800" cy="44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30"/>
          <p:cNvSpPr/>
          <p:nvPr/>
        </p:nvSpPr>
        <p:spPr>
          <a:xfrm flipH="1">
            <a:off x="117725" y="881625"/>
            <a:ext cx="402600" cy="186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7147325" y="1098525"/>
            <a:ext cx="1324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(3)</a:t>
            </a:r>
            <a:endParaRPr/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199" y="80407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>
            <a:hlinkClick r:id="" action="ppaction://hlinkshowjump?jump=nextslide"/>
          </p:cNvPr>
          <p:cNvSpPr txBox="1"/>
          <p:nvPr/>
        </p:nvSpPr>
        <p:spPr>
          <a:xfrm>
            <a:off x="7147325" y="713675"/>
            <a:ext cx="501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pic>
        <p:nvPicPr>
          <p:cNvPr id="455" name="Google Shape;4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077024" y="817324"/>
            <a:ext cx="186899" cy="1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0"/>
          <p:cNvSpPr txBox="1"/>
          <p:nvPr/>
        </p:nvSpPr>
        <p:spPr>
          <a:xfrm>
            <a:off x="7750625" y="713675"/>
            <a:ext cx="402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610475" y="1492725"/>
            <a:ext cx="13848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Love the aesthetics of the background!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7247975" y="1492725"/>
            <a:ext cx="300000" cy="30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7247975" y="4693125"/>
            <a:ext cx="1224300" cy="35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WRITE REPLY..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8528775" y="4693125"/>
            <a:ext cx="501300" cy="351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SEND</a:t>
            </a:r>
            <a:endParaRPr sz="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61" name="Google Shape;461;p30"/>
          <p:cNvGrpSpPr/>
          <p:nvPr/>
        </p:nvGrpSpPr>
        <p:grpSpPr>
          <a:xfrm>
            <a:off x="7247975" y="2014925"/>
            <a:ext cx="1747300" cy="351000"/>
            <a:chOff x="7247975" y="1894725"/>
            <a:chExt cx="1747300" cy="351000"/>
          </a:xfrm>
        </p:grpSpPr>
        <p:sp>
          <p:nvSpPr>
            <p:cNvPr id="462" name="Google Shape;462;p30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What camera did you use to capture this?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0"/>
          <p:cNvGrpSpPr/>
          <p:nvPr/>
        </p:nvGrpSpPr>
        <p:grpSpPr>
          <a:xfrm>
            <a:off x="7247975" y="2549713"/>
            <a:ext cx="1747300" cy="351000"/>
            <a:chOff x="7247975" y="1894725"/>
            <a:chExt cx="1747300" cy="351000"/>
          </a:xfrm>
        </p:grpSpPr>
        <p:sp>
          <p:nvSpPr>
            <p:cNvPr id="465" name="Google Shape;465;p30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Where was this beauty taken? Gorgeous!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30">
            <a:hlinkClick r:id="rId7" action="ppaction://hlinksldjump"/>
          </p:cNvPr>
          <p:cNvSpPr/>
          <p:nvPr/>
        </p:nvSpPr>
        <p:spPr>
          <a:xfrm>
            <a:off x="0" y="696575"/>
            <a:ext cx="684600" cy="537600"/>
          </a:xfrm>
          <a:prstGeom prst="rect">
            <a:avLst/>
          </a:prstGeom>
          <a:solidFill>
            <a:srgbClr val="0A0606">
              <a:alpha val="162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5638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2023575"/>
            <a:ext cx="3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9225" y="14921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0"/>
          <p:cNvSpPr/>
          <p:nvPr/>
        </p:nvSpPr>
        <p:spPr>
          <a:xfrm>
            <a:off x="61225" y="4030275"/>
            <a:ext cx="345900" cy="300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1783588" y="4056825"/>
            <a:ext cx="3439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mfortaa"/>
                <a:ea typeface="Comfortaa"/>
                <a:cs typeface="Comfortaa"/>
                <a:sym typeface="Comfortaa"/>
              </a:rPr>
              <a:t>Acorns and autumn leaves by oak tree.</a:t>
            </a:r>
            <a:endParaRPr sz="12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364251" y="4030275"/>
            <a:ext cx="564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Tim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61225" y="4405800"/>
            <a:ext cx="6365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My photo for the Autumn Breeze theme!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6243925" y="3978225"/>
            <a:ext cx="804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omfortaa"/>
                <a:ea typeface="Comfortaa"/>
                <a:cs typeface="Comfortaa"/>
                <a:sym typeface="Comfortaa"/>
              </a:rPr>
              <a:t>Oct. 24</a:t>
            </a:r>
            <a:endParaRPr sz="120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6558375" y="4573725"/>
            <a:ext cx="466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...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7" name="Google Shape;477;p30"/>
          <p:cNvSpPr/>
          <p:nvPr/>
        </p:nvSpPr>
        <p:spPr>
          <a:xfrm>
            <a:off x="174450" y="4885425"/>
            <a:ext cx="1808100" cy="15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Monthly: Autumn Breeze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6792775" y="196750"/>
            <a:ext cx="1081800" cy="246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" action="ppaction://noaction"/>
              </a:rPr>
              <a:t>New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79" name="Google Shape;479;p30"/>
          <p:cNvGrpSpPr/>
          <p:nvPr/>
        </p:nvGrpSpPr>
        <p:grpSpPr>
          <a:xfrm>
            <a:off x="7247975" y="3092913"/>
            <a:ext cx="1747300" cy="351000"/>
            <a:chOff x="7247975" y="1894725"/>
            <a:chExt cx="1747300" cy="351000"/>
          </a:xfrm>
        </p:grpSpPr>
        <p:sp>
          <p:nvSpPr>
            <p:cNvPr id="480" name="Google Shape;480;p30"/>
            <p:cNvSpPr/>
            <p:nvPr/>
          </p:nvSpPr>
          <p:spPr>
            <a:xfrm>
              <a:off x="7610475" y="1894725"/>
              <a:ext cx="1384800" cy="35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omfortaa"/>
                  <a:ea typeface="Comfortaa"/>
                  <a:cs typeface="Comfortaa"/>
                  <a:sym typeface="Comfortaa"/>
                </a:rPr>
                <a:t>Stunning colours!</a:t>
              </a:r>
              <a:endParaRPr sz="8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7247975" y="1894725"/>
              <a:ext cx="300000" cy="309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2" name="Google Shape;48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7975" y="3107075"/>
            <a:ext cx="30000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0">
            <a:hlinkClick r:id="rId9" action="ppaction://hlinksldjump"/>
          </p:cNvPr>
          <p:cNvSpPr/>
          <p:nvPr/>
        </p:nvSpPr>
        <p:spPr>
          <a:xfrm>
            <a:off x="8661775" y="132450"/>
            <a:ext cx="402600" cy="394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2554</Words>
  <Application>Microsoft Office PowerPoint</Application>
  <PresentationFormat>On-screen Show (16:9)</PresentationFormat>
  <Paragraphs>1056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Courier New</vt:lpstr>
      <vt:lpstr>Arial</vt:lpstr>
      <vt:lpstr>Comfortaa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Celina Ma</cp:lastModifiedBy>
  <cp:revision>5</cp:revision>
  <dcterms:modified xsi:type="dcterms:W3CDTF">2019-10-27T23:41:34Z</dcterms:modified>
</cp:coreProperties>
</file>