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6"/>
  </p:notesMasterIdLst>
  <p:sldIdLst>
    <p:sldId id="256" r:id="rId2"/>
    <p:sldId id="260" r:id="rId3"/>
    <p:sldId id="258" r:id="rId4"/>
    <p:sldId id="257" r:id="rId5"/>
    <p:sldId id="270" r:id="rId6"/>
    <p:sldId id="271" r:id="rId7"/>
    <p:sldId id="272" r:id="rId8"/>
    <p:sldId id="273" r:id="rId9"/>
    <p:sldId id="265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1" r:id="rId21"/>
    <p:sldId id="268" r:id="rId22"/>
    <p:sldId id="269" r:id="rId23"/>
    <p:sldId id="259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26"/>
  </p:normalViewPr>
  <p:slideViewPr>
    <p:cSldViewPr snapToGrid="0">
      <p:cViewPr varScale="1">
        <p:scale>
          <a:sx n="121" d="100"/>
          <a:sy n="121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CB9E0-EB7E-014E-8FAA-CFDC8CFA2ED4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D4EA1-C8A2-4945-A10F-A7BFF856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7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2534fd3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2534fd3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2534fd3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2534fd3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2534fd33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2534fd33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2534fd33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2534fd33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2534fd33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2534fd33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2534fd33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2534fd33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2534fd33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2534fd33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2534fd33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2534fd33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4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0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0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0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6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getables on a bowl">
            <a:extLst>
              <a:ext uri="{FF2B5EF4-FFF2-40B4-BE49-F238E27FC236}">
                <a16:creationId xmlns:a16="http://schemas.microsoft.com/office/drawing/2014/main" id="{56429C0A-B35B-63DA-3555-4B7B9AFF6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3" b="963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B44C2-CA47-586C-3334-F9BBEE473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/>
              <a:t>Worldwide Recipes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5ED85-B85F-4367-991B-7D81CF900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/>
              <a:t>By S17</a:t>
            </a:r>
          </a:p>
        </p:txBody>
      </p:sp>
    </p:spTree>
    <p:extLst>
      <p:ext uri="{BB962C8B-B14F-4D97-AF65-F5344CB8AC3E}">
        <p14:creationId xmlns:p14="http://schemas.microsoft.com/office/powerpoint/2010/main" val="25479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8"/>
          <p:cNvSpPr/>
          <p:nvPr/>
        </p:nvSpPr>
        <p:spPr>
          <a:xfrm flipH="1">
            <a:off x="0" y="0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 extrusionOk="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Home page design</a:t>
            </a:r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1"/>
          </p:nvPr>
        </p:nvSpPr>
        <p:spPr>
          <a:xfrm>
            <a:off x="838201" y="2623381"/>
            <a:ext cx="3888528" cy="355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Simple, easy on the eye, minimal design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Search bar for searching food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Showcase of some food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Brief description of website</a:t>
            </a:r>
            <a:endParaRPr/>
          </a:p>
        </p:txBody>
      </p:sp>
      <p:pic>
        <p:nvPicPr>
          <p:cNvPr id="194" name="Google Shape;194;p8" descr="A screenshot of a computer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6804" y="643234"/>
            <a:ext cx="3975911" cy="559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9"/>
          <p:cNvSpPr/>
          <p:nvPr/>
        </p:nvSpPr>
        <p:spPr>
          <a:xfrm flipH="1">
            <a:off x="0" y="0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 extrusionOk="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Recipes page design</a:t>
            </a:r>
            <a:endParaRPr/>
          </a:p>
        </p:txBody>
      </p:sp>
      <p:sp>
        <p:nvSpPr>
          <p:cNvPr id="202" name="Google Shape;202;p9"/>
          <p:cNvSpPr txBox="1">
            <a:spLocks noGrp="1"/>
          </p:cNvSpPr>
          <p:nvPr>
            <p:ph type="body" idx="1"/>
          </p:nvPr>
        </p:nvSpPr>
        <p:spPr>
          <a:xfrm>
            <a:off x="838201" y="2623381"/>
            <a:ext cx="3888528" cy="355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Search filter for specific food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Show the recipes at the bottom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Recipe description for users to know how cheap, how long, how difficult and about the dish</a:t>
            </a:r>
            <a:endParaRPr/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804" y="643234"/>
            <a:ext cx="3947911" cy="559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10"/>
          <p:cNvSpPr/>
          <p:nvPr/>
        </p:nvSpPr>
        <p:spPr>
          <a:xfrm flipH="1">
            <a:off x="0" y="0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 extrusionOk="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Charities page</a:t>
            </a:r>
            <a:endParaRPr/>
          </a:p>
        </p:txBody>
      </p:sp>
      <p:sp>
        <p:nvSpPr>
          <p:cNvPr id="211" name="Google Shape;211;p10"/>
          <p:cNvSpPr txBox="1">
            <a:spLocks noGrp="1"/>
          </p:cNvSpPr>
          <p:nvPr>
            <p:ph type="body" idx="1"/>
          </p:nvPr>
        </p:nvSpPr>
        <p:spPr>
          <a:xfrm>
            <a:off x="838201" y="2623381"/>
            <a:ext cx="3888528" cy="355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Simple layout showcasing each charity in blocks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Description of charity, logo and the link to it’s website shown</a:t>
            </a:r>
            <a:endParaRPr/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3804" y="643234"/>
            <a:ext cx="3961910" cy="559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11"/>
          <p:cNvSpPr/>
          <p:nvPr/>
        </p:nvSpPr>
        <p:spPr>
          <a:xfrm flipH="1">
            <a:off x="0" y="0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 extrusionOk="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1"/>
          <p:cNvSpPr txBox="1"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About us page</a:t>
            </a: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1"/>
          </p:nvPr>
        </p:nvSpPr>
        <p:spPr>
          <a:xfrm>
            <a:off x="838201" y="2623381"/>
            <a:ext cx="3888528" cy="355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Page for users to find more information about us, the website and how the website will help the community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Simple, minimal website, organized each section into separate blocks</a:t>
            </a:r>
            <a:endParaRPr/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3804" y="643234"/>
            <a:ext cx="3961910" cy="559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Documentation: User Personas</a:t>
            </a: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 live within Goven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 are from Glasgow, but 2 are from abroad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Majority young, but some old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Different religions will have different needs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2534fd337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 1: Jordan Crawford</a:t>
            </a:r>
            <a:endParaRPr/>
          </a:p>
        </p:txBody>
      </p:sp>
      <p:sp>
        <p:nvSpPr>
          <p:cNvPr id="233" name="Google Shape;233;g252534fd337_0_0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10515600" cy="41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Young adult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Apprentice at a BAE Systems shipyard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From Govan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2534fd337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 2: Anthony Doyle</a:t>
            </a:r>
            <a:endParaRPr/>
          </a:p>
        </p:txBody>
      </p:sp>
      <p:sp>
        <p:nvSpPr>
          <p:cNvPr id="239" name="Google Shape;239;g252534fd337_0_5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10515600" cy="41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Pensioner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Retired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Born and raised in Govan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2534fd337_0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 3: Heather Smith</a:t>
            </a:r>
            <a:endParaRPr/>
          </a:p>
        </p:txBody>
      </p:sp>
      <p:sp>
        <p:nvSpPr>
          <p:cNvPr id="245" name="Google Shape;245;g252534fd337_0_10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10515600" cy="41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Adult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Employed part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Single mother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Born in Glasgow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2534fd337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 4: Irena Burak</a:t>
            </a:r>
            <a:endParaRPr/>
          </a:p>
        </p:txBody>
      </p:sp>
      <p:sp>
        <p:nvSpPr>
          <p:cNvPr id="251" name="Google Shape;251;g252534fd337_0_15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10515600" cy="41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Young adult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Employed in the NHS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Financially stable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Born in Poland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Fluent in English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2534fd337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Elam Umrani</a:t>
            </a:r>
            <a:endParaRPr/>
          </a:p>
        </p:txBody>
      </p:sp>
      <p:sp>
        <p:nvSpPr>
          <p:cNvPr id="257" name="Google Shape;257;g252534fd337_0_20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10515600" cy="41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Young adult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Employed in the Civil Service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Refugee from the Middle East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Muslim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Proficient, but not fluent in English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15AA352B-F763-19C3-B038-1F98FCA6F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C4DC3-2837-BDA2-EE09-D26D9057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6721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What is it? </a:t>
            </a:r>
          </a:p>
        </p:txBody>
      </p:sp>
    </p:spTree>
    <p:extLst>
      <p:ext uri="{BB962C8B-B14F-4D97-AF65-F5344CB8AC3E}">
        <p14:creationId xmlns:p14="http://schemas.microsoft.com/office/powerpoint/2010/main" val="250015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F1862F-7B42-5AE8-5B68-DCFEB3106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042"/>
          <a:stretch/>
        </p:blipFill>
        <p:spPr>
          <a:xfrm>
            <a:off x="5240024" y="396815"/>
            <a:ext cx="6645229" cy="5363975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A217D-E1EF-9355-863C-63382F0D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Documentation: UML Diagram</a:t>
            </a:r>
          </a:p>
        </p:txBody>
      </p:sp>
    </p:spTree>
    <p:extLst>
      <p:ext uri="{BB962C8B-B14F-4D97-AF65-F5344CB8AC3E}">
        <p14:creationId xmlns:p14="http://schemas.microsoft.com/office/powerpoint/2010/main" val="689478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94593-803C-D446-5E7C-0143CB4D25AA}"/>
              </a:ext>
            </a:extLst>
          </p:cNvPr>
          <p:cNvSpPr txBox="1"/>
          <p:nvPr/>
        </p:nvSpPr>
        <p:spPr>
          <a:xfrm>
            <a:off x="838201" y="2623381"/>
            <a:ext cx="4805854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100" i="1" dirty="0">
                <a:latin typeface="Elephant" panose="02020904090505020303" pitchFamily="18" charset="77"/>
              </a:rPr>
              <a:t>Documentation: Textual 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C188F-08DA-683D-ACD3-94A0F842C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1612" y="643234"/>
            <a:ext cx="3846295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03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17B5D7-FDB1-3341-251C-F357B6495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805" y="643467"/>
            <a:ext cx="714239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726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3CAD1-7CDF-599F-E188-8A4F0EF38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303"/>
          <a:stretch/>
        </p:blipFill>
        <p:spPr>
          <a:xfrm>
            <a:off x="5751442" y="0"/>
            <a:ext cx="6437509" cy="690473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45B19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CDAA5-E296-0BAA-EF5C-317C73C3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Documentation: E-R Diagram</a:t>
            </a:r>
          </a:p>
        </p:txBody>
      </p:sp>
    </p:spTree>
    <p:extLst>
      <p:ext uri="{BB962C8B-B14F-4D97-AF65-F5344CB8AC3E}">
        <p14:creationId xmlns:p14="http://schemas.microsoft.com/office/powerpoint/2010/main" val="186999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A2D5-25F4-A641-2A22-4FED8708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F73C9-9B16-838D-DEDE-8E716E9A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CCA58E88-FC46-64F8-62E2-3BB6854A4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3909C-6C08-32B4-4731-7B25C619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000">
                <a:solidFill>
                  <a:schemeClr val="bg1"/>
                </a:solidFill>
              </a:rPr>
              <a:t>What problems do we address? </a:t>
            </a:r>
          </a:p>
        </p:txBody>
      </p:sp>
    </p:spTree>
    <p:extLst>
      <p:ext uri="{BB962C8B-B14F-4D97-AF65-F5344CB8AC3E}">
        <p14:creationId xmlns:p14="http://schemas.microsoft.com/office/powerpoint/2010/main" val="34093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0E72A3D5-D0DE-309C-ED42-4362A5745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50376-CEB3-B21A-49C3-7005826D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Why we chose this? </a:t>
            </a:r>
          </a:p>
        </p:txBody>
      </p:sp>
    </p:spTree>
    <p:extLst>
      <p:ext uri="{BB962C8B-B14F-4D97-AF65-F5344CB8AC3E}">
        <p14:creationId xmlns:p14="http://schemas.microsoft.com/office/powerpoint/2010/main" val="2576878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Documentation: MoSCow</a:t>
            </a: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1051560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Must: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English language support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View recipes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Usable on low-end devices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Free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2534fd337_0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52534fd337_0_25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10515600" cy="41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Should: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Log in (Admins and Users)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 uploaded recipes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2534fd337_0_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52534fd337_0_30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10515600" cy="41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Could: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Map locations of food banks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Comment sections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Calculate average prices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2534fd337_0_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52534fd337_0_35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10515600" cy="41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Won’t: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Foreign language support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PDF downloads of recipes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Stocks of ingredients from local shops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1768100" y="-1"/>
            <a:ext cx="10423900" cy="5920155"/>
          </a:xfrm>
          <a:custGeom>
            <a:avLst/>
            <a:gdLst/>
            <a:ahLst/>
            <a:cxnLst/>
            <a:rect l="l" t="t" r="r" b="b"/>
            <a:pathLst>
              <a:path w="10423900" h="5491534" extrusionOk="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45B19D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Documentation: Design Prototypes</a:t>
            </a:r>
            <a:endParaRPr/>
          </a:p>
        </p:txBody>
      </p:sp>
      <p:pic>
        <p:nvPicPr>
          <p:cNvPr id="181" name="Google Shape;181;p7" descr="A screenshot of a computer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622" y="680381"/>
            <a:ext cx="1835732" cy="2585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6034" y="676166"/>
            <a:ext cx="1829267" cy="2585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363" y="3587654"/>
            <a:ext cx="1832250" cy="2589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86056" y="3572614"/>
            <a:ext cx="1836380" cy="260479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>
            <a:spLocks noGrp="1"/>
          </p:cNvSpPr>
          <p:nvPr>
            <p:ph type="body" idx="1"/>
          </p:nvPr>
        </p:nvSpPr>
        <p:spPr>
          <a:xfrm>
            <a:off x="5526156" y="2055813"/>
            <a:ext cx="5827644" cy="412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0271B"/>
      </a:dk2>
      <a:lt2>
        <a:srgbClr val="F3F0F1"/>
      </a:lt2>
      <a:accent1>
        <a:srgbClr val="45B19D"/>
      </a:accent1>
      <a:accent2>
        <a:srgbClr val="3AB26B"/>
      </a:accent2>
      <a:accent3>
        <a:srgbClr val="48B546"/>
      </a:accent3>
      <a:accent4>
        <a:srgbClr val="6EB23A"/>
      </a:accent4>
      <a:accent5>
        <a:srgbClr val="99A841"/>
      </a:accent5>
      <a:accent6>
        <a:srgbClr val="B2923A"/>
      </a:accent6>
      <a:hlink>
        <a:srgbClr val="C1475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315</Words>
  <Application>Microsoft Macintosh PowerPoint</Application>
  <PresentationFormat>Widescreen</PresentationFormat>
  <Paragraphs>76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Abril Fatface</vt:lpstr>
      <vt:lpstr>Arial</vt:lpstr>
      <vt:lpstr>Calibri</vt:lpstr>
      <vt:lpstr>Century Gothic</vt:lpstr>
      <vt:lpstr>Elephant</vt:lpstr>
      <vt:lpstr>BrushVTI</vt:lpstr>
      <vt:lpstr>Worldwide Recipes </vt:lpstr>
      <vt:lpstr>What is it? </vt:lpstr>
      <vt:lpstr>What problems do we address? </vt:lpstr>
      <vt:lpstr>Why we chose this? </vt:lpstr>
      <vt:lpstr>Documentation: MoSCow</vt:lpstr>
      <vt:lpstr>PowerPoint Presentation</vt:lpstr>
      <vt:lpstr>PowerPoint Presentation</vt:lpstr>
      <vt:lpstr>PowerPoint Presentation</vt:lpstr>
      <vt:lpstr>Documentation: Design Prototypes</vt:lpstr>
      <vt:lpstr>Home page design</vt:lpstr>
      <vt:lpstr>Recipes page design</vt:lpstr>
      <vt:lpstr>Charities page</vt:lpstr>
      <vt:lpstr>About us page</vt:lpstr>
      <vt:lpstr>Documentation: User Personas</vt:lpstr>
      <vt:lpstr>Persona 1: Jordan Crawford</vt:lpstr>
      <vt:lpstr>Persona 2: Anthony Doyle</vt:lpstr>
      <vt:lpstr>Persona 3: Heather Smith</vt:lpstr>
      <vt:lpstr>Persona 4: Irena Burak</vt:lpstr>
      <vt:lpstr>Elam Umrani</vt:lpstr>
      <vt:lpstr>Documentation: UML Diagram</vt:lpstr>
      <vt:lpstr>PowerPoint Presentation</vt:lpstr>
      <vt:lpstr>PowerPoint Presentation</vt:lpstr>
      <vt:lpstr>Documentation: E-R Diagram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Worldwide Recipes </dc:title>
  <dc:creator>Josh Wood (CMP - Student)</dc:creator>
  <cp:lastModifiedBy>Josh Wood (CMP - Student)</cp:lastModifiedBy>
  <cp:revision>9</cp:revision>
  <dcterms:created xsi:type="dcterms:W3CDTF">2023-06-12T12:59:03Z</dcterms:created>
  <dcterms:modified xsi:type="dcterms:W3CDTF">2023-06-15T00:13:38Z</dcterms:modified>
</cp:coreProperties>
</file>