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sldIdLst>
    <p:sldId id="256" r:id="rId5"/>
    <p:sldId id="266" r:id="rId6"/>
    <p:sldId id="260" r:id="rId7"/>
    <p:sldId id="268" r:id="rId8"/>
    <p:sldId id="261" r:id="rId9"/>
    <p:sldId id="258" r:id="rId10"/>
    <p:sldId id="265" r:id="rId11"/>
    <p:sldId id="264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04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96055-495A-4922-8337-EE75F076F859}" v="98" dt="2022-02-21T16:31:06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A139D-89EE-4A9E-8F55-89626414619A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4D7EC-D746-4C4A-B1F5-FDE4E0ABB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4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Techniques will most likely change as more research is conducted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4D7EC-D746-4C4A-B1F5-FDE4E0ABB9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8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Hope the research in this paper can aid the anomaly detecting tool</a:t>
            </a:r>
          </a:p>
          <a:p>
            <a:r>
              <a:rPr lang="en-GB" dirty="0"/>
              <a:t>Talked about a lot lets narrow down the project into a aim and objectives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4D7EC-D746-4C4A-B1F5-FDE4E0ABB9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3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2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9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2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85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5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47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B9E716-1347-4BAE-AAB4-1A3F4396E00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0DD33E-EFF3-4DF9-ADF4-A81FD74737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4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Microservices? Microservices Definition and Related FAQs | Avi  Networks">
            <a:extLst>
              <a:ext uri="{FF2B5EF4-FFF2-40B4-BE49-F238E27FC236}">
                <a16:creationId xmlns:a16="http://schemas.microsoft.com/office/drawing/2014/main" id="{D6FD1BFD-88D5-41FE-938A-7B6906285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1" b="12874"/>
          <a:stretch/>
        </p:blipFill>
        <p:spPr bwMode="auto">
          <a:xfrm>
            <a:off x="7897063" y="2556952"/>
            <a:ext cx="3294063" cy="31507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l Time Anomaly Detection for Cognitive Intelligence">
            <a:extLst>
              <a:ext uri="{FF2B5EF4-FFF2-40B4-BE49-F238E27FC236}">
                <a16:creationId xmlns:a16="http://schemas.microsoft.com/office/drawing/2014/main" id="{298B505E-B35F-4911-83C6-70ED8486B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9"/>
          <a:stretch/>
        </p:blipFill>
        <p:spPr bwMode="auto">
          <a:xfrm>
            <a:off x="1000874" y="2789742"/>
            <a:ext cx="6480175" cy="26851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383F28-D142-42E9-B781-0D877FBA3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Using Machine Learning to detect and diagnose Anomalies in Microservices 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98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9702-6AC3-46B3-9887-E72A6491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AFE4-3567-465F-9B0F-ADE71D78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Detect Anomalies using Machine Learning on a specific dataset produced by monitoring Microservices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Compare Machine Learning techniques through the Confusion Matrix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Follow a waterfall methodology for the entire dissertation while working in a Agile way through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7442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498-F691-4C93-8DA9-D6811B82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5524-7184-40B3-BA42-318F513A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What's the project about?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What problems are we trying to address?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Aim and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Risks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Future Development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63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2775-38F0-4D84-8635-237D82C8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What's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D4A6-9175-4A48-B0C1-2099C264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1" y="2238823"/>
            <a:ext cx="4998720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Use data produced by monitoring microservices to train machine learning models to detect anomalies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Machine learning techniques such as Decision Trees, Random Forests and Support Vector Machines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E6AB4-B79E-4910-858E-E30D146398C4}"/>
              </a:ext>
            </a:extLst>
          </p:cNvPr>
          <p:cNvSpPr/>
          <p:nvPr/>
        </p:nvSpPr>
        <p:spPr>
          <a:xfrm>
            <a:off x="7139124" y="2975356"/>
            <a:ext cx="489857" cy="4572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65FB11-2B3A-4C59-B45D-3607F1157D4A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>
          <a:xfrm flipH="1">
            <a:off x="6894196" y="3365601"/>
            <a:ext cx="316666" cy="45884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32365-17B2-4A4F-BE3C-3B6E8A729EA1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557243" y="3365601"/>
            <a:ext cx="300338" cy="452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69B0231-DD3B-407C-8274-CF53E19F3698}"/>
              </a:ext>
            </a:extLst>
          </p:cNvPr>
          <p:cNvSpPr/>
          <p:nvPr/>
        </p:nvSpPr>
        <p:spPr>
          <a:xfrm>
            <a:off x="6649267" y="3824441"/>
            <a:ext cx="489857" cy="4572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40C007-0AA7-48E5-B08D-E306D022C6EF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256893" y="4214686"/>
            <a:ext cx="464112" cy="5002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5A039D-465E-449B-8658-E4EE0188A926}"/>
              </a:ext>
            </a:extLst>
          </p:cNvPr>
          <p:cNvCxnSpPr>
            <a:cxnSpLocks/>
            <a:stCxn id="41" idx="5"/>
            <a:endCxn id="52" idx="0"/>
          </p:cNvCxnSpPr>
          <p:nvPr/>
        </p:nvCxnSpPr>
        <p:spPr>
          <a:xfrm>
            <a:off x="7067386" y="4214686"/>
            <a:ext cx="446317" cy="5315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0A2F749-3190-4744-9F90-7475EBEFB98A}"/>
              </a:ext>
            </a:extLst>
          </p:cNvPr>
          <p:cNvSpPr/>
          <p:nvPr/>
        </p:nvSpPr>
        <p:spPr>
          <a:xfrm>
            <a:off x="6026551" y="4746199"/>
            <a:ext cx="489857" cy="4588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AB11ABD-7FE8-4CC2-B0E4-DCCF1B2BF384}"/>
              </a:ext>
            </a:extLst>
          </p:cNvPr>
          <p:cNvSpPr/>
          <p:nvPr/>
        </p:nvSpPr>
        <p:spPr>
          <a:xfrm>
            <a:off x="7268774" y="4746199"/>
            <a:ext cx="489857" cy="4588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3F12A66-4D6F-4AB6-93B6-AF5F7B724650}"/>
              </a:ext>
            </a:extLst>
          </p:cNvPr>
          <p:cNvSpPr/>
          <p:nvPr/>
        </p:nvSpPr>
        <p:spPr>
          <a:xfrm>
            <a:off x="7612652" y="3817911"/>
            <a:ext cx="489857" cy="4588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6A212-F461-40E8-AD36-0D213E011C28}"/>
              </a:ext>
            </a:extLst>
          </p:cNvPr>
          <p:cNvCxnSpPr>
            <a:cxnSpLocks/>
            <a:stCxn id="41" idx="4"/>
            <a:endCxn id="61" idx="0"/>
          </p:cNvCxnSpPr>
          <p:nvPr/>
        </p:nvCxnSpPr>
        <p:spPr>
          <a:xfrm>
            <a:off x="6894196" y="4281641"/>
            <a:ext cx="2319" cy="4560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3748725-2F58-4FC5-8365-2A585176B85A}"/>
              </a:ext>
            </a:extLst>
          </p:cNvPr>
          <p:cNvSpPr/>
          <p:nvPr/>
        </p:nvSpPr>
        <p:spPr>
          <a:xfrm>
            <a:off x="6651586" y="4737726"/>
            <a:ext cx="489857" cy="45884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96EE70-56A6-49B4-8856-68F4A1DD067E}"/>
              </a:ext>
            </a:extLst>
          </p:cNvPr>
          <p:cNvCxnSpPr/>
          <p:nvPr/>
        </p:nvCxnSpPr>
        <p:spPr>
          <a:xfrm flipV="1">
            <a:off x="8665785" y="2188238"/>
            <a:ext cx="0" cy="3788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580CAA-7912-4E6C-81F3-0335C9767A3A}"/>
              </a:ext>
            </a:extLst>
          </p:cNvPr>
          <p:cNvSpPr txBox="1"/>
          <p:nvPr/>
        </p:nvSpPr>
        <p:spPr>
          <a:xfrm>
            <a:off x="6457491" y="2189891"/>
            <a:ext cx="1600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Decision Tree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75C0364-0376-406B-B572-0A61A2A2E232}"/>
              </a:ext>
            </a:extLst>
          </p:cNvPr>
          <p:cNvSpPr/>
          <p:nvPr/>
        </p:nvSpPr>
        <p:spPr>
          <a:xfrm>
            <a:off x="9144588" y="3391810"/>
            <a:ext cx="300065" cy="2294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7DB097-2D07-4259-8A35-191108747C0F}"/>
              </a:ext>
            </a:extLst>
          </p:cNvPr>
          <p:cNvCxnSpPr>
            <a:cxnSpLocks/>
            <a:stCxn id="92" idx="3"/>
          </p:cNvCxnSpPr>
          <p:nvPr/>
        </p:nvCxnSpPr>
        <p:spPr>
          <a:xfrm flipH="1">
            <a:off x="9115449" y="3587632"/>
            <a:ext cx="73083" cy="307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32ECC9-D9D0-49F0-A06E-7DA97C9EDDE4}"/>
              </a:ext>
            </a:extLst>
          </p:cNvPr>
          <p:cNvCxnSpPr>
            <a:cxnSpLocks/>
            <a:stCxn id="92" idx="5"/>
            <a:endCxn id="104" idx="0"/>
          </p:cNvCxnSpPr>
          <p:nvPr/>
        </p:nvCxnSpPr>
        <p:spPr>
          <a:xfrm>
            <a:off x="9400709" y="3587632"/>
            <a:ext cx="68125" cy="30708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657CE4FC-889C-45E8-98B7-3418A0BF58C6}"/>
              </a:ext>
            </a:extLst>
          </p:cNvPr>
          <p:cNvSpPr/>
          <p:nvPr/>
        </p:nvSpPr>
        <p:spPr>
          <a:xfrm>
            <a:off x="8972819" y="3894716"/>
            <a:ext cx="285260" cy="2294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F385C9D9-2817-446F-B66E-9ED98173FEE8}"/>
              </a:ext>
            </a:extLst>
          </p:cNvPr>
          <p:cNvSpPr/>
          <p:nvPr/>
        </p:nvSpPr>
        <p:spPr>
          <a:xfrm>
            <a:off x="9326204" y="3894716"/>
            <a:ext cx="285260" cy="22942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AEE32DE-52C9-4A42-B14C-64CF91B1AE30}"/>
              </a:ext>
            </a:extLst>
          </p:cNvPr>
          <p:cNvSpPr/>
          <p:nvPr/>
        </p:nvSpPr>
        <p:spPr>
          <a:xfrm>
            <a:off x="10195734" y="3391810"/>
            <a:ext cx="300065" cy="2294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F703983-FB3D-4594-A1C0-1C58E7A253CA}"/>
              </a:ext>
            </a:extLst>
          </p:cNvPr>
          <p:cNvCxnSpPr>
            <a:cxnSpLocks/>
            <a:stCxn id="112" idx="3"/>
          </p:cNvCxnSpPr>
          <p:nvPr/>
        </p:nvCxnSpPr>
        <p:spPr>
          <a:xfrm flipH="1">
            <a:off x="10166595" y="3587632"/>
            <a:ext cx="73083" cy="30708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423014F-C087-4948-8BA5-6C99344AA7DC}"/>
              </a:ext>
            </a:extLst>
          </p:cNvPr>
          <p:cNvCxnSpPr>
            <a:cxnSpLocks/>
            <a:stCxn id="112" idx="5"/>
            <a:endCxn id="116" idx="0"/>
          </p:cNvCxnSpPr>
          <p:nvPr/>
        </p:nvCxnSpPr>
        <p:spPr>
          <a:xfrm>
            <a:off x="10451855" y="3587632"/>
            <a:ext cx="68125" cy="307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5ADB6163-1B16-4547-9484-E0CD89BE4CE3}"/>
              </a:ext>
            </a:extLst>
          </p:cNvPr>
          <p:cNvSpPr/>
          <p:nvPr/>
        </p:nvSpPr>
        <p:spPr>
          <a:xfrm>
            <a:off x="10023965" y="3894716"/>
            <a:ext cx="285260" cy="22942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8ACA60B4-3B09-4436-A5FA-EBAD401822F4}"/>
              </a:ext>
            </a:extLst>
          </p:cNvPr>
          <p:cNvSpPr/>
          <p:nvPr/>
        </p:nvSpPr>
        <p:spPr>
          <a:xfrm>
            <a:off x="10377350" y="3894716"/>
            <a:ext cx="285260" cy="2294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9797CA-EA0D-479D-8FBD-E73534A88D0F}"/>
              </a:ext>
            </a:extLst>
          </p:cNvPr>
          <p:cNvSpPr txBox="1"/>
          <p:nvPr/>
        </p:nvSpPr>
        <p:spPr>
          <a:xfrm>
            <a:off x="9025894" y="3122144"/>
            <a:ext cx="58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Tree-1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1231DD-49BD-4580-9C75-ED70F199BD58}"/>
              </a:ext>
            </a:extLst>
          </p:cNvPr>
          <p:cNvSpPr txBox="1"/>
          <p:nvPr/>
        </p:nvSpPr>
        <p:spPr>
          <a:xfrm>
            <a:off x="10073736" y="3130200"/>
            <a:ext cx="58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Tree-2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0871C45-20EB-4169-99F2-B484B5A65398}"/>
              </a:ext>
            </a:extLst>
          </p:cNvPr>
          <p:cNvSpPr/>
          <p:nvPr/>
        </p:nvSpPr>
        <p:spPr>
          <a:xfrm>
            <a:off x="11300753" y="3391810"/>
            <a:ext cx="300065" cy="22942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7BEA91E-C362-4EE0-8A6E-C724A9B786FB}"/>
              </a:ext>
            </a:extLst>
          </p:cNvPr>
          <p:cNvCxnSpPr>
            <a:cxnSpLocks/>
            <a:stCxn id="119" idx="3"/>
          </p:cNvCxnSpPr>
          <p:nvPr/>
        </p:nvCxnSpPr>
        <p:spPr>
          <a:xfrm flipH="1">
            <a:off x="11271614" y="3587632"/>
            <a:ext cx="73083" cy="307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274EEAC-5D00-4AF9-8BBA-73D4251C740C}"/>
              </a:ext>
            </a:extLst>
          </p:cNvPr>
          <p:cNvCxnSpPr>
            <a:cxnSpLocks/>
            <a:stCxn id="119" idx="5"/>
            <a:endCxn id="123" idx="0"/>
          </p:cNvCxnSpPr>
          <p:nvPr/>
        </p:nvCxnSpPr>
        <p:spPr>
          <a:xfrm>
            <a:off x="11556874" y="3587632"/>
            <a:ext cx="68125" cy="30708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AB60FA60-821B-4AB4-9472-3C37545C0222}"/>
              </a:ext>
            </a:extLst>
          </p:cNvPr>
          <p:cNvSpPr/>
          <p:nvPr/>
        </p:nvSpPr>
        <p:spPr>
          <a:xfrm>
            <a:off x="11128984" y="3894716"/>
            <a:ext cx="285260" cy="2294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8277677D-F94A-4E11-BB9A-343F84ABBC9F}"/>
              </a:ext>
            </a:extLst>
          </p:cNvPr>
          <p:cNvSpPr/>
          <p:nvPr/>
        </p:nvSpPr>
        <p:spPr>
          <a:xfrm>
            <a:off x="11482369" y="3894716"/>
            <a:ext cx="285260" cy="22942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FA16B0-BD1B-4F3D-8B53-E707341C7C9D}"/>
              </a:ext>
            </a:extLst>
          </p:cNvPr>
          <p:cNvSpPr txBox="1"/>
          <p:nvPr/>
        </p:nvSpPr>
        <p:spPr>
          <a:xfrm>
            <a:off x="11178755" y="3130200"/>
            <a:ext cx="58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Tree-3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E85E5A-492C-447F-8AED-CF5B96B91CB3}"/>
              </a:ext>
            </a:extLst>
          </p:cNvPr>
          <p:cNvSpPr txBox="1"/>
          <p:nvPr/>
        </p:nvSpPr>
        <p:spPr>
          <a:xfrm>
            <a:off x="8942834" y="4194105"/>
            <a:ext cx="700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Class Normal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E0DA9-CBEE-4F47-BA8D-D8FA12C49E55}"/>
              </a:ext>
            </a:extLst>
          </p:cNvPr>
          <p:cNvSpPr txBox="1"/>
          <p:nvPr/>
        </p:nvSpPr>
        <p:spPr>
          <a:xfrm>
            <a:off x="9985281" y="4209494"/>
            <a:ext cx="764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Class Anomaly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69F847-5DAE-4755-989B-5AB4797076E3}"/>
              </a:ext>
            </a:extLst>
          </p:cNvPr>
          <p:cNvSpPr txBox="1"/>
          <p:nvPr/>
        </p:nvSpPr>
        <p:spPr>
          <a:xfrm>
            <a:off x="11128984" y="4194896"/>
            <a:ext cx="63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Class Normal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757D82-CE8D-4F6B-B8EF-8DCEF2250175}"/>
              </a:ext>
            </a:extLst>
          </p:cNvPr>
          <p:cNvCxnSpPr>
            <a:cxnSpLocks/>
            <a:stCxn id="131" idx="2"/>
            <a:endCxn id="144" idx="2"/>
          </p:cNvCxnSpPr>
          <p:nvPr/>
        </p:nvCxnSpPr>
        <p:spPr>
          <a:xfrm>
            <a:off x="9292915" y="4624992"/>
            <a:ext cx="927000" cy="54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93622D-8140-4822-A20E-03AF1BD6EAE8}"/>
              </a:ext>
            </a:extLst>
          </p:cNvPr>
          <p:cNvCxnSpPr>
            <a:cxnSpLocks/>
            <a:stCxn id="132" idx="2"/>
            <a:endCxn id="144" idx="0"/>
          </p:cNvCxnSpPr>
          <p:nvPr/>
        </p:nvCxnSpPr>
        <p:spPr>
          <a:xfrm>
            <a:off x="10367369" y="4624992"/>
            <a:ext cx="2579" cy="4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36A564-ED88-46BE-A0AC-0CB75668DE47}"/>
              </a:ext>
            </a:extLst>
          </p:cNvPr>
          <p:cNvCxnSpPr>
            <a:cxnSpLocks/>
            <a:stCxn id="133" idx="2"/>
            <a:endCxn id="144" idx="6"/>
          </p:cNvCxnSpPr>
          <p:nvPr/>
        </p:nvCxnSpPr>
        <p:spPr>
          <a:xfrm flipH="1">
            <a:off x="10519980" y="4625783"/>
            <a:ext cx="926672" cy="54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526E9D5-E41E-4B9A-BB28-48D850707DDF}"/>
              </a:ext>
            </a:extLst>
          </p:cNvPr>
          <p:cNvSpPr/>
          <p:nvPr/>
        </p:nvSpPr>
        <p:spPr>
          <a:xfrm>
            <a:off x="10219915" y="5055879"/>
            <a:ext cx="300065" cy="22942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DB9C83-8ABD-4F45-99E6-31372F0400CE}"/>
              </a:ext>
            </a:extLst>
          </p:cNvPr>
          <p:cNvSpPr txBox="1"/>
          <p:nvPr/>
        </p:nvSpPr>
        <p:spPr>
          <a:xfrm>
            <a:off x="9462219" y="5588437"/>
            <a:ext cx="1830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Majority Vote = Class Normal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8BCF8F3-5BA2-415C-A520-C1ACB61845ED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10369948" y="5285299"/>
            <a:ext cx="7402" cy="30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8DE508-C724-4301-87D6-DDD8F4679174}"/>
              </a:ext>
            </a:extLst>
          </p:cNvPr>
          <p:cNvSpPr txBox="1"/>
          <p:nvPr/>
        </p:nvSpPr>
        <p:spPr>
          <a:xfrm>
            <a:off x="9451911" y="2207508"/>
            <a:ext cx="193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Random Forests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C60C4C9-990D-4E1B-A516-30AFBF58E4A2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0729968" y="2859168"/>
            <a:ext cx="741572" cy="27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42E25C4-FC73-4934-8F1E-5154188456DC}"/>
              </a:ext>
            </a:extLst>
          </p:cNvPr>
          <p:cNvCxnSpPr>
            <a:cxnSpLocks/>
            <a:stCxn id="176" idx="2"/>
            <a:endCxn id="118" idx="0"/>
          </p:cNvCxnSpPr>
          <p:nvPr/>
        </p:nvCxnSpPr>
        <p:spPr>
          <a:xfrm flipH="1">
            <a:off x="10366521" y="2975356"/>
            <a:ext cx="1942" cy="15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F803E4D-36BB-4DC6-AC45-BC7E0BE037C7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9318679" y="2859168"/>
            <a:ext cx="688279" cy="2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D2AB010-E197-4432-A874-C76E15DE059F}"/>
              </a:ext>
            </a:extLst>
          </p:cNvPr>
          <p:cNvSpPr txBox="1"/>
          <p:nvPr/>
        </p:nvSpPr>
        <p:spPr>
          <a:xfrm>
            <a:off x="10006958" y="2694428"/>
            <a:ext cx="723010" cy="2809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DATASET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3491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D6C4-BAD2-4F2E-B772-4B2747DD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What's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57B1-33F6-4B46-BCB4-0277126A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5028"/>
            <a:ext cx="5728063" cy="3676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Evaluate and compare the techniques using the Confusion Matrix to determine;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Precision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Recall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F1 Score</a:t>
            </a:r>
          </a:p>
          <a:p>
            <a:endParaRPr lang="en-GB" dirty="0"/>
          </a:p>
        </p:txBody>
      </p:sp>
      <p:pic>
        <p:nvPicPr>
          <p:cNvPr id="4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8B6A5E12-1874-465F-8AE4-C6B14CE99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t="3741" r="9408"/>
          <a:stretch/>
        </p:blipFill>
        <p:spPr bwMode="auto">
          <a:xfrm>
            <a:off x="6764643" y="2393980"/>
            <a:ext cx="4391037" cy="345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7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E0E2-4B56-481D-AB39-43974EDC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What problems are we trying to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1B79-C46D-4E18-BB93-BAB880D1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>
                <a:solidFill>
                  <a:schemeClr val="tx1"/>
                </a:solidFill>
                <a:latin typeface="+mj-lt"/>
              </a:rPr>
              <a:t>Problems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Public clouds such as AWS rely on services like CloudWatch for monitoring anomalies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With the emergence of hybrid clouds (private and public) platform specific tools become less effective</a:t>
            </a:r>
            <a:endParaRPr lang="en-GB" b="1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Scale and Complexity has dramatically increased over the years with each node differing in configuration, software and hardware.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0" indent="0">
              <a:buNone/>
            </a:pPr>
            <a:r>
              <a:rPr lang="en-GB" sz="2400" b="1" u="sng" dirty="0">
                <a:solidFill>
                  <a:schemeClr val="tx1"/>
                </a:solidFill>
                <a:latin typeface="+mj-lt"/>
              </a:rPr>
              <a:t>Solution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Create research to back a non-platform specific adaptive tool, which can be deployed</a:t>
            </a:r>
          </a:p>
        </p:txBody>
      </p:sp>
    </p:spTree>
    <p:extLst>
      <p:ext uri="{BB962C8B-B14F-4D97-AF65-F5344CB8AC3E}">
        <p14:creationId xmlns:p14="http://schemas.microsoft.com/office/powerpoint/2010/main" val="180960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5434-FC28-48B4-A491-069494D3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790" y="1798195"/>
            <a:ext cx="10058400" cy="5869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Identify current issues with anomaly detection in microservices and implement appropriate machine learning techniques to detect anomalies.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618FA9-D8FF-4863-BB46-3B0EAECC2828}"/>
              </a:ext>
            </a:extLst>
          </p:cNvPr>
          <p:cNvSpPr txBox="1">
            <a:spLocks/>
          </p:cNvSpPr>
          <p:nvPr/>
        </p:nvSpPr>
        <p:spPr>
          <a:xfrm>
            <a:off x="1154790" y="948905"/>
            <a:ext cx="10058400" cy="785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solidFill>
                  <a:schemeClr val="tx1"/>
                </a:solidFill>
              </a:rPr>
              <a:t>Aim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2F58F9-651E-476B-B034-617743A9720E}"/>
              </a:ext>
            </a:extLst>
          </p:cNvPr>
          <p:cNvSpPr txBox="1">
            <a:spLocks/>
          </p:cNvSpPr>
          <p:nvPr/>
        </p:nvSpPr>
        <p:spPr>
          <a:xfrm>
            <a:off x="1066800" y="3242937"/>
            <a:ext cx="10058400" cy="29289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Research existing machine learning models for detecting anomalies through research papers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Explore and identify the current limitations and difficulties of detecting anomalies in a microservice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Utilise online resources to implement machine learning techniques on my given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Train and test machine learning models to improve the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cs typeface="Times New Roman" panose="02020603050405020304" pitchFamily="18" charset="0"/>
              </a:rPr>
              <a:t>Evaluate the different techniques to produce a conclusion and consolidate my findings</a:t>
            </a:r>
            <a:endParaRPr lang="en-GB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1C3809-7FC6-48AD-B2B8-C6D1E4BB4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09" t="35534" r="5754" b="62705"/>
          <a:stretch/>
        </p:blipFill>
        <p:spPr>
          <a:xfrm>
            <a:off x="1111082" y="3100601"/>
            <a:ext cx="10145815" cy="218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C6F81-38B5-46CB-9E43-226F480D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790" y="2449398"/>
            <a:ext cx="9970410" cy="793539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7424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0B71-AD6D-4A03-B0CA-C12CDECD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504B4-BEE0-411E-89A7-C182171D5CC2}"/>
              </a:ext>
            </a:extLst>
          </p:cNvPr>
          <p:cNvSpPr txBox="1"/>
          <p:nvPr/>
        </p:nvSpPr>
        <p:spPr>
          <a:xfrm>
            <a:off x="76200" y="5286375"/>
            <a:ext cx="778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*Work 9am-5pm every Wednesday and a 3 hour shift on another day every week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A2E88B-F0DF-4B2A-938D-4A3D19F2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0481" r="625" b="34166"/>
          <a:stretch/>
        </p:blipFill>
        <p:spPr>
          <a:xfrm>
            <a:off x="38100" y="1946909"/>
            <a:ext cx="12115800" cy="31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2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C04A-D3EC-4E22-82A3-D97D8C44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Risks to 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DB04-D471-4CF0-97D6-F1E1073F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May not be able to complete the allocated work on time due to extracurricular work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Implementation could take longer than planned</a:t>
            </a:r>
          </a:p>
        </p:txBody>
      </p:sp>
    </p:spTree>
    <p:extLst>
      <p:ext uri="{BB962C8B-B14F-4D97-AF65-F5344CB8AC3E}">
        <p14:creationId xmlns:p14="http://schemas.microsoft.com/office/powerpoint/2010/main" val="420725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3627-5164-4220-90E8-3A5999A8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C74C-399A-4F6F-BEE7-4374B810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Train more models using supervised, unsupervised and deep learning techniques.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Use the findings to create a real time tool that can detect anomalies as they happen.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 Deploy the real time tool into a private cloud to monitor and alert developers.</a:t>
            </a:r>
          </a:p>
        </p:txBody>
      </p:sp>
    </p:spTree>
    <p:extLst>
      <p:ext uri="{BB962C8B-B14F-4D97-AF65-F5344CB8AC3E}">
        <p14:creationId xmlns:p14="http://schemas.microsoft.com/office/powerpoint/2010/main" val="1862492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BD372D"/>
      </a:accent1>
      <a:accent2>
        <a:srgbClr val="BD372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5FB4E5F0FC1242ABFE3A3C61F957A3" ma:contentTypeVersion="13" ma:contentTypeDescription="Create a new document." ma:contentTypeScope="" ma:versionID="d92fe6bd6a3ff2119163a6588e6d7f52">
  <xsd:schema xmlns:xsd="http://www.w3.org/2001/XMLSchema" xmlns:xs="http://www.w3.org/2001/XMLSchema" xmlns:p="http://schemas.microsoft.com/office/2006/metadata/properties" xmlns:ns3="17fcdf4e-c8c2-4cc1-ad94-56404e4b44d2" xmlns:ns4="2368bba8-0be6-428e-9f27-735fd72145f9" targetNamespace="http://schemas.microsoft.com/office/2006/metadata/properties" ma:root="true" ma:fieldsID="682c9697b7adea420212944ea578b619" ns3:_="" ns4:_="">
    <xsd:import namespace="17fcdf4e-c8c2-4cc1-ad94-56404e4b44d2"/>
    <xsd:import namespace="2368bba8-0be6-428e-9f27-735fd72145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cdf4e-c8c2-4cc1-ad94-56404e4b44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8bba8-0be6-428e-9f27-735fd72145f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429CD2-8091-49C0-9E81-3E2F1CA86CCF}">
  <ds:schemaRefs>
    <ds:schemaRef ds:uri="http://purl.org/dc/dcmitype/"/>
    <ds:schemaRef ds:uri="17fcdf4e-c8c2-4cc1-ad94-56404e4b44d2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2368bba8-0be6-428e-9f27-735fd72145f9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193C31E-B50E-420D-BF58-140B80083A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92630-508E-475C-93EB-5A1BD36F4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fcdf4e-c8c2-4cc1-ad94-56404e4b44d2"/>
    <ds:schemaRef ds:uri="2368bba8-0be6-428e-9f27-735fd72145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1357</TotalTime>
  <Words>439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Courier New</vt:lpstr>
      <vt:lpstr>Retrospect</vt:lpstr>
      <vt:lpstr>Using Machine Learning to detect and diagnose Anomalies in Microservices </vt:lpstr>
      <vt:lpstr>Content Overview</vt:lpstr>
      <vt:lpstr>What's the project about?</vt:lpstr>
      <vt:lpstr>What's the project about?</vt:lpstr>
      <vt:lpstr>What problems are we trying to address?</vt:lpstr>
      <vt:lpstr>Objectives</vt:lpstr>
      <vt:lpstr>Plan</vt:lpstr>
      <vt:lpstr>Risks to the Plan</vt:lpstr>
      <vt:lpstr>Future Development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detect and diagnose Anomalies in Microservices</dc:title>
  <dc:creator>Jacob Smith (UG)</dc:creator>
  <cp:lastModifiedBy>Jacob Smith (UG)</cp:lastModifiedBy>
  <cp:revision>3</cp:revision>
  <dcterms:created xsi:type="dcterms:W3CDTF">2022-02-20T17:47:35Z</dcterms:created>
  <dcterms:modified xsi:type="dcterms:W3CDTF">2022-02-21T16:31:06Z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0x0101008D5FB4E5F0FC1242ABFE3A3C61F957A3</vt:lpwstr>
  </property>
</Properties>
</file>