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Josefin Slab"/>
      <p:regular r:id="rId18"/>
      <p:bold r:id="rId19"/>
      <p:italic r:id="rId20"/>
      <p:boldItalic r:id="rId21"/>
    </p:embeddedFont>
    <p:embeddedFont>
      <p:font typeface="Concert One"/>
      <p:regular r:id="rId22"/>
    </p:embeddedFont>
    <p:embeddedFont>
      <p:font typeface="Josefin Sans"/>
      <p:regular r:id="rId23"/>
      <p:bold r:id="rId24"/>
      <p:italic r:id="rId25"/>
      <p:boldItalic r:id="rId26"/>
    </p:embeddedFont>
    <p:embeddedFont>
      <p:font typeface="Zilla Slab"/>
      <p:regular r:id="rId27"/>
      <p:bold r:id="rId28"/>
      <p:italic r:id="rId29"/>
    </p:embeddedFont>
    <p:embeddedFont>
      <p:font typeface="Zilla Slab Light"/>
      <p:bold r:id="rId30"/>
      <p:boldItalic r:id="rId31"/>
    </p:embeddedFont>
    <p:embeddedFont>
      <p:font typeface="Josefin Sans Thin"/>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lab-italic.fntdata"/><Relationship Id="rId22" Type="http://schemas.openxmlformats.org/officeDocument/2006/relationships/font" Target="fonts/ConcertOne-regular.fntdata"/><Relationship Id="rId21" Type="http://schemas.openxmlformats.org/officeDocument/2006/relationships/font" Target="fonts/JosefinSlab-boldItalic.fntdata"/><Relationship Id="rId24" Type="http://schemas.openxmlformats.org/officeDocument/2006/relationships/font" Target="fonts/JosefinSans-bold.fntdata"/><Relationship Id="rId23" Type="http://schemas.openxmlformats.org/officeDocument/2006/relationships/font" Target="fonts/Josefi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boldItalic.fntdata"/><Relationship Id="rId25" Type="http://schemas.openxmlformats.org/officeDocument/2006/relationships/font" Target="fonts/JosefinSans-italic.fntdata"/><Relationship Id="rId28" Type="http://schemas.openxmlformats.org/officeDocument/2006/relationships/font" Target="fonts/ZillaSlab-bold.fntdata"/><Relationship Id="rId27" Type="http://schemas.openxmlformats.org/officeDocument/2006/relationships/font" Target="fonts/ZillaSla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ZillaSlab-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ZillaSlabLight-boldItalic.fntdata"/><Relationship Id="rId30" Type="http://schemas.openxmlformats.org/officeDocument/2006/relationships/font" Target="fonts/ZillaSlabLight-bold.fntdata"/><Relationship Id="rId11" Type="http://schemas.openxmlformats.org/officeDocument/2006/relationships/slide" Target="slides/slide7.xml"/><Relationship Id="rId33" Type="http://schemas.openxmlformats.org/officeDocument/2006/relationships/font" Target="fonts/JosefinSansThin-bold.fntdata"/><Relationship Id="rId10" Type="http://schemas.openxmlformats.org/officeDocument/2006/relationships/slide" Target="slides/slide6.xml"/><Relationship Id="rId32" Type="http://schemas.openxmlformats.org/officeDocument/2006/relationships/font" Target="fonts/JosefinSansThin-regular.fntdata"/><Relationship Id="rId13" Type="http://schemas.openxmlformats.org/officeDocument/2006/relationships/slide" Target="slides/slide9.xml"/><Relationship Id="rId35" Type="http://schemas.openxmlformats.org/officeDocument/2006/relationships/font" Target="fonts/JosefinSansThin-boldItalic.fntdata"/><Relationship Id="rId12" Type="http://schemas.openxmlformats.org/officeDocument/2006/relationships/slide" Target="slides/slide8.xml"/><Relationship Id="rId34" Type="http://schemas.openxmlformats.org/officeDocument/2006/relationships/font" Target="fonts/JosefinSansThin-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JosefinSlab-bold.fntdata"/><Relationship Id="rId18" Type="http://schemas.openxmlformats.org/officeDocument/2006/relationships/font" Target="fonts/Josefin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78575d21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8575d21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e0682d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e0682d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df350cac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df350cac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e0682d5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e0682d5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bf37dbbc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bf37dbbc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7cfa781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cfa781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7cfa781d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cfa781d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f37dbb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bf37dbb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350ca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df350ca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f350ca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f350ca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f350ca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f350ca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f37dbb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f37dbb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df350ca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df350ca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 </a:t>
            </a:r>
            <a:r>
              <a:rPr lang="es" sz="1200">
                <a:solidFill>
                  <a:srgbClr val="323232"/>
                </a:solidFill>
                <a:highlight>
                  <a:srgbClr val="FFFFFF"/>
                </a:highlight>
                <a:latin typeface="Times New Roman"/>
                <a:ea typeface="Times New Roman"/>
                <a:cs typeface="Times New Roman"/>
                <a:sym typeface="Times New Roman"/>
              </a:rPr>
              <a:t>Clement, J. (2020, July 24). Digital users worldwide 2020. Retrieved from https://www.statista.com/statistics/617136/digital-population-worldwide/#:~:text=Almost 4.57 billion people were,in terms of internet users.</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 sz="1200">
                <a:solidFill>
                  <a:srgbClr val="323232"/>
                </a:solidFill>
                <a:highlight>
                  <a:srgbClr val="FFFFFF"/>
                </a:highlight>
                <a:latin typeface="Times New Roman"/>
                <a:ea typeface="Times New Roman"/>
                <a:cs typeface="Times New Roman"/>
                <a:sym typeface="Times New Roman"/>
              </a:rPr>
              <a:t>2 = Jolin, D. (2016, September 25). The rise and rise of tabletop gaming. Retrieved from https://www.theguardian.com/technology/2016/sep/25/board-games-back-tabletop-gaming-boom-pandemic-flash-point</a:t>
            </a: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TITLE_1_1_1">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8150" y="0"/>
            <a:ext cx="4875300" cy="333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432400" y="143175"/>
            <a:ext cx="6516600" cy="242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F40A8"/>
              </a:buClr>
              <a:buSzPts val="6000"/>
              <a:buFont typeface="Concert One"/>
              <a:buNone/>
              <a:defRPr sz="6000">
                <a:solidFill>
                  <a:srgbClr val="6F40A8"/>
                </a:solidFill>
                <a:latin typeface="Concert One"/>
                <a:ea typeface="Concert One"/>
                <a:cs typeface="Concert One"/>
                <a:sym typeface="Concert One"/>
              </a:defRPr>
            </a:lvl1pPr>
            <a:lvl2pPr lvl="1" rtl="0" algn="ctr">
              <a:spcBef>
                <a:spcPts val="0"/>
              </a:spcBef>
              <a:spcAft>
                <a:spcPts val="0"/>
              </a:spcAft>
              <a:buClr>
                <a:srgbClr val="6F40A8"/>
              </a:buClr>
              <a:buSzPts val="4800"/>
              <a:buNone/>
              <a:defRPr sz="4800">
                <a:solidFill>
                  <a:srgbClr val="6F40A8"/>
                </a:solidFill>
              </a:defRPr>
            </a:lvl2pPr>
            <a:lvl3pPr lvl="2" rtl="0" algn="ctr">
              <a:spcBef>
                <a:spcPts val="0"/>
              </a:spcBef>
              <a:spcAft>
                <a:spcPts val="0"/>
              </a:spcAft>
              <a:buClr>
                <a:srgbClr val="6F40A8"/>
              </a:buClr>
              <a:buSzPts val="4800"/>
              <a:buNone/>
              <a:defRPr sz="4800">
                <a:solidFill>
                  <a:srgbClr val="6F40A8"/>
                </a:solidFill>
              </a:defRPr>
            </a:lvl3pPr>
            <a:lvl4pPr lvl="3" rtl="0" algn="ctr">
              <a:spcBef>
                <a:spcPts val="0"/>
              </a:spcBef>
              <a:spcAft>
                <a:spcPts val="0"/>
              </a:spcAft>
              <a:buClr>
                <a:srgbClr val="6F40A8"/>
              </a:buClr>
              <a:buSzPts val="4800"/>
              <a:buNone/>
              <a:defRPr sz="4800">
                <a:solidFill>
                  <a:srgbClr val="6F40A8"/>
                </a:solidFill>
              </a:defRPr>
            </a:lvl4pPr>
            <a:lvl5pPr lvl="4" rtl="0" algn="ctr">
              <a:spcBef>
                <a:spcPts val="0"/>
              </a:spcBef>
              <a:spcAft>
                <a:spcPts val="0"/>
              </a:spcAft>
              <a:buClr>
                <a:srgbClr val="6F40A8"/>
              </a:buClr>
              <a:buSzPts val="4800"/>
              <a:buNone/>
              <a:defRPr sz="4800">
                <a:solidFill>
                  <a:srgbClr val="6F40A8"/>
                </a:solidFill>
              </a:defRPr>
            </a:lvl5pPr>
            <a:lvl6pPr lvl="5" rtl="0" algn="ctr">
              <a:spcBef>
                <a:spcPts val="0"/>
              </a:spcBef>
              <a:spcAft>
                <a:spcPts val="0"/>
              </a:spcAft>
              <a:buClr>
                <a:srgbClr val="6F40A8"/>
              </a:buClr>
              <a:buSzPts val="4800"/>
              <a:buNone/>
              <a:defRPr sz="4800">
                <a:solidFill>
                  <a:srgbClr val="6F40A8"/>
                </a:solidFill>
              </a:defRPr>
            </a:lvl6pPr>
            <a:lvl7pPr lvl="6" rtl="0" algn="ctr">
              <a:spcBef>
                <a:spcPts val="0"/>
              </a:spcBef>
              <a:spcAft>
                <a:spcPts val="0"/>
              </a:spcAft>
              <a:buClr>
                <a:srgbClr val="6F40A8"/>
              </a:buClr>
              <a:buSzPts val="4800"/>
              <a:buNone/>
              <a:defRPr sz="4800">
                <a:solidFill>
                  <a:srgbClr val="6F40A8"/>
                </a:solidFill>
              </a:defRPr>
            </a:lvl7pPr>
            <a:lvl8pPr lvl="7" rtl="0" algn="ctr">
              <a:spcBef>
                <a:spcPts val="0"/>
              </a:spcBef>
              <a:spcAft>
                <a:spcPts val="0"/>
              </a:spcAft>
              <a:buClr>
                <a:srgbClr val="6F40A8"/>
              </a:buClr>
              <a:buSzPts val="4800"/>
              <a:buNone/>
              <a:defRPr sz="4800">
                <a:solidFill>
                  <a:srgbClr val="6F40A8"/>
                </a:solidFill>
              </a:defRPr>
            </a:lvl8pPr>
            <a:lvl9pPr lvl="8" rtl="0" algn="ctr">
              <a:spcBef>
                <a:spcPts val="0"/>
              </a:spcBef>
              <a:spcAft>
                <a:spcPts val="0"/>
              </a:spcAft>
              <a:buClr>
                <a:srgbClr val="6F40A8"/>
              </a:buClr>
              <a:buSzPts val="4800"/>
              <a:buNone/>
              <a:defRPr sz="4800">
                <a:solidFill>
                  <a:srgbClr val="6F40A8"/>
                </a:solidFill>
              </a:defRPr>
            </a:lvl9pPr>
          </a:lstStyle>
          <a:p/>
        </p:txBody>
      </p:sp>
      <p:sp>
        <p:nvSpPr>
          <p:cNvPr id="14" name="Google Shape;14;p2"/>
          <p:cNvSpPr txBox="1"/>
          <p:nvPr>
            <p:ph idx="1" type="subTitle"/>
          </p:nvPr>
        </p:nvSpPr>
        <p:spPr>
          <a:xfrm>
            <a:off x="1432400" y="2515875"/>
            <a:ext cx="4374000" cy="2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4_3_3">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idx="1" type="subTitle"/>
          </p:nvPr>
        </p:nvSpPr>
        <p:spPr>
          <a:xfrm>
            <a:off x="2221525" y="2895865"/>
            <a:ext cx="2776800" cy="537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Clr>
                <a:srgbClr val="6F40A8"/>
              </a:buClr>
              <a:buSzPts val="1400"/>
              <a:buNone/>
              <a:defRPr>
                <a:solidFill>
                  <a:srgbClr val="6F40A8"/>
                </a:solidFill>
              </a:defRPr>
            </a:lvl2pPr>
            <a:lvl3pPr lvl="2" rtl="0" algn="ctr">
              <a:lnSpc>
                <a:spcPct val="100000"/>
              </a:lnSpc>
              <a:spcBef>
                <a:spcPts val="0"/>
              </a:spcBef>
              <a:spcAft>
                <a:spcPts val="0"/>
              </a:spcAft>
              <a:buClr>
                <a:srgbClr val="6F40A8"/>
              </a:buClr>
              <a:buSzPts val="1400"/>
              <a:buNone/>
              <a:defRPr>
                <a:solidFill>
                  <a:srgbClr val="6F40A8"/>
                </a:solidFill>
              </a:defRPr>
            </a:lvl3pPr>
            <a:lvl4pPr lvl="3" rtl="0" algn="ctr">
              <a:lnSpc>
                <a:spcPct val="100000"/>
              </a:lnSpc>
              <a:spcBef>
                <a:spcPts val="0"/>
              </a:spcBef>
              <a:spcAft>
                <a:spcPts val="0"/>
              </a:spcAft>
              <a:buClr>
                <a:srgbClr val="6F40A8"/>
              </a:buClr>
              <a:buSzPts val="1400"/>
              <a:buNone/>
              <a:defRPr>
                <a:solidFill>
                  <a:srgbClr val="6F40A8"/>
                </a:solidFill>
              </a:defRPr>
            </a:lvl4pPr>
            <a:lvl5pPr lvl="4" rtl="0" algn="ctr">
              <a:lnSpc>
                <a:spcPct val="100000"/>
              </a:lnSpc>
              <a:spcBef>
                <a:spcPts val="0"/>
              </a:spcBef>
              <a:spcAft>
                <a:spcPts val="0"/>
              </a:spcAft>
              <a:buClr>
                <a:srgbClr val="6F40A8"/>
              </a:buClr>
              <a:buSzPts val="1400"/>
              <a:buNone/>
              <a:defRPr>
                <a:solidFill>
                  <a:srgbClr val="6F40A8"/>
                </a:solidFill>
              </a:defRPr>
            </a:lvl5pPr>
            <a:lvl6pPr lvl="5" rtl="0" algn="ctr">
              <a:lnSpc>
                <a:spcPct val="100000"/>
              </a:lnSpc>
              <a:spcBef>
                <a:spcPts val="0"/>
              </a:spcBef>
              <a:spcAft>
                <a:spcPts val="0"/>
              </a:spcAft>
              <a:buClr>
                <a:srgbClr val="6F40A8"/>
              </a:buClr>
              <a:buSzPts val="1200"/>
              <a:buNone/>
              <a:defRPr sz="1200">
                <a:solidFill>
                  <a:srgbClr val="6F40A8"/>
                </a:solidFill>
              </a:defRPr>
            </a:lvl6pPr>
            <a:lvl7pPr lvl="6" rtl="0" algn="ctr">
              <a:lnSpc>
                <a:spcPct val="100000"/>
              </a:lnSpc>
              <a:spcBef>
                <a:spcPts val="0"/>
              </a:spcBef>
              <a:spcAft>
                <a:spcPts val="0"/>
              </a:spcAft>
              <a:buClr>
                <a:srgbClr val="6F40A8"/>
              </a:buClr>
              <a:buSzPts val="1200"/>
              <a:buNone/>
              <a:defRPr sz="1200">
                <a:solidFill>
                  <a:srgbClr val="6F40A8"/>
                </a:solidFill>
              </a:defRPr>
            </a:lvl7pPr>
            <a:lvl8pPr lvl="7" rtl="0" algn="ctr">
              <a:lnSpc>
                <a:spcPct val="100000"/>
              </a:lnSpc>
              <a:spcBef>
                <a:spcPts val="0"/>
              </a:spcBef>
              <a:spcAft>
                <a:spcPts val="0"/>
              </a:spcAft>
              <a:buClr>
                <a:srgbClr val="6F40A8"/>
              </a:buClr>
              <a:buSzPts val="1200"/>
              <a:buNone/>
              <a:defRPr sz="1200">
                <a:solidFill>
                  <a:srgbClr val="6F40A8"/>
                </a:solidFill>
              </a:defRPr>
            </a:lvl8pPr>
            <a:lvl9pPr lvl="8" rtl="0" algn="ctr">
              <a:lnSpc>
                <a:spcPct val="100000"/>
              </a:lnSpc>
              <a:spcBef>
                <a:spcPts val="0"/>
              </a:spcBef>
              <a:spcAft>
                <a:spcPts val="0"/>
              </a:spcAft>
              <a:buClr>
                <a:srgbClr val="6F40A8"/>
              </a:buClr>
              <a:buSzPts val="1200"/>
              <a:buNone/>
              <a:defRPr sz="1200">
                <a:solidFill>
                  <a:srgbClr val="6F40A8"/>
                </a:solidFill>
              </a:defRPr>
            </a:lvl9pPr>
          </a:lstStyle>
          <a:p/>
        </p:txBody>
      </p:sp>
      <p:sp>
        <p:nvSpPr>
          <p:cNvPr id="94" name="Google Shape;94;p11"/>
          <p:cNvSpPr txBox="1"/>
          <p:nvPr>
            <p:ph type="ctrTitle"/>
          </p:nvPr>
        </p:nvSpPr>
        <p:spPr>
          <a:xfrm>
            <a:off x="1286099" y="843265"/>
            <a:ext cx="39891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Clr>
                <a:srgbClr val="6F40A8"/>
              </a:buClr>
              <a:buSzPts val="3600"/>
              <a:buNone/>
              <a:defRPr sz="3600">
                <a:solidFill>
                  <a:srgbClr val="6F40A8"/>
                </a:solidFill>
              </a:defRPr>
            </a:lvl2pPr>
            <a:lvl3pPr lvl="2" rtl="0" algn="ctr">
              <a:spcBef>
                <a:spcPts val="0"/>
              </a:spcBef>
              <a:spcAft>
                <a:spcPts val="0"/>
              </a:spcAft>
              <a:buClr>
                <a:srgbClr val="6F40A8"/>
              </a:buClr>
              <a:buSzPts val="3600"/>
              <a:buNone/>
              <a:defRPr sz="3600">
                <a:solidFill>
                  <a:srgbClr val="6F40A8"/>
                </a:solidFill>
              </a:defRPr>
            </a:lvl3pPr>
            <a:lvl4pPr lvl="3" rtl="0" algn="ctr">
              <a:spcBef>
                <a:spcPts val="0"/>
              </a:spcBef>
              <a:spcAft>
                <a:spcPts val="0"/>
              </a:spcAft>
              <a:buClr>
                <a:srgbClr val="6F40A8"/>
              </a:buClr>
              <a:buSzPts val="3600"/>
              <a:buNone/>
              <a:defRPr sz="3600">
                <a:solidFill>
                  <a:srgbClr val="6F40A8"/>
                </a:solidFill>
              </a:defRPr>
            </a:lvl4pPr>
            <a:lvl5pPr lvl="4" rtl="0" algn="ctr">
              <a:spcBef>
                <a:spcPts val="0"/>
              </a:spcBef>
              <a:spcAft>
                <a:spcPts val="0"/>
              </a:spcAft>
              <a:buClr>
                <a:srgbClr val="6F40A8"/>
              </a:buClr>
              <a:buSzPts val="3600"/>
              <a:buNone/>
              <a:defRPr sz="3600">
                <a:solidFill>
                  <a:srgbClr val="6F40A8"/>
                </a:solidFill>
              </a:defRPr>
            </a:lvl5pPr>
            <a:lvl6pPr lvl="5" rtl="0" algn="ctr">
              <a:spcBef>
                <a:spcPts val="0"/>
              </a:spcBef>
              <a:spcAft>
                <a:spcPts val="0"/>
              </a:spcAft>
              <a:buClr>
                <a:srgbClr val="6F40A8"/>
              </a:buClr>
              <a:buSzPts val="3600"/>
              <a:buNone/>
              <a:defRPr sz="3600">
                <a:solidFill>
                  <a:srgbClr val="6F40A8"/>
                </a:solidFill>
              </a:defRPr>
            </a:lvl6pPr>
            <a:lvl7pPr lvl="6" rtl="0" algn="ctr">
              <a:spcBef>
                <a:spcPts val="0"/>
              </a:spcBef>
              <a:spcAft>
                <a:spcPts val="0"/>
              </a:spcAft>
              <a:buClr>
                <a:srgbClr val="6F40A8"/>
              </a:buClr>
              <a:buSzPts val="3600"/>
              <a:buNone/>
              <a:defRPr sz="3600">
                <a:solidFill>
                  <a:srgbClr val="6F40A8"/>
                </a:solidFill>
              </a:defRPr>
            </a:lvl7pPr>
            <a:lvl8pPr lvl="7" rtl="0" algn="ctr">
              <a:spcBef>
                <a:spcPts val="0"/>
              </a:spcBef>
              <a:spcAft>
                <a:spcPts val="0"/>
              </a:spcAft>
              <a:buClr>
                <a:srgbClr val="6F40A8"/>
              </a:buClr>
              <a:buSzPts val="3600"/>
              <a:buNone/>
              <a:defRPr sz="3600">
                <a:solidFill>
                  <a:srgbClr val="6F40A8"/>
                </a:solidFill>
              </a:defRPr>
            </a:lvl8pPr>
            <a:lvl9pPr lvl="8" rtl="0" algn="ctr">
              <a:spcBef>
                <a:spcPts val="0"/>
              </a:spcBef>
              <a:spcAft>
                <a:spcPts val="0"/>
              </a:spcAft>
              <a:buClr>
                <a:srgbClr val="6F40A8"/>
              </a:buClr>
              <a:buSzPts val="3600"/>
              <a:buNone/>
              <a:defRPr sz="3600">
                <a:solidFill>
                  <a:srgbClr val="6F40A8"/>
                </a:solidFill>
              </a:defRPr>
            </a:lvl9pPr>
          </a:lstStyle>
          <a:p/>
        </p:txBody>
      </p:sp>
      <p:sp>
        <p:nvSpPr>
          <p:cNvPr id="95" name="Google Shape;95;p11"/>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3">
  <p:cSld name="CUSTOM_4_3_2_1">
    <p:spTree>
      <p:nvGrpSpPr>
        <p:cNvPr id="96" name="Shape 96"/>
        <p:cNvGrpSpPr/>
        <p:nvPr/>
      </p:nvGrpSpPr>
      <p:grpSpPr>
        <a:xfrm>
          <a:off x="0" y="0"/>
          <a:ext cx="0" cy="0"/>
          <a:chOff x="0" y="0"/>
          <a:chExt cx="0" cy="0"/>
        </a:xfrm>
      </p:grpSpPr>
      <p:pic>
        <p:nvPicPr>
          <p:cNvPr id="97" name="Google Shape;97;p1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8" name="Google Shape;98;p12"/>
          <p:cNvSpPr/>
          <p:nvPr/>
        </p:nvSpPr>
        <p:spPr>
          <a:xfrm flipH="1">
            <a:off x="1073350" y="1824275"/>
            <a:ext cx="7014000" cy="268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0" name="Google Shape;100;p12"/>
          <p:cNvSpPr txBox="1"/>
          <p:nvPr>
            <p:ph type="ctrTitle"/>
          </p:nvPr>
        </p:nvSpPr>
        <p:spPr>
          <a:xfrm flipH="1">
            <a:off x="3821251" y="843265"/>
            <a:ext cx="3989100" cy="205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2"/>
          <p:cNvSpPr txBox="1"/>
          <p:nvPr>
            <p:ph idx="1" type="subTitle"/>
          </p:nvPr>
        </p:nvSpPr>
        <p:spPr>
          <a:xfrm>
            <a:off x="1340525" y="2998418"/>
            <a:ext cx="43446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spTree>
      <p:nvGrpSpPr>
        <p:cNvPr id="102"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p:nvPr>
            <p:ph idx="12" type="sldNum"/>
          </p:nvPr>
        </p:nvSpPr>
        <p:spPr>
          <a:xfrm>
            <a:off x="84909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3"/>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19" name="Google Shape;19;p3"/>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0" name="Google Shape;20;p3"/>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1" name="Google Shape;21;p3"/>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2" name="Google Shape;22;p3"/>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3" name="Google Shape;23;p3"/>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4" name="Google Shape;24;p3"/>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666666"/>
              </a:buClr>
              <a:buSzPts val="1400"/>
              <a:buFont typeface="Josefin Sans"/>
              <a:buNone/>
              <a:defRPr b="1" sz="1400">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p:txBody>
      </p:sp>
      <p:sp>
        <p:nvSpPr>
          <p:cNvPr id="25" name="Google Shape;25;p3"/>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p:txBody>
      </p:sp>
      <p:sp>
        <p:nvSpPr>
          <p:cNvPr id="26" name="Google Shape;26;p3"/>
          <p:cNvSpPr/>
          <p:nvPr/>
        </p:nvSpPr>
        <p:spPr>
          <a:xfrm>
            <a:off x="4308925" y="50"/>
            <a:ext cx="1009500" cy="514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hasCustomPrompt="1" type="title"/>
          </p:nvPr>
        </p:nvSpPr>
        <p:spPr>
          <a:xfrm>
            <a:off x="3928216" y="3372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38761D"/>
              </a:buClr>
              <a:buSzPts val="4800"/>
              <a:buNone/>
              <a:defRPr sz="4800">
                <a:solidFill>
                  <a:srgbClr val="38761D"/>
                </a:solidFill>
              </a:defRPr>
            </a:lvl1pPr>
            <a:lvl2pPr lvl="1" rtl="0" algn="ctr">
              <a:spcBef>
                <a:spcPts val="0"/>
              </a:spcBef>
              <a:spcAft>
                <a:spcPts val="0"/>
              </a:spcAft>
              <a:buClr>
                <a:srgbClr val="38761D"/>
              </a:buClr>
              <a:buSzPts val="4800"/>
              <a:buNone/>
              <a:defRPr sz="4800">
                <a:solidFill>
                  <a:srgbClr val="38761D"/>
                </a:solidFill>
              </a:defRPr>
            </a:lvl2pPr>
            <a:lvl3pPr lvl="2" rtl="0" algn="ctr">
              <a:spcBef>
                <a:spcPts val="0"/>
              </a:spcBef>
              <a:spcAft>
                <a:spcPts val="0"/>
              </a:spcAft>
              <a:buClr>
                <a:srgbClr val="38761D"/>
              </a:buClr>
              <a:buSzPts val="4800"/>
              <a:buNone/>
              <a:defRPr sz="4800">
                <a:solidFill>
                  <a:srgbClr val="38761D"/>
                </a:solidFill>
              </a:defRPr>
            </a:lvl3pPr>
            <a:lvl4pPr lvl="3" rtl="0" algn="ctr">
              <a:spcBef>
                <a:spcPts val="0"/>
              </a:spcBef>
              <a:spcAft>
                <a:spcPts val="0"/>
              </a:spcAft>
              <a:buClr>
                <a:srgbClr val="38761D"/>
              </a:buClr>
              <a:buSzPts val="4800"/>
              <a:buNone/>
              <a:defRPr sz="4800">
                <a:solidFill>
                  <a:srgbClr val="38761D"/>
                </a:solidFill>
              </a:defRPr>
            </a:lvl4pPr>
            <a:lvl5pPr lvl="4" rtl="0" algn="ctr">
              <a:spcBef>
                <a:spcPts val="0"/>
              </a:spcBef>
              <a:spcAft>
                <a:spcPts val="0"/>
              </a:spcAft>
              <a:buClr>
                <a:srgbClr val="38761D"/>
              </a:buClr>
              <a:buSzPts val="4800"/>
              <a:buNone/>
              <a:defRPr sz="4800">
                <a:solidFill>
                  <a:srgbClr val="38761D"/>
                </a:solidFill>
              </a:defRPr>
            </a:lvl5pPr>
            <a:lvl6pPr lvl="5" rtl="0" algn="ctr">
              <a:spcBef>
                <a:spcPts val="0"/>
              </a:spcBef>
              <a:spcAft>
                <a:spcPts val="0"/>
              </a:spcAft>
              <a:buClr>
                <a:srgbClr val="38761D"/>
              </a:buClr>
              <a:buSzPts val="4800"/>
              <a:buNone/>
              <a:defRPr sz="4800">
                <a:solidFill>
                  <a:srgbClr val="38761D"/>
                </a:solidFill>
              </a:defRPr>
            </a:lvl6pPr>
            <a:lvl7pPr lvl="6" rtl="0" algn="ctr">
              <a:spcBef>
                <a:spcPts val="0"/>
              </a:spcBef>
              <a:spcAft>
                <a:spcPts val="0"/>
              </a:spcAft>
              <a:buClr>
                <a:srgbClr val="38761D"/>
              </a:buClr>
              <a:buSzPts val="4800"/>
              <a:buNone/>
              <a:defRPr sz="4800">
                <a:solidFill>
                  <a:srgbClr val="38761D"/>
                </a:solidFill>
              </a:defRPr>
            </a:lvl7pPr>
            <a:lvl8pPr lvl="7" rtl="0" algn="ctr">
              <a:spcBef>
                <a:spcPts val="0"/>
              </a:spcBef>
              <a:spcAft>
                <a:spcPts val="0"/>
              </a:spcAft>
              <a:buClr>
                <a:srgbClr val="38761D"/>
              </a:buClr>
              <a:buSzPts val="4800"/>
              <a:buNone/>
              <a:defRPr sz="4800">
                <a:solidFill>
                  <a:srgbClr val="38761D"/>
                </a:solidFill>
              </a:defRPr>
            </a:lvl8pPr>
            <a:lvl9pPr lvl="8" rtl="0" algn="ctr">
              <a:spcBef>
                <a:spcPts val="0"/>
              </a:spcBef>
              <a:spcAft>
                <a:spcPts val="0"/>
              </a:spcAft>
              <a:buClr>
                <a:srgbClr val="38761D"/>
              </a:buClr>
              <a:buSzPts val="4800"/>
              <a:buNone/>
              <a:defRPr sz="4800">
                <a:solidFill>
                  <a:srgbClr val="38761D"/>
                </a:solidFill>
              </a:defRPr>
            </a:lvl9pPr>
          </a:lstStyle>
          <a:p>
            <a:r>
              <a:t>xx%</a:t>
            </a:r>
          </a:p>
        </p:txBody>
      </p:sp>
      <p:sp>
        <p:nvSpPr>
          <p:cNvPr id="28" name="Google Shape;28;p3"/>
          <p:cNvSpPr txBox="1"/>
          <p:nvPr>
            <p:ph hasCustomPrompt="1" idx="9" type="title"/>
          </p:nvPr>
        </p:nvSpPr>
        <p:spPr>
          <a:xfrm>
            <a:off x="3928216" y="1394592"/>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38761D"/>
              </a:buClr>
              <a:buSzPts val="4800"/>
              <a:buNone/>
              <a:defRPr sz="4800">
                <a:solidFill>
                  <a:srgbClr val="38761D"/>
                </a:solidFill>
              </a:defRPr>
            </a:lvl1pPr>
            <a:lvl2pPr lvl="1" rtl="0" algn="ctr">
              <a:spcBef>
                <a:spcPts val="0"/>
              </a:spcBef>
              <a:spcAft>
                <a:spcPts val="0"/>
              </a:spcAft>
              <a:buClr>
                <a:srgbClr val="38761D"/>
              </a:buClr>
              <a:buSzPts val="4800"/>
              <a:buNone/>
              <a:defRPr sz="4800">
                <a:solidFill>
                  <a:srgbClr val="38761D"/>
                </a:solidFill>
              </a:defRPr>
            </a:lvl2pPr>
            <a:lvl3pPr lvl="2" rtl="0" algn="ctr">
              <a:spcBef>
                <a:spcPts val="0"/>
              </a:spcBef>
              <a:spcAft>
                <a:spcPts val="0"/>
              </a:spcAft>
              <a:buClr>
                <a:srgbClr val="38761D"/>
              </a:buClr>
              <a:buSzPts val="4800"/>
              <a:buNone/>
              <a:defRPr sz="4800">
                <a:solidFill>
                  <a:srgbClr val="38761D"/>
                </a:solidFill>
              </a:defRPr>
            </a:lvl3pPr>
            <a:lvl4pPr lvl="3" rtl="0" algn="ctr">
              <a:spcBef>
                <a:spcPts val="0"/>
              </a:spcBef>
              <a:spcAft>
                <a:spcPts val="0"/>
              </a:spcAft>
              <a:buClr>
                <a:srgbClr val="38761D"/>
              </a:buClr>
              <a:buSzPts val="4800"/>
              <a:buNone/>
              <a:defRPr sz="4800">
                <a:solidFill>
                  <a:srgbClr val="38761D"/>
                </a:solidFill>
              </a:defRPr>
            </a:lvl4pPr>
            <a:lvl5pPr lvl="4" rtl="0" algn="ctr">
              <a:spcBef>
                <a:spcPts val="0"/>
              </a:spcBef>
              <a:spcAft>
                <a:spcPts val="0"/>
              </a:spcAft>
              <a:buClr>
                <a:srgbClr val="38761D"/>
              </a:buClr>
              <a:buSzPts val="4800"/>
              <a:buNone/>
              <a:defRPr sz="4800">
                <a:solidFill>
                  <a:srgbClr val="38761D"/>
                </a:solidFill>
              </a:defRPr>
            </a:lvl5pPr>
            <a:lvl6pPr lvl="5" rtl="0" algn="ctr">
              <a:spcBef>
                <a:spcPts val="0"/>
              </a:spcBef>
              <a:spcAft>
                <a:spcPts val="0"/>
              </a:spcAft>
              <a:buClr>
                <a:srgbClr val="38761D"/>
              </a:buClr>
              <a:buSzPts val="4800"/>
              <a:buNone/>
              <a:defRPr sz="4800">
                <a:solidFill>
                  <a:srgbClr val="38761D"/>
                </a:solidFill>
              </a:defRPr>
            </a:lvl6pPr>
            <a:lvl7pPr lvl="6" rtl="0" algn="ctr">
              <a:spcBef>
                <a:spcPts val="0"/>
              </a:spcBef>
              <a:spcAft>
                <a:spcPts val="0"/>
              </a:spcAft>
              <a:buClr>
                <a:srgbClr val="38761D"/>
              </a:buClr>
              <a:buSzPts val="4800"/>
              <a:buNone/>
              <a:defRPr sz="4800">
                <a:solidFill>
                  <a:srgbClr val="38761D"/>
                </a:solidFill>
              </a:defRPr>
            </a:lvl7pPr>
            <a:lvl8pPr lvl="7" rtl="0" algn="ctr">
              <a:spcBef>
                <a:spcPts val="0"/>
              </a:spcBef>
              <a:spcAft>
                <a:spcPts val="0"/>
              </a:spcAft>
              <a:buClr>
                <a:srgbClr val="38761D"/>
              </a:buClr>
              <a:buSzPts val="4800"/>
              <a:buNone/>
              <a:defRPr sz="4800">
                <a:solidFill>
                  <a:srgbClr val="38761D"/>
                </a:solidFill>
              </a:defRPr>
            </a:lvl8pPr>
            <a:lvl9pPr lvl="8" rtl="0" algn="ctr">
              <a:spcBef>
                <a:spcPts val="0"/>
              </a:spcBef>
              <a:spcAft>
                <a:spcPts val="0"/>
              </a:spcAft>
              <a:buClr>
                <a:srgbClr val="38761D"/>
              </a:buClr>
              <a:buSzPts val="4800"/>
              <a:buNone/>
              <a:defRPr sz="4800">
                <a:solidFill>
                  <a:srgbClr val="38761D"/>
                </a:solidFill>
              </a:defRPr>
            </a:lvl9pPr>
          </a:lstStyle>
          <a:p>
            <a:r>
              <a:t>xx%</a:t>
            </a:r>
          </a:p>
        </p:txBody>
      </p:sp>
      <p:sp>
        <p:nvSpPr>
          <p:cNvPr id="29" name="Google Shape;29;p3"/>
          <p:cNvSpPr txBox="1"/>
          <p:nvPr>
            <p:ph hasCustomPrompt="1" idx="13" type="title"/>
          </p:nvPr>
        </p:nvSpPr>
        <p:spPr>
          <a:xfrm>
            <a:off x="3928216" y="24388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38761D"/>
              </a:buClr>
              <a:buSzPts val="4800"/>
              <a:buNone/>
              <a:defRPr sz="4800">
                <a:solidFill>
                  <a:srgbClr val="38761D"/>
                </a:solidFill>
              </a:defRPr>
            </a:lvl1pPr>
            <a:lvl2pPr lvl="1" rtl="0" algn="ctr">
              <a:spcBef>
                <a:spcPts val="0"/>
              </a:spcBef>
              <a:spcAft>
                <a:spcPts val="0"/>
              </a:spcAft>
              <a:buClr>
                <a:srgbClr val="38761D"/>
              </a:buClr>
              <a:buSzPts val="4800"/>
              <a:buNone/>
              <a:defRPr sz="4800">
                <a:solidFill>
                  <a:srgbClr val="38761D"/>
                </a:solidFill>
              </a:defRPr>
            </a:lvl2pPr>
            <a:lvl3pPr lvl="2" rtl="0" algn="ctr">
              <a:spcBef>
                <a:spcPts val="0"/>
              </a:spcBef>
              <a:spcAft>
                <a:spcPts val="0"/>
              </a:spcAft>
              <a:buClr>
                <a:srgbClr val="38761D"/>
              </a:buClr>
              <a:buSzPts val="4800"/>
              <a:buNone/>
              <a:defRPr sz="4800">
                <a:solidFill>
                  <a:srgbClr val="38761D"/>
                </a:solidFill>
              </a:defRPr>
            </a:lvl3pPr>
            <a:lvl4pPr lvl="3" rtl="0" algn="ctr">
              <a:spcBef>
                <a:spcPts val="0"/>
              </a:spcBef>
              <a:spcAft>
                <a:spcPts val="0"/>
              </a:spcAft>
              <a:buClr>
                <a:srgbClr val="38761D"/>
              </a:buClr>
              <a:buSzPts val="4800"/>
              <a:buNone/>
              <a:defRPr sz="4800">
                <a:solidFill>
                  <a:srgbClr val="38761D"/>
                </a:solidFill>
              </a:defRPr>
            </a:lvl4pPr>
            <a:lvl5pPr lvl="4" rtl="0" algn="ctr">
              <a:spcBef>
                <a:spcPts val="0"/>
              </a:spcBef>
              <a:spcAft>
                <a:spcPts val="0"/>
              </a:spcAft>
              <a:buClr>
                <a:srgbClr val="38761D"/>
              </a:buClr>
              <a:buSzPts val="4800"/>
              <a:buNone/>
              <a:defRPr sz="4800">
                <a:solidFill>
                  <a:srgbClr val="38761D"/>
                </a:solidFill>
              </a:defRPr>
            </a:lvl5pPr>
            <a:lvl6pPr lvl="5" rtl="0" algn="ctr">
              <a:spcBef>
                <a:spcPts val="0"/>
              </a:spcBef>
              <a:spcAft>
                <a:spcPts val="0"/>
              </a:spcAft>
              <a:buClr>
                <a:srgbClr val="38761D"/>
              </a:buClr>
              <a:buSzPts val="4800"/>
              <a:buNone/>
              <a:defRPr sz="4800">
                <a:solidFill>
                  <a:srgbClr val="38761D"/>
                </a:solidFill>
              </a:defRPr>
            </a:lvl6pPr>
            <a:lvl7pPr lvl="6" rtl="0" algn="ctr">
              <a:spcBef>
                <a:spcPts val="0"/>
              </a:spcBef>
              <a:spcAft>
                <a:spcPts val="0"/>
              </a:spcAft>
              <a:buClr>
                <a:srgbClr val="38761D"/>
              </a:buClr>
              <a:buSzPts val="4800"/>
              <a:buNone/>
              <a:defRPr sz="4800">
                <a:solidFill>
                  <a:srgbClr val="38761D"/>
                </a:solidFill>
              </a:defRPr>
            </a:lvl7pPr>
            <a:lvl8pPr lvl="7" rtl="0" algn="ctr">
              <a:spcBef>
                <a:spcPts val="0"/>
              </a:spcBef>
              <a:spcAft>
                <a:spcPts val="0"/>
              </a:spcAft>
              <a:buClr>
                <a:srgbClr val="38761D"/>
              </a:buClr>
              <a:buSzPts val="4800"/>
              <a:buNone/>
              <a:defRPr sz="4800">
                <a:solidFill>
                  <a:srgbClr val="38761D"/>
                </a:solidFill>
              </a:defRPr>
            </a:lvl8pPr>
            <a:lvl9pPr lvl="8" rtl="0" algn="ctr">
              <a:spcBef>
                <a:spcPts val="0"/>
              </a:spcBef>
              <a:spcAft>
                <a:spcPts val="0"/>
              </a:spcAft>
              <a:buClr>
                <a:srgbClr val="38761D"/>
              </a:buClr>
              <a:buSzPts val="4800"/>
              <a:buNone/>
              <a:defRPr sz="4800">
                <a:solidFill>
                  <a:srgbClr val="38761D"/>
                </a:solidFill>
              </a:defRPr>
            </a:lvl9pPr>
          </a:lstStyle>
          <a:p>
            <a:r>
              <a:t>xx%</a:t>
            </a:r>
          </a:p>
        </p:txBody>
      </p:sp>
      <p:sp>
        <p:nvSpPr>
          <p:cNvPr id="30" name="Google Shape;30;p3"/>
          <p:cNvSpPr txBox="1"/>
          <p:nvPr>
            <p:ph hasCustomPrompt="1" idx="14" type="title"/>
          </p:nvPr>
        </p:nvSpPr>
        <p:spPr>
          <a:xfrm>
            <a:off x="3928216" y="3483010"/>
            <a:ext cx="1770900" cy="98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38761D"/>
              </a:buClr>
              <a:buSzPts val="4800"/>
              <a:buNone/>
              <a:defRPr sz="4800">
                <a:solidFill>
                  <a:srgbClr val="38761D"/>
                </a:solidFill>
              </a:defRPr>
            </a:lvl1pPr>
            <a:lvl2pPr lvl="1" rtl="0" algn="ctr">
              <a:spcBef>
                <a:spcPts val="0"/>
              </a:spcBef>
              <a:spcAft>
                <a:spcPts val="0"/>
              </a:spcAft>
              <a:buClr>
                <a:srgbClr val="38761D"/>
              </a:buClr>
              <a:buSzPts val="4800"/>
              <a:buNone/>
              <a:defRPr sz="4800">
                <a:solidFill>
                  <a:srgbClr val="38761D"/>
                </a:solidFill>
              </a:defRPr>
            </a:lvl2pPr>
            <a:lvl3pPr lvl="2" rtl="0" algn="ctr">
              <a:spcBef>
                <a:spcPts val="0"/>
              </a:spcBef>
              <a:spcAft>
                <a:spcPts val="0"/>
              </a:spcAft>
              <a:buClr>
                <a:srgbClr val="38761D"/>
              </a:buClr>
              <a:buSzPts val="4800"/>
              <a:buNone/>
              <a:defRPr sz="4800">
                <a:solidFill>
                  <a:srgbClr val="38761D"/>
                </a:solidFill>
              </a:defRPr>
            </a:lvl3pPr>
            <a:lvl4pPr lvl="3" rtl="0" algn="ctr">
              <a:spcBef>
                <a:spcPts val="0"/>
              </a:spcBef>
              <a:spcAft>
                <a:spcPts val="0"/>
              </a:spcAft>
              <a:buClr>
                <a:srgbClr val="38761D"/>
              </a:buClr>
              <a:buSzPts val="4800"/>
              <a:buNone/>
              <a:defRPr sz="4800">
                <a:solidFill>
                  <a:srgbClr val="38761D"/>
                </a:solidFill>
              </a:defRPr>
            </a:lvl4pPr>
            <a:lvl5pPr lvl="4" rtl="0" algn="ctr">
              <a:spcBef>
                <a:spcPts val="0"/>
              </a:spcBef>
              <a:spcAft>
                <a:spcPts val="0"/>
              </a:spcAft>
              <a:buClr>
                <a:srgbClr val="38761D"/>
              </a:buClr>
              <a:buSzPts val="4800"/>
              <a:buNone/>
              <a:defRPr sz="4800">
                <a:solidFill>
                  <a:srgbClr val="38761D"/>
                </a:solidFill>
              </a:defRPr>
            </a:lvl5pPr>
            <a:lvl6pPr lvl="5" rtl="0" algn="ctr">
              <a:spcBef>
                <a:spcPts val="0"/>
              </a:spcBef>
              <a:spcAft>
                <a:spcPts val="0"/>
              </a:spcAft>
              <a:buClr>
                <a:srgbClr val="38761D"/>
              </a:buClr>
              <a:buSzPts val="4800"/>
              <a:buNone/>
              <a:defRPr sz="4800">
                <a:solidFill>
                  <a:srgbClr val="38761D"/>
                </a:solidFill>
              </a:defRPr>
            </a:lvl6pPr>
            <a:lvl7pPr lvl="6" rtl="0" algn="ctr">
              <a:spcBef>
                <a:spcPts val="0"/>
              </a:spcBef>
              <a:spcAft>
                <a:spcPts val="0"/>
              </a:spcAft>
              <a:buClr>
                <a:srgbClr val="38761D"/>
              </a:buClr>
              <a:buSzPts val="4800"/>
              <a:buNone/>
              <a:defRPr sz="4800">
                <a:solidFill>
                  <a:srgbClr val="38761D"/>
                </a:solidFill>
              </a:defRPr>
            </a:lvl7pPr>
            <a:lvl8pPr lvl="7" rtl="0" algn="ctr">
              <a:spcBef>
                <a:spcPts val="0"/>
              </a:spcBef>
              <a:spcAft>
                <a:spcPts val="0"/>
              </a:spcAft>
              <a:buClr>
                <a:srgbClr val="38761D"/>
              </a:buClr>
              <a:buSzPts val="4800"/>
              <a:buNone/>
              <a:defRPr sz="4800">
                <a:solidFill>
                  <a:srgbClr val="38761D"/>
                </a:solidFill>
              </a:defRPr>
            </a:lvl8pPr>
            <a:lvl9pPr lvl="8" rtl="0" algn="ctr">
              <a:spcBef>
                <a:spcPts val="0"/>
              </a:spcBef>
              <a:spcAft>
                <a:spcPts val="0"/>
              </a:spcAft>
              <a:buClr>
                <a:srgbClr val="38761D"/>
              </a:buClr>
              <a:buSzPts val="4800"/>
              <a:buNone/>
              <a:defRPr sz="4800">
                <a:solidFill>
                  <a:srgbClr val="38761D"/>
                </a:solidFill>
              </a:defRPr>
            </a:lvl9pPr>
          </a:lstStyle>
          <a:p>
            <a:r>
              <a:t>xx%</a:t>
            </a:r>
          </a:p>
        </p:txBody>
      </p:sp>
      <p:sp>
        <p:nvSpPr>
          <p:cNvPr id="31" name="Google Shape;31;p3"/>
          <p:cNvSpPr txBox="1"/>
          <p:nvPr>
            <p:ph idx="12" type="sldNum"/>
          </p:nvPr>
        </p:nvSpPr>
        <p:spPr>
          <a:xfrm>
            <a:off x="8595300" y="2303100"/>
            <a:ext cx="548700" cy="537300"/>
          </a:xfrm>
          <a:prstGeom prst="rect">
            <a:avLst/>
          </a:prstGeom>
          <a:solidFill>
            <a:srgbClr val="6AA84F"/>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
  <p:cSld name="CUSTOM_1_1">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flipH="1">
            <a:off x="1302950"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6" name="Google Shape;36;p4"/>
          <p:cNvSpPr txBox="1"/>
          <p:nvPr>
            <p:ph idx="2" type="subTitle"/>
          </p:nvPr>
        </p:nvSpPr>
        <p:spPr>
          <a:xfrm>
            <a:off x="130315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7" name="Google Shape;37;p4"/>
          <p:cNvSpPr txBox="1"/>
          <p:nvPr>
            <p:ph idx="3" type="subTitle"/>
          </p:nvPr>
        </p:nvSpPr>
        <p:spPr>
          <a:xfrm flipH="1">
            <a:off x="3736225" y="1610789"/>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38" name="Google Shape;38;p4"/>
          <p:cNvSpPr txBox="1"/>
          <p:nvPr>
            <p:ph idx="4" type="subTitle"/>
          </p:nvPr>
        </p:nvSpPr>
        <p:spPr>
          <a:xfrm>
            <a:off x="3736500" y="1865388"/>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39" name="Google Shape;39;p4"/>
          <p:cNvSpPr txBox="1"/>
          <p:nvPr>
            <p:ph idx="5" type="subTitle"/>
          </p:nvPr>
        </p:nvSpPr>
        <p:spPr>
          <a:xfrm flipH="1">
            <a:off x="1302950"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0" name="Google Shape;40;p4"/>
          <p:cNvSpPr txBox="1"/>
          <p:nvPr>
            <p:ph idx="6" type="subTitle"/>
          </p:nvPr>
        </p:nvSpPr>
        <p:spPr>
          <a:xfrm>
            <a:off x="130315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1" name="Google Shape;41;p4"/>
          <p:cNvSpPr txBox="1"/>
          <p:nvPr>
            <p:ph idx="7" type="subTitle"/>
          </p:nvPr>
        </p:nvSpPr>
        <p:spPr>
          <a:xfrm flipH="1">
            <a:off x="3736225" y="3059664"/>
            <a:ext cx="1671300" cy="38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1pPr>
            <a:lvl2pPr lvl="1"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2pPr>
            <a:lvl3pPr lvl="2"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3pPr>
            <a:lvl4pPr lvl="3"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4pPr>
            <a:lvl5pPr lvl="4"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5pPr>
            <a:lvl6pPr lvl="5"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6pPr>
            <a:lvl7pPr lvl="6"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7pPr>
            <a:lvl8pPr lvl="7"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8pPr>
            <a:lvl9pPr lvl="8" rtl="0" algn="ctr">
              <a:lnSpc>
                <a:spcPct val="100000"/>
              </a:lnSpc>
              <a:spcBef>
                <a:spcPts val="0"/>
              </a:spcBef>
              <a:spcAft>
                <a:spcPts val="0"/>
              </a:spcAft>
              <a:buClr>
                <a:srgbClr val="666666"/>
              </a:buClr>
              <a:buSzPts val="1200"/>
              <a:buFont typeface="Josefin Sans"/>
              <a:buNone/>
              <a:defRPr b="1" sz="1200">
                <a:solidFill>
                  <a:srgbClr val="666666"/>
                </a:solidFill>
                <a:latin typeface="Josefin Sans"/>
                <a:ea typeface="Josefin Sans"/>
                <a:cs typeface="Josefin Sans"/>
                <a:sym typeface="Josefin Sans"/>
              </a:defRPr>
            </a:lvl9pPr>
          </a:lstStyle>
          <a:p/>
        </p:txBody>
      </p:sp>
      <p:sp>
        <p:nvSpPr>
          <p:cNvPr id="42" name="Google Shape;42;p4"/>
          <p:cNvSpPr txBox="1"/>
          <p:nvPr>
            <p:ph idx="8" type="subTitle"/>
          </p:nvPr>
        </p:nvSpPr>
        <p:spPr>
          <a:xfrm>
            <a:off x="3736500" y="3314263"/>
            <a:ext cx="16710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1100"/>
              <a:buNone/>
              <a:defRPr sz="1100">
                <a:solidFill>
                  <a:srgbClr val="666666"/>
                </a:solidFill>
              </a:defRPr>
            </a:lvl1pPr>
            <a:lvl2pPr lvl="1" rtl="0" algn="ctr">
              <a:lnSpc>
                <a:spcPct val="100000"/>
              </a:lnSpc>
              <a:spcBef>
                <a:spcPts val="0"/>
              </a:spcBef>
              <a:spcAft>
                <a:spcPts val="0"/>
              </a:spcAft>
              <a:buClr>
                <a:srgbClr val="666666"/>
              </a:buClr>
              <a:buSzPts val="1100"/>
              <a:buNone/>
              <a:defRPr sz="1100">
                <a:solidFill>
                  <a:srgbClr val="666666"/>
                </a:solidFill>
              </a:defRPr>
            </a:lvl2pPr>
            <a:lvl3pPr lvl="2" rtl="0" algn="ctr">
              <a:lnSpc>
                <a:spcPct val="100000"/>
              </a:lnSpc>
              <a:spcBef>
                <a:spcPts val="0"/>
              </a:spcBef>
              <a:spcAft>
                <a:spcPts val="0"/>
              </a:spcAft>
              <a:buClr>
                <a:srgbClr val="666666"/>
              </a:buClr>
              <a:buSzPts val="1100"/>
              <a:buNone/>
              <a:defRPr sz="1100">
                <a:solidFill>
                  <a:srgbClr val="666666"/>
                </a:solidFill>
              </a:defRPr>
            </a:lvl3pPr>
            <a:lvl4pPr lvl="3" rtl="0" algn="ctr">
              <a:lnSpc>
                <a:spcPct val="100000"/>
              </a:lnSpc>
              <a:spcBef>
                <a:spcPts val="0"/>
              </a:spcBef>
              <a:spcAft>
                <a:spcPts val="0"/>
              </a:spcAft>
              <a:buClr>
                <a:srgbClr val="666666"/>
              </a:buClr>
              <a:buSzPts val="1100"/>
              <a:buNone/>
              <a:defRPr sz="1100">
                <a:solidFill>
                  <a:srgbClr val="666666"/>
                </a:solidFill>
              </a:defRPr>
            </a:lvl4pPr>
            <a:lvl5pPr lvl="4" rtl="0" algn="ctr">
              <a:lnSpc>
                <a:spcPct val="100000"/>
              </a:lnSpc>
              <a:spcBef>
                <a:spcPts val="0"/>
              </a:spcBef>
              <a:spcAft>
                <a:spcPts val="0"/>
              </a:spcAft>
              <a:buClr>
                <a:srgbClr val="666666"/>
              </a:buClr>
              <a:buSzPts val="1100"/>
              <a:buNone/>
              <a:defRPr sz="1100">
                <a:solidFill>
                  <a:srgbClr val="666666"/>
                </a:solidFill>
              </a:defRPr>
            </a:lvl5pPr>
            <a:lvl6pPr lvl="5" rtl="0" algn="ctr">
              <a:lnSpc>
                <a:spcPct val="100000"/>
              </a:lnSpc>
              <a:spcBef>
                <a:spcPts val="0"/>
              </a:spcBef>
              <a:spcAft>
                <a:spcPts val="0"/>
              </a:spcAft>
              <a:buClr>
                <a:srgbClr val="666666"/>
              </a:buClr>
              <a:buSzPts val="1100"/>
              <a:buNone/>
              <a:defRPr sz="1100">
                <a:solidFill>
                  <a:srgbClr val="666666"/>
                </a:solidFill>
              </a:defRPr>
            </a:lvl6pPr>
            <a:lvl7pPr lvl="6" rtl="0" algn="ctr">
              <a:lnSpc>
                <a:spcPct val="100000"/>
              </a:lnSpc>
              <a:spcBef>
                <a:spcPts val="0"/>
              </a:spcBef>
              <a:spcAft>
                <a:spcPts val="0"/>
              </a:spcAft>
              <a:buClr>
                <a:srgbClr val="666666"/>
              </a:buClr>
              <a:buSzPts val="1100"/>
              <a:buNone/>
              <a:defRPr sz="1100">
                <a:solidFill>
                  <a:srgbClr val="666666"/>
                </a:solidFill>
              </a:defRPr>
            </a:lvl7pPr>
            <a:lvl8pPr lvl="7" rtl="0" algn="ctr">
              <a:lnSpc>
                <a:spcPct val="100000"/>
              </a:lnSpc>
              <a:spcBef>
                <a:spcPts val="0"/>
              </a:spcBef>
              <a:spcAft>
                <a:spcPts val="0"/>
              </a:spcAft>
              <a:buClr>
                <a:srgbClr val="666666"/>
              </a:buClr>
              <a:buSzPts val="1100"/>
              <a:buNone/>
              <a:defRPr sz="1100">
                <a:solidFill>
                  <a:srgbClr val="666666"/>
                </a:solidFill>
              </a:defRPr>
            </a:lvl8pPr>
            <a:lvl9pPr lvl="8" rtl="0" algn="ctr">
              <a:lnSpc>
                <a:spcPct val="100000"/>
              </a:lnSpc>
              <a:spcBef>
                <a:spcPts val="0"/>
              </a:spcBef>
              <a:spcAft>
                <a:spcPts val="0"/>
              </a:spcAft>
              <a:buClr>
                <a:srgbClr val="666666"/>
              </a:buClr>
              <a:buSzPts val="1100"/>
              <a:buNone/>
              <a:defRPr sz="1100">
                <a:solidFill>
                  <a:srgbClr val="666666"/>
                </a:solidFill>
              </a:defRPr>
            </a:lvl9pPr>
          </a:lstStyle>
          <a:p/>
        </p:txBody>
      </p:sp>
      <p:sp>
        <p:nvSpPr>
          <p:cNvPr id="43" name="Google Shape;43;p4"/>
          <p:cNvSpPr txBox="1"/>
          <p:nvPr>
            <p:ph type="ctrTitle"/>
          </p:nvPr>
        </p:nvSpPr>
        <p:spPr>
          <a:xfrm>
            <a:off x="6105025" y="1739250"/>
            <a:ext cx="21993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44" name="Google Shape;44;p4"/>
          <p:cNvSpPr txBox="1"/>
          <p:nvPr>
            <p:ph idx="12" type="sldNum"/>
          </p:nvPr>
        </p:nvSpPr>
        <p:spPr>
          <a:xfrm>
            <a:off x="8595300" y="2303100"/>
            <a:ext cx="548700" cy="537300"/>
          </a:xfrm>
          <a:prstGeom prst="rect">
            <a:avLst/>
          </a:prstGeom>
          <a:solidFill>
            <a:srgbClr val="6AA84F"/>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1">
  <p:cSld name="CUSTOM_4_4">
    <p:spTree>
      <p:nvGrpSpPr>
        <p:cNvPr id="45"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1301250"/>
            <a:ext cx="80412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4548074" y="2303100"/>
            <a:ext cx="2564700" cy="53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p:txBody>
      </p:sp>
      <p:sp>
        <p:nvSpPr>
          <p:cNvPr id="50" name="Google Shape;50;p5"/>
          <p:cNvSpPr txBox="1"/>
          <p:nvPr>
            <p:ph type="ctrTitle"/>
          </p:nvPr>
        </p:nvSpPr>
        <p:spPr>
          <a:xfrm>
            <a:off x="610142" y="1545450"/>
            <a:ext cx="3717600" cy="205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38761D"/>
              </a:buClr>
              <a:buSzPts val="3600"/>
              <a:buFont typeface="Concert One"/>
              <a:buNone/>
              <a:defRPr sz="3600">
                <a:solidFill>
                  <a:srgbClr val="38761D"/>
                </a:solidFill>
                <a:latin typeface="Concert One"/>
                <a:ea typeface="Concert One"/>
                <a:cs typeface="Concert One"/>
                <a:sym typeface="Concert One"/>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1" name="Google Shape;51;p5"/>
          <p:cNvSpPr txBox="1"/>
          <p:nvPr>
            <p:ph idx="12" type="sldNum"/>
          </p:nvPr>
        </p:nvSpPr>
        <p:spPr>
          <a:xfrm>
            <a:off x="8595300" y="2303100"/>
            <a:ext cx="548700" cy="537300"/>
          </a:xfrm>
          <a:prstGeom prst="rect">
            <a:avLst/>
          </a:prstGeom>
          <a:solidFill>
            <a:srgbClr val="38761D"/>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7_1">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54" name="Google Shape;54;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774500" y="1301200"/>
            <a:ext cx="5595000" cy="254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1" type="subTitle"/>
          </p:nvPr>
        </p:nvSpPr>
        <p:spPr>
          <a:xfrm flipH="1">
            <a:off x="2437659" y="3209600"/>
            <a:ext cx="4268700" cy="39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1pPr>
            <a:lvl2pPr lvl="1"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2pPr>
            <a:lvl3pPr lvl="2"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3pPr>
            <a:lvl4pPr lvl="3"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4pPr>
            <a:lvl5pPr lvl="4"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5pPr>
            <a:lvl6pPr lvl="5"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6pPr>
            <a:lvl7pPr lvl="6"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7pPr>
            <a:lvl8pPr lvl="7"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8pPr>
            <a:lvl9pPr lvl="8" rtl="0" algn="ctr">
              <a:lnSpc>
                <a:spcPct val="100000"/>
              </a:lnSpc>
              <a:spcBef>
                <a:spcPts val="0"/>
              </a:spcBef>
              <a:spcAft>
                <a:spcPts val="0"/>
              </a:spcAft>
              <a:buSzPts val="1000"/>
              <a:buFont typeface="Josefin Sans"/>
              <a:buNone/>
              <a:defRPr b="1" sz="1000">
                <a:latin typeface="Josefin Sans"/>
                <a:ea typeface="Josefin Sans"/>
                <a:cs typeface="Josefin Sans"/>
                <a:sym typeface="Josefin Sans"/>
              </a:defRPr>
            </a:lvl9pPr>
          </a:lstStyle>
          <a:p/>
        </p:txBody>
      </p:sp>
      <p:sp>
        <p:nvSpPr>
          <p:cNvPr id="57" name="Google Shape;57;p6"/>
          <p:cNvSpPr txBox="1"/>
          <p:nvPr>
            <p:ph idx="2" type="subTitle"/>
          </p:nvPr>
        </p:nvSpPr>
        <p:spPr>
          <a:xfrm>
            <a:off x="2189450" y="2303050"/>
            <a:ext cx="4765200" cy="53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8" name="Google Shape;58;p6"/>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SLIDE">
  <p:cSld name="CUSTOM_2_1_1">
    <p:spTree>
      <p:nvGrpSpPr>
        <p:cNvPr id="59"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SLIDE 1">
  <p:cSld name="CUSTOM_2_1_1_1">
    <p:spTree>
      <p:nvGrpSpPr>
        <p:cNvPr id="65"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7" name="Google Shape;67;p8"/>
          <p:cNvSpPr/>
          <p:nvPr/>
        </p:nvSpPr>
        <p:spPr>
          <a:xfrm>
            <a:off x="829825" y="36150"/>
            <a:ext cx="7474800" cy="49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105025" y="1847250"/>
            <a:ext cx="2243400" cy="14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0" name="Google Shape;70;p8"/>
          <p:cNvSpPr txBox="1"/>
          <p:nvPr>
            <p:ph type="ctrTitle"/>
          </p:nvPr>
        </p:nvSpPr>
        <p:spPr>
          <a:xfrm>
            <a:off x="6381625" y="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SLIDE 2">
  <p:cSld name="CUSTOM_2">
    <p:spTree>
      <p:nvGrpSpPr>
        <p:cNvPr id="7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3" name="Google Shape;73;p9"/>
          <p:cNvSpPr/>
          <p:nvPr/>
        </p:nvSpPr>
        <p:spPr>
          <a:xfrm>
            <a:off x="810050" y="816650"/>
            <a:ext cx="75276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idx="12" type="sldNum"/>
          </p:nvPr>
        </p:nvSpPr>
        <p:spPr>
          <a:xfrm>
            <a:off x="8595275"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5" name="Google Shape;75;p9"/>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5">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ctrTitle"/>
          </p:nvPr>
        </p:nvSpPr>
        <p:spPr>
          <a:xfrm>
            <a:off x="6381625" y="1739250"/>
            <a:ext cx="1923000" cy="1665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66666"/>
              </a:buClr>
              <a:buSzPts val="1800"/>
              <a:buFont typeface="Josefin Sans"/>
              <a:buNone/>
              <a:defRPr b="1" sz="1800">
                <a:solidFill>
                  <a:srgbClr val="666666"/>
                </a:solidFill>
                <a:latin typeface="Josefin Sans"/>
                <a:ea typeface="Josefin Sans"/>
                <a:cs typeface="Josefin Sans"/>
                <a:sym typeface="Josefin Sans"/>
              </a:defRPr>
            </a:lvl1pPr>
            <a:lvl2pPr lvl="1" rtl="0" algn="r">
              <a:spcBef>
                <a:spcPts val="0"/>
              </a:spcBef>
              <a:spcAft>
                <a:spcPts val="0"/>
              </a:spcAft>
              <a:buClr>
                <a:srgbClr val="666666"/>
              </a:buClr>
              <a:buSzPts val="2400"/>
              <a:buNone/>
              <a:defRPr sz="2400">
                <a:solidFill>
                  <a:srgbClr val="666666"/>
                </a:solidFill>
              </a:defRPr>
            </a:lvl2pPr>
            <a:lvl3pPr lvl="2" rtl="0" algn="r">
              <a:spcBef>
                <a:spcPts val="0"/>
              </a:spcBef>
              <a:spcAft>
                <a:spcPts val="0"/>
              </a:spcAft>
              <a:buClr>
                <a:srgbClr val="666666"/>
              </a:buClr>
              <a:buSzPts val="2400"/>
              <a:buNone/>
              <a:defRPr sz="2400">
                <a:solidFill>
                  <a:srgbClr val="666666"/>
                </a:solidFill>
              </a:defRPr>
            </a:lvl3pPr>
            <a:lvl4pPr lvl="3" rtl="0" algn="r">
              <a:spcBef>
                <a:spcPts val="0"/>
              </a:spcBef>
              <a:spcAft>
                <a:spcPts val="0"/>
              </a:spcAft>
              <a:buClr>
                <a:srgbClr val="666666"/>
              </a:buClr>
              <a:buSzPts val="2400"/>
              <a:buNone/>
              <a:defRPr sz="2400">
                <a:solidFill>
                  <a:srgbClr val="666666"/>
                </a:solidFill>
              </a:defRPr>
            </a:lvl4pPr>
            <a:lvl5pPr lvl="4" rtl="0" algn="r">
              <a:spcBef>
                <a:spcPts val="0"/>
              </a:spcBef>
              <a:spcAft>
                <a:spcPts val="0"/>
              </a:spcAft>
              <a:buClr>
                <a:srgbClr val="666666"/>
              </a:buClr>
              <a:buSzPts val="2400"/>
              <a:buNone/>
              <a:defRPr sz="2400">
                <a:solidFill>
                  <a:srgbClr val="666666"/>
                </a:solidFill>
              </a:defRPr>
            </a:lvl5pPr>
            <a:lvl6pPr lvl="5" rtl="0" algn="r">
              <a:spcBef>
                <a:spcPts val="0"/>
              </a:spcBef>
              <a:spcAft>
                <a:spcPts val="0"/>
              </a:spcAft>
              <a:buClr>
                <a:srgbClr val="666666"/>
              </a:buClr>
              <a:buSzPts val="2400"/>
              <a:buNone/>
              <a:defRPr sz="2400">
                <a:solidFill>
                  <a:srgbClr val="666666"/>
                </a:solidFill>
              </a:defRPr>
            </a:lvl6pPr>
            <a:lvl7pPr lvl="6" rtl="0" algn="r">
              <a:spcBef>
                <a:spcPts val="0"/>
              </a:spcBef>
              <a:spcAft>
                <a:spcPts val="0"/>
              </a:spcAft>
              <a:buClr>
                <a:srgbClr val="666666"/>
              </a:buClr>
              <a:buSzPts val="2400"/>
              <a:buNone/>
              <a:defRPr sz="2400">
                <a:solidFill>
                  <a:srgbClr val="666666"/>
                </a:solidFill>
              </a:defRPr>
            </a:lvl7pPr>
            <a:lvl8pPr lvl="7" rtl="0" algn="r">
              <a:spcBef>
                <a:spcPts val="0"/>
              </a:spcBef>
              <a:spcAft>
                <a:spcPts val="0"/>
              </a:spcAft>
              <a:buClr>
                <a:srgbClr val="666666"/>
              </a:buClr>
              <a:buSzPts val="2400"/>
              <a:buNone/>
              <a:defRPr sz="2400">
                <a:solidFill>
                  <a:srgbClr val="666666"/>
                </a:solidFill>
              </a:defRPr>
            </a:lvl8pPr>
            <a:lvl9pPr lvl="8" rtl="0" algn="r">
              <a:spcBef>
                <a:spcPts val="0"/>
              </a:spcBef>
              <a:spcAft>
                <a:spcPts val="0"/>
              </a:spcAft>
              <a:buClr>
                <a:srgbClr val="666666"/>
              </a:buClr>
              <a:buSzPts val="2400"/>
              <a:buNone/>
              <a:defRPr sz="2400">
                <a:solidFill>
                  <a:srgbClr val="666666"/>
                </a:solidFill>
              </a:defRPr>
            </a:lvl9pPr>
          </a:lstStyle>
          <a:p/>
        </p:txBody>
      </p:sp>
      <p:sp>
        <p:nvSpPr>
          <p:cNvPr id="80" name="Google Shape;80;p10"/>
          <p:cNvSpPr txBox="1"/>
          <p:nvPr>
            <p:ph idx="1" type="subTitle"/>
          </p:nvPr>
        </p:nvSpPr>
        <p:spPr>
          <a:xfrm flipH="1">
            <a:off x="291842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p:txBody>
      </p:sp>
      <p:sp>
        <p:nvSpPr>
          <p:cNvPr id="81" name="Google Shape;81;p10"/>
          <p:cNvSpPr txBox="1"/>
          <p:nvPr>
            <p:ph idx="2" type="subTitle"/>
          </p:nvPr>
        </p:nvSpPr>
        <p:spPr>
          <a:xfrm>
            <a:off x="2918475" y="2815063"/>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0"/>
          <p:cNvSpPr txBox="1"/>
          <p:nvPr>
            <p:ph idx="3" type="subTitle"/>
          </p:nvPr>
        </p:nvSpPr>
        <p:spPr>
          <a:xfrm flipH="1">
            <a:off x="4630775" y="246775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p:txBody>
      </p:sp>
      <p:sp>
        <p:nvSpPr>
          <p:cNvPr id="83" name="Google Shape;83;p10"/>
          <p:cNvSpPr txBox="1"/>
          <p:nvPr>
            <p:ph idx="4" type="subTitle"/>
          </p:nvPr>
        </p:nvSpPr>
        <p:spPr>
          <a:xfrm>
            <a:off x="4630825" y="2815038"/>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4" name="Google Shape;84;p10"/>
          <p:cNvSpPr txBox="1"/>
          <p:nvPr>
            <p:ph idx="5" type="subTitle"/>
          </p:nvPr>
        </p:nvSpPr>
        <p:spPr>
          <a:xfrm flipH="1">
            <a:off x="1206000" y="2467700"/>
            <a:ext cx="1564500" cy="28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rtl="0" algn="ctr">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p:txBody>
      </p:sp>
      <p:sp>
        <p:nvSpPr>
          <p:cNvPr id="85" name="Google Shape;85;p10"/>
          <p:cNvSpPr txBox="1"/>
          <p:nvPr>
            <p:ph idx="6" type="subTitle"/>
          </p:nvPr>
        </p:nvSpPr>
        <p:spPr>
          <a:xfrm>
            <a:off x="1206050" y="2815100"/>
            <a:ext cx="1564500" cy="4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6" name="Google Shape;86;p10"/>
          <p:cNvSpPr txBox="1"/>
          <p:nvPr>
            <p:ph idx="7" type="subTitle"/>
          </p:nvPr>
        </p:nvSpPr>
        <p:spPr>
          <a:xfrm>
            <a:off x="2918500" y="2614050"/>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7" name="Google Shape;87;p10"/>
          <p:cNvSpPr txBox="1"/>
          <p:nvPr>
            <p:ph idx="12" type="sldNum"/>
          </p:nvPr>
        </p:nvSpPr>
        <p:spPr>
          <a:xfrm>
            <a:off x="8595300" y="2303100"/>
            <a:ext cx="548700" cy="537300"/>
          </a:xfrm>
          <a:prstGeom prst="rect">
            <a:avLst/>
          </a:prstGeom>
          <a:solidFill>
            <a:srgbClr val="6F40A8"/>
          </a:solidFill>
        </p:spPr>
        <p:txBody>
          <a:bodyPr anchorCtr="0" anchor="ctr" bIns="91425" lIns="91425" spcFirstLastPara="1" rIns="91425" wrap="square" tIns="91425">
            <a:noAutofit/>
          </a:bodyPr>
          <a:lstStyle>
            <a:lvl1pPr lvl="0" rtl="0" algn="ctr">
              <a:buNone/>
              <a:defRPr b="1">
                <a:solidFill>
                  <a:srgbClr val="FFFFFF"/>
                </a:solidFill>
                <a:latin typeface="Josefin Sans"/>
                <a:ea typeface="Josefin Sans"/>
                <a:cs typeface="Josefin Sans"/>
                <a:sym typeface="Josefin Sans"/>
              </a:defRPr>
            </a:lvl1pPr>
            <a:lvl2pPr lvl="1" rtl="0" algn="ctr">
              <a:buNone/>
              <a:defRPr b="1">
                <a:solidFill>
                  <a:srgbClr val="FFFFFF"/>
                </a:solidFill>
                <a:latin typeface="Josefin Sans"/>
                <a:ea typeface="Josefin Sans"/>
                <a:cs typeface="Josefin Sans"/>
                <a:sym typeface="Josefin Sans"/>
              </a:defRPr>
            </a:lvl2pPr>
            <a:lvl3pPr lvl="2" rtl="0" algn="ctr">
              <a:buNone/>
              <a:defRPr b="1">
                <a:solidFill>
                  <a:srgbClr val="FFFFFF"/>
                </a:solidFill>
                <a:latin typeface="Josefin Sans"/>
                <a:ea typeface="Josefin Sans"/>
                <a:cs typeface="Josefin Sans"/>
                <a:sym typeface="Josefin Sans"/>
              </a:defRPr>
            </a:lvl3pPr>
            <a:lvl4pPr lvl="3" rtl="0" algn="ctr">
              <a:buNone/>
              <a:defRPr b="1">
                <a:solidFill>
                  <a:srgbClr val="FFFFFF"/>
                </a:solidFill>
                <a:latin typeface="Josefin Sans"/>
                <a:ea typeface="Josefin Sans"/>
                <a:cs typeface="Josefin Sans"/>
                <a:sym typeface="Josefin Sans"/>
              </a:defRPr>
            </a:lvl4pPr>
            <a:lvl5pPr lvl="4" rtl="0" algn="ctr">
              <a:buNone/>
              <a:defRPr b="1">
                <a:solidFill>
                  <a:srgbClr val="FFFFFF"/>
                </a:solidFill>
                <a:latin typeface="Josefin Sans"/>
                <a:ea typeface="Josefin Sans"/>
                <a:cs typeface="Josefin Sans"/>
                <a:sym typeface="Josefin Sans"/>
              </a:defRPr>
            </a:lvl5pPr>
            <a:lvl6pPr lvl="5" rtl="0" algn="ctr">
              <a:buNone/>
              <a:defRPr b="1">
                <a:solidFill>
                  <a:srgbClr val="FFFFFF"/>
                </a:solidFill>
                <a:latin typeface="Josefin Sans"/>
                <a:ea typeface="Josefin Sans"/>
                <a:cs typeface="Josefin Sans"/>
                <a:sym typeface="Josefin Sans"/>
              </a:defRPr>
            </a:lvl6pPr>
            <a:lvl7pPr lvl="6" rtl="0" algn="ctr">
              <a:buNone/>
              <a:defRPr b="1">
                <a:solidFill>
                  <a:srgbClr val="FFFFFF"/>
                </a:solidFill>
                <a:latin typeface="Josefin Sans"/>
                <a:ea typeface="Josefin Sans"/>
                <a:cs typeface="Josefin Sans"/>
                <a:sym typeface="Josefin Sans"/>
              </a:defRPr>
            </a:lvl7pPr>
            <a:lvl8pPr lvl="7" rtl="0" algn="ctr">
              <a:buNone/>
              <a:defRPr b="1">
                <a:solidFill>
                  <a:srgbClr val="FFFFFF"/>
                </a:solidFill>
                <a:latin typeface="Josefin Sans"/>
                <a:ea typeface="Josefin Sans"/>
                <a:cs typeface="Josefin Sans"/>
                <a:sym typeface="Josefin Sans"/>
              </a:defRPr>
            </a:lvl8pPr>
            <a:lvl9pPr lvl="8" rtl="0" algn="ctr">
              <a:buNone/>
              <a:defRPr b="1">
                <a:solidFill>
                  <a:srgbClr val="FFFFFF"/>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8" name="Google Shape;88;p10"/>
          <p:cNvSpPr txBox="1"/>
          <p:nvPr>
            <p:ph idx="8" type="subTitle"/>
          </p:nvPr>
        </p:nvSpPr>
        <p:spPr>
          <a:xfrm>
            <a:off x="4630850" y="261402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89" name="Google Shape;89;p10"/>
          <p:cNvSpPr txBox="1"/>
          <p:nvPr>
            <p:ph idx="9" type="subTitle"/>
          </p:nvPr>
        </p:nvSpPr>
        <p:spPr>
          <a:xfrm>
            <a:off x="1206075" y="2614075"/>
            <a:ext cx="15645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b="1" sz="2800">
                <a:solidFill>
                  <a:srgbClr val="666666"/>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indent="-317500" lvl="1" marL="914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indent="-317500" lvl="2" marL="1371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indent="-317500" lvl="3" marL="18288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indent="-317500" lvl="4" marL="22860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indent="-317500" lvl="5" marL="27432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indent="-317500" lvl="6" marL="32004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indent="-317500" lvl="7" marL="36576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indent="-317500" lvl="8" marL="41148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ph type="ctrTitle"/>
          </p:nvPr>
        </p:nvSpPr>
        <p:spPr>
          <a:xfrm>
            <a:off x="1204675" y="920875"/>
            <a:ext cx="4740900" cy="24213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lang="es" sz="5600">
                <a:solidFill>
                  <a:srgbClr val="38761D"/>
                </a:solidFill>
                <a:latin typeface="Concert One"/>
                <a:ea typeface="Concert One"/>
                <a:cs typeface="Concert One"/>
                <a:sym typeface="Concert One"/>
              </a:rPr>
              <a:t>Understanding </a:t>
            </a:r>
            <a:r>
              <a:rPr lang="es" sz="4100">
                <a:solidFill>
                  <a:srgbClr val="38761D"/>
                </a:solidFill>
                <a:latin typeface="Concert One"/>
                <a:ea typeface="Concert One"/>
                <a:cs typeface="Concert One"/>
                <a:sym typeface="Concert One"/>
              </a:rPr>
              <a:t>online board games</a:t>
            </a:r>
            <a:endParaRPr sz="4100">
              <a:solidFill>
                <a:srgbClr val="38761D"/>
              </a:solidFill>
              <a:latin typeface="Concert One"/>
              <a:ea typeface="Concert One"/>
              <a:cs typeface="Concert One"/>
              <a:sym typeface="Concert One"/>
            </a:endParaRPr>
          </a:p>
          <a:p>
            <a:pPr indent="0" lvl="0" marL="0" rtl="0" algn="l">
              <a:spcBef>
                <a:spcPts val="0"/>
              </a:spcBef>
              <a:spcAft>
                <a:spcPts val="0"/>
              </a:spcAft>
              <a:buNone/>
            </a:pPr>
            <a:r>
              <a:t/>
            </a:r>
            <a:endParaRPr>
              <a:solidFill>
                <a:srgbClr val="6AA84F"/>
              </a:solidFill>
              <a:latin typeface="Concert One"/>
              <a:ea typeface="Concert One"/>
              <a:cs typeface="Concert One"/>
              <a:sym typeface="Concert One"/>
            </a:endParaRPr>
          </a:p>
        </p:txBody>
      </p:sp>
      <p:sp>
        <p:nvSpPr>
          <p:cNvPr id="111" name="Google Shape;111;p15"/>
          <p:cNvSpPr txBox="1"/>
          <p:nvPr>
            <p:ph idx="1" type="subTitle"/>
          </p:nvPr>
        </p:nvSpPr>
        <p:spPr>
          <a:xfrm>
            <a:off x="2638675" y="2446650"/>
            <a:ext cx="31332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Josefin Sans"/>
                <a:ea typeface="Josefin Sans"/>
                <a:cs typeface="Josefin Sans"/>
                <a:sym typeface="Josefin Sans"/>
              </a:rPr>
              <a:t>An overview of current experiences of board games turned digital.</a:t>
            </a:r>
            <a:endParaRPr>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pic>
        <p:nvPicPr>
          <p:cNvPr id="112" name="Google Shape;112;p15"/>
          <p:cNvPicPr preferRelativeResize="0"/>
          <p:nvPr/>
        </p:nvPicPr>
        <p:blipFill>
          <a:blip r:embed="rId3">
            <a:alphaModFix/>
          </a:blip>
          <a:stretch>
            <a:fillRect/>
          </a:stretch>
        </p:blipFill>
        <p:spPr>
          <a:xfrm>
            <a:off x="2140800" y="2489875"/>
            <a:ext cx="463576" cy="540226"/>
          </a:xfrm>
          <a:prstGeom prst="rect">
            <a:avLst/>
          </a:prstGeom>
          <a:noFill/>
          <a:ln>
            <a:noFill/>
          </a:ln>
        </p:spPr>
      </p:pic>
      <p:pic>
        <p:nvPicPr>
          <p:cNvPr id="113" name="Google Shape;113;p15"/>
          <p:cNvPicPr preferRelativeResize="0"/>
          <p:nvPr/>
        </p:nvPicPr>
        <p:blipFill rotWithShape="1">
          <a:blip r:embed="rId4">
            <a:alphaModFix/>
          </a:blip>
          <a:srcRect b="0" l="0" r="3670" t="15038"/>
          <a:stretch/>
        </p:blipFill>
        <p:spPr>
          <a:xfrm>
            <a:off x="6561925" y="4111275"/>
            <a:ext cx="2281250" cy="88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4" name="Shape 204"/>
        <p:cNvGrpSpPr/>
        <p:nvPr/>
      </p:nvGrpSpPr>
      <p:grpSpPr>
        <a:xfrm>
          <a:off x="0" y="0"/>
          <a:ext cx="0" cy="0"/>
          <a:chOff x="0" y="0"/>
          <a:chExt cx="0" cy="0"/>
        </a:xfrm>
      </p:grpSpPr>
      <p:sp>
        <p:nvSpPr>
          <p:cNvPr id="205" name="Google Shape;205;p24"/>
          <p:cNvSpPr txBox="1"/>
          <p:nvPr>
            <p:ph type="ctrTitle"/>
          </p:nvPr>
        </p:nvSpPr>
        <p:spPr>
          <a:xfrm>
            <a:off x="-570974" y="548825"/>
            <a:ext cx="38151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The Prototype</a:t>
            </a:r>
            <a:endParaRPr>
              <a:solidFill>
                <a:srgbClr val="666666"/>
              </a:solidFill>
            </a:endParaRPr>
          </a:p>
        </p:txBody>
      </p:sp>
      <p:sp>
        <p:nvSpPr>
          <p:cNvPr id="206" name="Google Shape;206;p24"/>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07" name="Google Shape;207;p24"/>
          <p:cNvPicPr preferRelativeResize="0"/>
          <p:nvPr/>
        </p:nvPicPr>
        <p:blipFill>
          <a:blip r:embed="rId3">
            <a:alphaModFix/>
          </a:blip>
          <a:stretch>
            <a:fillRect/>
          </a:stretch>
        </p:blipFill>
        <p:spPr>
          <a:xfrm>
            <a:off x="254525" y="1889875"/>
            <a:ext cx="3141325" cy="2093401"/>
          </a:xfrm>
          <a:prstGeom prst="rect">
            <a:avLst/>
          </a:prstGeom>
          <a:noFill/>
          <a:ln>
            <a:noFill/>
          </a:ln>
        </p:spPr>
      </p:pic>
      <p:sp>
        <p:nvSpPr>
          <p:cNvPr id="208" name="Google Shape;208;p24"/>
          <p:cNvSpPr txBox="1"/>
          <p:nvPr>
            <p:ph idx="4294967295" type="subTitle"/>
          </p:nvPr>
        </p:nvSpPr>
        <p:spPr>
          <a:xfrm flipH="1">
            <a:off x="3452025" y="170185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This</a:t>
            </a:r>
            <a:r>
              <a:rPr lang="es"/>
              <a:t> design:</a:t>
            </a:r>
            <a:endParaRPr/>
          </a:p>
        </p:txBody>
      </p:sp>
      <p:sp>
        <p:nvSpPr>
          <p:cNvPr id="209" name="Google Shape;209;p24"/>
          <p:cNvSpPr txBox="1"/>
          <p:nvPr>
            <p:ph idx="1" type="subTitle"/>
          </p:nvPr>
        </p:nvSpPr>
        <p:spPr>
          <a:xfrm>
            <a:off x="3297400" y="2303100"/>
            <a:ext cx="4870500" cy="1586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s">
                <a:solidFill>
                  <a:srgbClr val="666666"/>
                </a:solidFill>
              </a:rPr>
              <a:t>This design stresses integration with discord, a selling point for the product because it is already a well used platform for digital games</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both logo and background mimic games, with the illustration (courtesy of freepik) helps communicate the online nature of the product</a:t>
            </a:r>
            <a:endParaRPr>
              <a:solidFill>
                <a:srgbClr val="666666"/>
              </a:solidFill>
            </a:endParaRPr>
          </a:p>
          <a:p>
            <a:pPr indent="-304800" lvl="0" marL="457200" rtl="0" algn="l">
              <a:spcBef>
                <a:spcPts val="0"/>
              </a:spcBef>
              <a:spcAft>
                <a:spcPts val="0"/>
              </a:spcAft>
              <a:buClr>
                <a:srgbClr val="666666"/>
              </a:buClr>
              <a:buSzPts val="1200"/>
              <a:buChar char="●"/>
            </a:pPr>
            <a:r>
              <a:rPr lang="es">
                <a:solidFill>
                  <a:srgbClr val="666666"/>
                </a:solidFill>
              </a:rPr>
              <a:t>The focus of the website is showing how flexible, and intuitive the bot is - the website is very minimalistic to reflect this, and brings attention to the call to action of adding the bot to a users discord.</a:t>
            </a:r>
            <a:endParaRPr>
              <a:solidFill>
                <a:srgbClr val="666666"/>
              </a:solidFill>
            </a:endParaRPr>
          </a:p>
          <a:p>
            <a:pPr indent="0" lvl="0" marL="0" rtl="0" algn="l">
              <a:spcBef>
                <a:spcPts val="0"/>
              </a:spcBef>
              <a:spcAft>
                <a:spcPts val="0"/>
              </a:spcAft>
              <a:buNone/>
            </a:pPr>
            <a:r>
              <a:rPr lang="es">
                <a:solidFill>
                  <a:srgbClr val="666666"/>
                </a:solidFill>
              </a:rPr>
              <a:t> </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3" name="Shape 213"/>
        <p:cNvGrpSpPr/>
        <p:nvPr/>
      </p:nvGrpSpPr>
      <p:grpSpPr>
        <a:xfrm>
          <a:off x="0" y="0"/>
          <a:ext cx="0" cy="0"/>
          <a:chOff x="0" y="0"/>
          <a:chExt cx="0" cy="0"/>
        </a:xfrm>
      </p:grpSpPr>
      <p:sp>
        <p:nvSpPr>
          <p:cNvPr id="214" name="Google Shape;214;p25"/>
          <p:cNvSpPr txBox="1"/>
          <p:nvPr>
            <p:ph type="ctrTitle"/>
          </p:nvPr>
        </p:nvSpPr>
        <p:spPr>
          <a:xfrm>
            <a:off x="-146927" y="1601100"/>
            <a:ext cx="26688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The Prototype</a:t>
            </a:r>
            <a:endParaRPr>
              <a:solidFill>
                <a:srgbClr val="666666"/>
              </a:solidFill>
            </a:endParaRPr>
          </a:p>
          <a:p>
            <a:pPr indent="0" lvl="0" marL="0" rtl="0" algn="r">
              <a:spcBef>
                <a:spcPts val="0"/>
              </a:spcBef>
              <a:spcAft>
                <a:spcPts val="0"/>
              </a:spcAft>
              <a:buNone/>
            </a:pPr>
            <a:r>
              <a:rPr lang="es" sz="2100">
                <a:solidFill>
                  <a:srgbClr val="666666"/>
                </a:solidFill>
              </a:rPr>
              <a:t>(continued)</a:t>
            </a:r>
            <a:endParaRPr sz="2100">
              <a:solidFill>
                <a:srgbClr val="666666"/>
              </a:solidFill>
            </a:endParaRPr>
          </a:p>
        </p:txBody>
      </p:sp>
      <p:sp>
        <p:nvSpPr>
          <p:cNvPr id="215" name="Google Shape;215;p25"/>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16" name="Google Shape;216;p25"/>
          <p:cNvPicPr preferRelativeResize="0"/>
          <p:nvPr/>
        </p:nvPicPr>
        <p:blipFill>
          <a:blip r:embed="rId3">
            <a:alphaModFix/>
          </a:blip>
          <a:stretch>
            <a:fillRect/>
          </a:stretch>
        </p:blipFill>
        <p:spPr>
          <a:xfrm>
            <a:off x="2598075" y="375913"/>
            <a:ext cx="6590074" cy="439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0" name="Shape 220"/>
        <p:cNvGrpSpPr/>
        <p:nvPr/>
      </p:nvGrpSpPr>
      <p:grpSpPr>
        <a:xfrm>
          <a:off x="0" y="0"/>
          <a:ext cx="0" cy="0"/>
          <a:chOff x="0" y="0"/>
          <a:chExt cx="0" cy="0"/>
        </a:xfrm>
      </p:grpSpPr>
      <p:sp>
        <p:nvSpPr>
          <p:cNvPr id="221" name="Google Shape;221;p26"/>
          <p:cNvSpPr txBox="1"/>
          <p:nvPr>
            <p:ph type="ctrTitle"/>
          </p:nvPr>
        </p:nvSpPr>
        <p:spPr>
          <a:xfrm>
            <a:off x="-588374" y="478225"/>
            <a:ext cx="38151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The Prototype</a:t>
            </a:r>
            <a:endParaRPr>
              <a:solidFill>
                <a:srgbClr val="666666"/>
              </a:solidFill>
            </a:endParaRPr>
          </a:p>
        </p:txBody>
      </p:sp>
      <p:sp>
        <p:nvSpPr>
          <p:cNvPr id="222" name="Google Shape;222;p2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3" name="Google Shape;223;p26"/>
          <p:cNvSpPr txBox="1"/>
          <p:nvPr>
            <p:ph idx="4294967295" type="subTitle"/>
          </p:nvPr>
        </p:nvSpPr>
        <p:spPr>
          <a:xfrm flipH="1">
            <a:off x="3406650" y="134847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This design:</a:t>
            </a:r>
            <a:endParaRPr/>
          </a:p>
        </p:txBody>
      </p:sp>
      <p:sp>
        <p:nvSpPr>
          <p:cNvPr id="224" name="Google Shape;224;p26"/>
          <p:cNvSpPr txBox="1"/>
          <p:nvPr>
            <p:ph idx="1" type="subTitle"/>
          </p:nvPr>
        </p:nvSpPr>
        <p:spPr>
          <a:xfrm>
            <a:off x="3226725" y="2180350"/>
            <a:ext cx="4870500" cy="1586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s">
                <a:solidFill>
                  <a:srgbClr val="666666"/>
                </a:solidFill>
              </a:rPr>
              <a:t>There are only four pages of the website; landing, about, how-to and contact</a:t>
            </a:r>
            <a:r>
              <a:rPr lang="es">
                <a:solidFill>
                  <a:srgbClr val="666666"/>
                </a:solidFill>
              </a:rPr>
              <a:t>.</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highlight>
                  <a:srgbClr val="D9EAD3"/>
                </a:highlight>
              </a:rPr>
              <a:t>our goal is to have people on the website for as little time as possible.</a:t>
            </a:r>
            <a:endParaRPr>
              <a:solidFill>
                <a:srgbClr val="666666"/>
              </a:solidFill>
              <a:highlight>
                <a:srgbClr val="D9EAD3"/>
              </a:highlight>
            </a:endParaRPr>
          </a:p>
          <a:p>
            <a:pPr indent="-317500" lvl="1" marL="914400" rtl="0" algn="l">
              <a:spcBef>
                <a:spcPts val="0"/>
              </a:spcBef>
              <a:spcAft>
                <a:spcPts val="0"/>
              </a:spcAft>
              <a:buClr>
                <a:srgbClr val="666666"/>
              </a:buClr>
              <a:buSzPts val="1400"/>
              <a:buChar char="○"/>
            </a:pPr>
            <a:r>
              <a:rPr lang="es">
                <a:solidFill>
                  <a:srgbClr val="666666"/>
                </a:solidFill>
              </a:rPr>
              <a:t>We want them out, playing the game.</a:t>
            </a:r>
            <a:endParaRPr>
              <a:solidFill>
                <a:srgbClr val="666666"/>
              </a:solidFill>
            </a:endParaRPr>
          </a:p>
          <a:p>
            <a:pPr indent="-317500" lvl="2" marL="1371600" rtl="0" algn="l">
              <a:spcBef>
                <a:spcPts val="0"/>
              </a:spcBef>
              <a:spcAft>
                <a:spcPts val="0"/>
              </a:spcAft>
              <a:buClr>
                <a:srgbClr val="666666"/>
              </a:buClr>
              <a:buSzPts val="1400"/>
              <a:buChar char="■"/>
            </a:pPr>
            <a:r>
              <a:rPr lang="es">
                <a:solidFill>
                  <a:srgbClr val="666666"/>
                </a:solidFill>
              </a:rPr>
              <a:t>however, we know that it's important to include the essentials: what problem we are solving (about), a thorough guide of how to interact with the bot (how to), and someone to contact if issues arise (contact).</a:t>
            </a:r>
            <a:endParaRPr>
              <a:solidFill>
                <a:srgbClr val="666666"/>
              </a:solidFill>
            </a:endParaRPr>
          </a:p>
          <a:p>
            <a:pPr indent="0" lvl="0" marL="0" rtl="0" algn="l">
              <a:spcBef>
                <a:spcPts val="0"/>
              </a:spcBef>
              <a:spcAft>
                <a:spcPts val="0"/>
              </a:spcAft>
              <a:buNone/>
            </a:pPr>
            <a:r>
              <a:rPr lang="es">
                <a:solidFill>
                  <a:srgbClr val="666666"/>
                </a:solidFill>
              </a:rPr>
              <a:t> </a:t>
            </a:r>
            <a:endParaRPr>
              <a:solidFill>
                <a:srgbClr val="666666"/>
              </a:solidFill>
            </a:endParaRPr>
          </a:p>
        </p:txBody>
      </p:sp>
      <p:pic>
        <p:nvPicPr>
          <p:cNvPr id="225" name="Google Shape;225;p26"/>
          <p:cNvPicPr preferRelativeResize="0"/>
          <p:nvPr/>
        </p:nvPicPr>
        <p:blipFill>
          <a:blip r:embed="rId3">
            <a:alphaModFix/>
          </a:blip>
          <a:stretch>
            <a:fillRect/>
          </a:stretch>
        </p:blipFill>
        <p:spPr>
          <a:xfrm>
            <a:off x="218125" y="1767099"/>
            <a:ext cx="3149974" cy="209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9" name="Shape 229"/>
        <p:cNvGrpSpPr/>
        <p:nvPr/>
      </p:nvGrpSpPr>
      <p:grpSpPr>
        <a:xfrm>
          <a:off x="0" y="0"/>
          <a:ext cx="0" cy="0"/>
          <a:chOff x="0" y="0"/>
          <a:chExt cx="0" cy="0"/>
        </a:xfrm>
      </p:grpSpPr>
      <p:sp>
        <p:nvSpPr>
          <p:cNvPr id="230" name="Google Shape;230;p27"/>
          <p:cNvSpPr txBox="1"/>
          <p:nvPr>
            <p:ph idx="1" type="subTitle"/>
          </p:nvPr>
        </p:nvSpPr>
        <p:spPr>
          <a:xfrm>
            <a:off x="360375" y="2561775"/>
            <a:ext cx="7877700" cy="11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457200" rtl="0" algn="l">
              <a:spcBef>
                <a:spcPts val="0"/>
              </a:spcBef>
              <a:spcAft>
                <a:spcPts val="0"/>
              </a:spcAft>
              <a:buNone/>
            </a:pPr>
            <a:r>
              <a:rPr b="1" lang="es">
                <a:solidFill>
                  <a:srgbClr val="666666"/>
                </a:solidFill>
                <a:latin typeface="Zilla Slab"/>
                <a:ea typeface="Zilla Slab"/>
                <a:cs typeface="Zilla Slab"/>
                <a:sym typeface="Zilla Slab"/>
              </a:rPr>
              <a:t>To scale up, we would:</a:t>
            </a:r>
            <a:endParaRPr b="1">
              <a:solidFill>
                <a:srgbClr val="666666"/>
              </a:solidFill>
              <a:latin typeface="Zilla Slab"/>
              <a:ea typeface="Zilla Slab"/>
              <a:cs typeface="Zilla Slab"/>
              <a:sym typeface="Zilla Slab"/>
            </a:endParaRPr>
          </a:p>
          <a:p>
            <a:pPr indent="-304800" lvl="0" marL="457200" rtl="0" algn="l">
              <a:spcBef>
                <a:spcPts val="0"/>
              </a:spcBef>
              <a:spcAft>
                <a:spcPts val="0"/>
              </a:spcAft>
              <a:buClr>
                <a:srgbClr val="666666"/>
              </a:buClr>
              <a:buSzPts val="1200"/>
              <a:buChar char="●"/>
            </a:pPr>
            <a:r>
              <a:rPr lang="es">
                <a:solidFill>
                  <a:srgbClr val="666666"/>
                </a:solidFill>
              </a:rPr>
              <a:t>Create a fully functioning website prototype and move into development</a:t>
            </a:r>
            <a:endParaRPr>
              <a:solidFill>
                <a:srgbClr val="666666"/>
              </a:solidFill>
            </a:endParaRPr>
          </a:p>
          <a:p>
            <a:pPr indent="-304800" lvl="0" marL="457200" rtl="0" algn="l">
              <a:spcBef>
                <a:spcPts val="0"/>
              </a:spcBef>
              <a:spcAft>
                <a:spcPts val="0"/>
              </a:spcAft>
              <a:buClr>
                <a:srgbClr val="666666"/>
              </a:buClr>
              <a:buSzPts val="1200"/>
              <a:buChar char="●"/>
            </a:pPr>
            <a:r>
              <a:rPr lang="es">
                <a:solidFill>
                  <a:srgbClr val="666666"/>
                </a:solidFill>
              </a:rPr>
              <a:t>Add more functional games, such as those identified in </a:t>
            </a:r>
            <a:r>
              <a:rPr lang="es">
                <a:solidFill>
                  <a:srgbClr val="666666"/>
                </a:solidFill>
              </a:rPr>
              <a:t>preliminary</a:t>
            </a:r>
            <a:r>
              <a:rPr lang="es">
                <a:solidFill>
                  <a:srgbClr val="666666"/>
                </a:solidFill>
              </a:rPr>
              <a:t> user research</a:t>
            </a:r>
            <a:endParaRPr>
              <a:solidFill>
                <a:srgbClr val="666666"/>
              </a:solidFill>
            </a:endParaRPr>
          </a:p>
          <a:p>
            <a:pPr indent="-304800" lvl="0" marL="457200" rtl="0" algn="l">
              <a:spcBef>
                <a:spcPts val="0"/>
              </a:spcBef>
              <a:spcAft>
                <a:spcPts val="0"/>
              </a:spcAft>
              <a:buClr>
                <a:srgbClr val="666666"/>
              </a:buClr>
              <a:buSzPts val="1200"/>
              <a:buChar char="●"/>
            </a:pPr>
            <a:r>
              <a:rPr lang="es">
                <a:solidFill>
                  <a:srgbClr val="666666"/>
                </a:solidFill>
              </a:rPr>
              <a:t>Conduct more product testing with the discord bot to identify lapses in language, and more intuitive commands.</a:t>
            </a:r>
            <a:endParaRPr>
              <a:solidFill>
                <a:srgbClr val="666666"/>
              </a:solidFill>
            </a:endParaRPr>
          </a:p>
        </p:txBody>
      </p:sp>
      <p:sp>
        <p:nvSpPr>
          <p:cNvPr id="231" name="Google Shape;231;p27"/>
          <p:cNvSpPr txBox="1"/>
          <p:nvPr>
            <p:ph type="ctrTitle"/>
          </p:nvPr>
        </p:nvSpPr>
        <p:spPr>
          <a:xfrm>
            <a:off x="-516008" y="58437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What’s next?</a:t>
            </a:r>
            <a:endParaRPr>
              <a:solidFill>
                <a:srgbClr val="666666"/>
              </a:solidFill>
            </a:endParaRPr>
          </a:p>
        </p:txBody>
      </p:sp>
      <p:sp>
        <p:nvSpPr>
          <p:cNvPr id="232" name="Google Shape;232;p2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33" name="Google Shape;233;p27"/>
          <p:cNvSpPr txBox="1"/>
          <p:nvPr>
            <p:ph idx="4294967295" type="subTitle"/>
          </p:nvPr>
        </p:nvSpPr>
        <p:spPr>
          <a:xfrm flipH="1">
            <a:off x="444200" y="1890325"/>
            <a:ext cx="7613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We took the time to understand the market, created the bot with functionality for one game (Goblet Goblet), and started a website prototype.</a:t>
            </a:r>
            <a:endParaRPr/>
          </a:p>
        </p:txBody>
      </p:sp>
      <p:sp>
        <p:nvSpPr>
          <p:cNvPr id="234" name="Google Shape;234;p27"/>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236" name="Google Shape;236;p27"/>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16"/>
          <p:cNvSpPr txBox="1"/>
          <p:nvPr>
            <p:ph idx="1" type="subTitle"/>
          </p:nvPr>
        </p:nvSpPr>
        <p:spPr>
          <a:xfrm flipH="1">
            <a:off x="5485575" y="4162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The Problem</a:t>
            </a:r>
            <a:endParaRPr/>
          </a:p>
        </p:txBody>
      </p:sp>
      <p:sp>
        <p:nvSpPr>
          <p:cNvPr id="119" name="Google Shape;119;p16"/>
          <p:cNvSpPr txBox="1"/>
          <p:nvPr>
            <p:ph idx="2" type="subTitle"/>
          </p:nvPr>
        </p:nvSpPr>
        <p:spPr>
          <a:xfrm>
            <a:off x="5485625" y="1005425"/>
            <a:ext cx="2035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a:ea typeface="Zilla Slab"/>
                <a:cs typeface="Zilla Slab"/>
                <a:sym typeface="Zilla Slab"/>
              </a:rPr>
              <a:t>What’s up with virtual board games?</a:t>
            </a:r>
            <a:endParaRPr>
              <a:latin typeface="Zilla Slab"/>
              <a:ea typeface="Zilla Slab"/>
              <a:cs typeface="Zilla Slab"/>
              <a:sym typeface="Zilla Slab"/>
            </a:endParaRPr>
          </a:p>
        </p:txBody>
      </p:sp>
      <p:sp>
        <p:nvSpPr>
          <p:cNvPr id="120" name="Google Shape;120;p16"/>
          <p:cNvSpPr txBox="1"/>
          <p:nvPr>
            <p:ph idx="3" type="subTitle"/>
          </p:nvPr>
        </p:nvSpPr>
        <p:spPr>
          <a:xfrm flipH="1">
            <a:off x="5485575" y="1464949"/>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User Questions</a:t>
            </a:r>
            <a:endParaRPr/>
          </a:p>
        </p:txBody>
      </p:sp>
      <p:sp>
        <p:nvSpPr>
          <p:cNvPr id="121" name="Google Shape;121;p16"/>
          <p:cNvSpPr txBox="1"/>
          <p:nvPr>
            <p:ph idx="4" type="subTitle"/>
          </p:nvPr>
        </p:nvSpPr>
        <p:spPr>
          <a:xfrm>
            <a:off x="5485625" y="2054126"/>
            <a:ext cx="2035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a:ea typeface="Zilla Slab"/>
                <a:cs typeface="Zilla Slab"/>
                <a:sym typeface="Zilla Slab"/>
              </a:rPr>
              <a:t>Who are our users? and what does the experience look like for them? </a:t>
            </a:r>
            <a:endParaRPr>
              <a:latin typeface="Zilla Slab"/>
              <a:ea typeface="Zilla Slab"/>
              <a:cs typeface="Zilla Slab"/>
              <a:sym typeface="Zilla Slab"/>
            </a:endParaRPr>
          </a:p>
        </p:txBody>
      </p:sp>
      <p:sp>
        <p:nvSpPr>
          <p:cNvPr id="122" name="Google Shape;122;p16"/>
          <p:cNvSpPr txBox="1"/>
          <p:nvPr>
            <p:ph idx="5" type="subTitle"/>
          </p:nvPr>
        </p:nvSpPr>
        <p:spPr>
          <a:xfrm flipH="1">
            <a:off x="5485575" y="2513648"/>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Analysis</a:t>
            </a:r>
            <a:endParaRPr/>
          </a:p>
        </p:txBody>
      </p:sp>
      <p:sp>
        <p:nvSpPr>
          <p:cNvPr id="123" name="Google Shape;123;p16"/>
          <p:cNvSpPr txBox="1"/>
          <p:nvPr>
            <p:ph idx="6" type="subTitle"/>
          </p:nvPr>
        </p:nvSpPr>
        <p:spPr>
          <a:xfrm>
            <a:off x="5485625" y="3102829"/>
            <a:ext cx="2035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a:ea typeface="Zilla Slab"/>
                <a:cs typeface="Zilla Slab"/>
                <a:sym typeface="Zilla Slab"/>
              </a:rPr>
              <a:t>What are the implications of this?</a:t>
            </a:r>
            <a:endParaRPr>
              <a:latin typeface="Zilla Slab"/>
              <a:ea typeface="Zilla Slab"/>
              <a:cs typeface="Zilla Slab"/>
              <a:sym typeface="Zilla Slab"/>
            </a:endParaRPr>
          </a:p>
        </p:txBody>
      </p:sp>
      <p:sp>
        <p:nvSpPr>
          <p:cNvPr id="124" name="Google Shape;124;p16"/>
          <p:cNvSpPr txBox="1"/>
          <p:nvPr>
            <p:ph idx="7" type="subTitle"/>
          </p:nvPr>
        </p:nvSpPr>
        <p:spPr>
          <a:xfrm flipH="1">
            <a:off x="5485575" y="3557850"/>
            <a:ext cx="1581000" cy="7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Results</a:t>
            </a:r>
            <a:endParaRPr/>
          </a:p>
        </p:txBody>
      </p:sp>
      <p:sp>
        <p:nvSpPr>
          <p:cNvPr id="125" name="Google Shape;125;p16"/>
          <p:cNvSpPr txBox="1"/>
          <p:nvPr>
            <p:ph idx="8" type="subTitle"/>
          </p:nvPr>
        </p:nvSpPr>
        <p:spPr>
          <a:xfrm>
            <a:off x="5485625" y="4147025"/>
            <a:ext cx="2035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Zilla Slab"/>
                <a:ea typeface="Zilla Slab"/>
                <a:cs typeface="Zilla Slab"/>
                <a:sym typeface="Zilla Slab"/>
              </a:rPr>
              <a:t>Prototype Website</a:t>
            </a:r>
            <a:endParaRPr>
              <a:latin typeface="Zilla Slab"/>
              <a:ea typeface="Zilla Slab"/>
              <a:cs typeface="Zilla Slab"/>
              <a:sym typeface="Zilla Slab"/>
            </a:endParaRPr>
          </a:p>
        </p:txBody>
      </p:sp>
      <p:sp>
        <p:nvSpPr>
          <p:cNvPr id="126" name="Google Shape;126;p16"/>
          <p:cNvSpPr txBox="1"/>
          <p:nvPr>
            <p:ph type="title"/>
          </p:nvPr>
        </p:nvSpPr>
        <p:spPr>
          <a:xfrm>
            <a:off x="3928216" y="337210"/>
            <a:ext cx="17709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27" name="Google Shape;127;p16"/>
          <p:cNvSpPr txBox="1"/>
          <p:nvPr>
            <p:ph idx="9" type="title"/>
          </p:nvPr>
        </p:nvSpPr>
        <p:spPr>
          <a:xfrm>
            <a:off x="3928216" y="1394592"/>
            <a:ext cx="17709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28" name="Google Shape;128;p16"/>
          <p:cNvSpPr txBox="1"/>
          <p:nvPr>
            <p:ph idx="13" type="title"/>
          </p:nvPr>
        </p:nvSpPr>
        <p:spPr>
          <a:xfrm>
            <a:off x="3928216" y="2438810"/>
            <a:ext cx="17709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29" name="Google Shape;129;p16"/>
          <p:cNvSpPr txBox="1"/>
          <p:nvPr>
            <p:ph idx="14" type="title"/>
          </p:nvPr>
        </p:nvSpPr>
        <p:spPr>
          <a:xfrm>
            <a:off x="3928216" y="3483010"/>
            <a:ext cx="17709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0" name="Google Shape;130;p16"/>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17"/>
          <p:cNvSpPr txBox="1"/>
          <p:nvPr>
            <p:ph idx="1" type="subTitle"/>
          </p:nvPr>
        </p:nvSpPr>
        <p:spPr>
          <a:xfrm>
            <a:off x="4362600" y="2046275"/>
            <a:ext cx="3300000" cy="11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666666"/>
                </a:solidFill>
              </a:rPr>
              <a:t>Our world is more Digital. Almost 4.57 billion people were active internet users as of July 2020.¹ So much has changed to support that - and while turning digital has its benefits, people still crave the physicality of the tabletop </a:t>
            </a:r>
            <a:r>
              <a:rPr lang="es">
                <a:solidFill>
                  <a:srgbClr val="666666"/>
                </a:solidFill>
              </a:rPr>
              <a:t>board game</a:t>
            </a:r>
            <a:r>
              <a:rPr lang="es">
                <a:solidFill>
                  <a:srgbClr val="666666"/>
                </a:solidFill>
              </a:rPr>
              <a:t>.² </a:t>
            </a:r>
            <a:endParaRPr>
              <a:solidFill>
                <a:srgbClr val="666666"/>
              </a:solidFill>
            </a:endParaRPr>
          </a:p>
        </p:txBody>
      </p:sp>
      <p:sp>
        <p:nvSpPr>
          <p:cNvPr id="136" name="Google Shape;136;p17"/>
          <p:cNvSpPr txBox="1"/>
          <p:nvPr>
            <p:ph type="ctrTitle"/>
          </p:nvPr>
        </p:nvSpPr>
        <p:spPr>
          <a:xfrm>
            <a:off x="281992" y="1545450"/>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The Problem</a:t>
            </a:r>
            <a:endParaRPr>
              <a:solidFill>
                <a:srgbClr val="666666"/>
              </a:solidFill>
            </a:endParaRPr>
          </a:p>
        </p:txBody>
      </p:sp>
      <p:sp>
        <p:nvSpPr>
          <p:cNvPr id="137" name="Google Shape;137;p17"/>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18"/>
          <p:cNvSpPr txBox="1"/>
          <p:nvPr>
            <p:ph idx="1" type="subTitle"/>
          </p:nvPr>
        </p:nvSpPr>
        <p:spPr>
          <a:xfrm>
            <a:off x="238975" y="2303100"/>
            <a:ext cx="7877700" cy="11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1400">
                <a:solidFill>
                  <a:srgbClr val="666666"/>
                </a:solidFill>
                <a:latin typeface="Zilla Slab"/>
                <a:ea typeface="Zilla Slab"/>
                <a:cs typeface="Zilla Slab"/>
                <a:sym typeface="Zilla Slab"/>
              </a:rPr>
              <a:t>The basics:</a:t>
            </a:r>
            <a:endParaRPr b="1" sz="1400">
              <a:solidFill>
                <a:srgbClr val="666666"/>
              </a:solidFill>
              <a:latin typeface="Zilla Slab"/>
              <a:ea typeface="Zilla Slab"/>
              <a:cs typeface="Zilla Slab"/>
              <a:sym typeface="Zilla Slab"/>
            </a:endParaRPr>
          </a:p>
          <a:p>
            <a:pPr indent="-317500" lvl="0" marL="457200" rtl="0" algn="l">
              <a:spcBef>
                <a:spcPts val="0"/>
              </a:spcBef>
              <a:spcAft>
                <a:spcPts val="0"/>
              </a:spcAft>
              <a:buClr>
                <a:srgbClr val="666666"/>
              </a:buClr>
              <a:buSzPts val="1400"/>
              <a:buChar char="●"/>
            </a:pPr>
            <a:r>
              <a:rPr lang="es" sz="1400">
                <a:solidFill>
                  <a:srgbClr val="666666"/>
                </a:solidFill>
              </a:rPr>
              <a:t>Monopoly is the most popular game played</a:t>
            </a:r>
            <a:endParaRPr sz="1400">
              <a:solidFill>
                <a:srgbClr val="666666"/>
              </a:solidFill>
            </a:endParaRPr>
          </a:p>
          <a:p>
            <a:pPr indent="-317500" lvl="0" marL="457200" rtl="0" algn="l">
              <a:spcBef>
                <a:spcPts val="0"/>
              </a:spcBef>
              <a:spcAft>
                <a:spcPts val="0"/>
              </a:spcAft>
              <a:buClr>
                <a:srgbClr val="666666"/>
              </a:buClr>
              <a:buSzPts val="1400"/>
              <a:buChar char="●"/>
            </a:pPr>
            <a:r>
              <a:rPr lang="es" sz="1400">
                <a:solidFill>
                  <a:srgbClr val="666666"/>
                </a:solidFill>
              </a:rPr>
              <a:t>People play between 1-2 hours, and rarely don't finish the games they start in one sitting</a:t>
            </a:r>
            <a:endParaRPr sz="1400">
              <a:solidFill>
                <a:srgbClr val="666666"/>
              </a:solidFill>
            </a:endParaRPr>
          </a:p>
          <a:p>
            <a:pPr indent="-317500" lvl="0" marL="457200" rtl="0" algn="l">
              <a:spcBef>
                <a:spcPts val="0"/>
              </a:spcBef>
              <a:spcAft>
                <a:spcPts val="0"/>
              </a:spcAft>
              <a:buClr>
                <a:srgbClr val="666666"/>
              </a:buClr>
              <a:buSzPts val="1400"/>
              <a:buChar char="●"/>
            </a:pPr>
            <a:r>
              <a:rPr lang="es" sz="1400">
                <a:solidFill>
                  <a:srgbClr val="666666"/>
                </a:solidFill>
              </a:rPr>
              <a:t>Most frequently 4 people play together. </a:t>
            </a:r>
            <a:endParaRPr sz="1400">
              <a:solidFill>
                <a:srgbClr val="666666"/>
              </a:solidFill>
            </a:endParaRPr>
          </a:p>
          <a:p>
            <a:pPr indent="-317500" lvl="0" marL="457200" rtl="0" algn="l">
              <a:spcBef>
                <a:spcPts val="0"/>
              </a:spcBef>
              <a:spcAft>
                <a:spcPts val="0"/>
              </a:spcAft>
              <a:buClr>
                <a:srgbClr val="666666"/>
              </a:buClr>
              <a:buSzPts val="1400"/>
              <a:buChar char="●"/>
            </a:pPr>
            <a:r>
              <a:rPr lang="es">
                <a:solidFill>
                  <a:srgbClr val="666666"/>
                </a:solidFill>
              </a:rPr>
              <a:t>People enjoy playing games that they have the flexibility to choose how long to play, and have the flexibility to be creative with the game (aka making their own rules)</a:t>
            </a:r>
            <a:endParaRPr sz="1400">
              <a:solidFill>
                <a:srgbClr val="666666"/>
              </a:solidFill>
            </a:endParaRPr>
          </a:p>
          <a:p>
            <a:pPr indent="0" lvl="0" marL="0" rtl="0" algn="l">
              <a:spcBef>
                <a:spcPts val="0"/>
              </a:spcBef>
              <a:spcAft>
                <a:spcPts val="0"/>
              </a:spcAft>
              <a:buNone/>
            </a:pPr>
            <a:r>
              <a:t/>
            </a:r>
            <a:endParaRPr sz="1400">
              <a:solidFill>
                <a:srgbClr val="666666"/>
              </a:solidFill>
            </a:endParaRPr>
          </a:p>
        </p:txBody>
      </p:sp>
      <p:sp>
        <p:nvSpPr>
          <p:cNvPr id="143" name="Google Shape;143;p18"/>
          <p:cNvSpPr txBox="1"/>
          <p:nvPr>
            <p:ph type="ctrTitle"/>
          </p:nvPr>
        </p:nvSpPr>
        <p:spPr>
          <a:xfrm>
            <a:off x="-516008" y="46172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User Research</a:t>
            </a:r>
            <a:endParaRPr>
              <a:solidFill>
                <a:srgbClr val="666666"/>
              </a:solidFill>
            </a:endParaRPr>
          </a:p>
        </p:txBody>
      </p:sp>
      <p:sp>
        <p:nvSpPr>
          <p:cNvPr id="144" name="Google Shape;144;p18"/>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45" name="Google Shape;145;p18"/>
          <p:cNvSpPr txBox="1"/>
          <p:nvPr>
            <p:ph idx="4294967295" type="subTitle"/>
          </p:nvPr>
        </p:nvSpPr>
        <p:spPr>
          <a:xfrm flipH="1">
            <a:off x="177450" y="160100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Results</a:t>
            </a:r>
            <a:endParaRPr/>
          </a:p>
        </p:txBody>
      </p:sp>
      <p:sp>
        <p:nvSpPr>
          <p:cNvPr id="146" name="Google Shape;146;p18"/>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148" name="Google Shape;148;p18"/>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p19"/>
          <p:cNvSpPr txBox="1"/>
          <p:nvPr>
            <p:ph idx="1" type="subTitle"/>
          </p:nvPr>
        </p:nvSpPr>
        <p:spPr>
          <a:xfrm>
            <a:off x="238975" y="2303100"/>
            <a:ext cx="7877700" cy="14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rgbClr val="666666"/>
                </a:solidFill>
                <a:latin typeface="Zilla Slab"/>
                <a:ea typeface="Zilla Slab"/>
                <a:cs typeface="Zilla Slab"/>
                <a:sym typeface="Zilla Slab"/>
              </a:rPr>
              <a:t>Online behaviour</a:t>
            </a:r>
            <a:endParaRPr b="1">
              <a:solidFill>
                <a:srgbClr val="666666"/>
              </a:solidFill>
              <a:latin typeface="Zilla Slab"/>
              <a:ea typeface="Zilla Slab"/>
              <a:cs typeface="Zilla Slab"/>
              <a:sym typeface="Zilla Slab"/>
            </a:endParaRPr>
          </a:p>
          <a:p>
            <a:pPr indent="-304800" lvl="0" marL="457200" rtl="0" algn="l">
              <a:spcBef>
                <a:spcPts val="0"/>
              </a:spcBef>
              <a:spcAft>
                <a:spcPts val="0"/>
              </a:spcAft>
              <a:buClr>
                <a:srgbClr val="666666"/>
              </a:buClr>
              <a:buSzPts val="1200"/>
              <a:buChar char="●"/>
            </a:pPr>
            <a:r>
              <a:rPr lang="es">
                <a:solidFill>
                  <a:srgbClr val="666666"/>
                </a:solidFill>
              </a:rPr>
              <a:t>The pandemic, in its height did change behaviour surrounding games: some played more, some less but heavily depending on the people played with, and the availability of games online</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Interviewees see board games as a very good way to not be online, away from devices</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They are more fun in person because it's easier to have multiple conversations at the same time. </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Participant 3: Wants to play Catan but “it’s covid times right now, so I can’t really do that, I mean, gotta be in the same room”</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154" name="Google Shape;154;p19"/>
          <p:cNvSpPr txBox="1"/>
          <p:nvPr>
            <p:ph type="ctrTitle"/>
          </p:nvPr>
        </p:nvSpPr>
        <p:spPr>
          <a:xfrm>
            <a:off x="-516008" y="46172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User Research</a:t>
            </a:r>
            <a:endParaRPr>
              <a:solidFill>
                <a:srgbClr val="666666"/>
              </a:solidFill>
            </a:endParaRPr>
          </a:p>
        </p:txBody>
      </p:sp>
      <p:sp>
        <p:nvSpPr>
          <p:cNvPr id="155" name="Google Shape;155;p19"/>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6" name="Google Shape;156;p19"/>
          <p:cNvSpPr txBox="1"/>
          <p:nvPr>
            <p:ph idx="4294967295" type="subTitle"/>
          </p:nvPr>
        </p:nvSpPr>
        <p:spPr>
          <a:xfrm flipH="1">
            <a:off x="177450" y="160100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Results</a:t>
            </a:r>
            <a:endParaRPr/>
          </a:p>
        </p:txBody>
      </p:sp>
      <p:sp>
        <p:nvSpPr>
          <p:cNvPr id="157" name="Google Shape;157;p19"/>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159" name="Google Shape;159;p19"/>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3" name="Shape 163"/>
        <p:cNvGrpSpPr/>
        <p:nvPr/>
      </p:nvGrpSpPr>
      <p:grpSpPr>
        <a:xfrm>
          <a:off x="0" y="0"/>
          <a:ext cx="0" cy="0"/>
          <a:chOff x="0" y="0"/>
          <a:chExt cx="0" cy="0"/>
        </a:xfrm>
      </p:grpSpPr>
      <p:sp>
        <p:nvSpPr>
          <p:cNvPr id="164" name="Google Shape;164;p20"/>
          <p:cNvSpPr txBox="1"/>
          <p:nvPr>
            <p:ph idx="1" type="subTitle"/>
          </p:nvPr>
        </p:nvSpPr>
        <p:spPr>
          <a:xfrm>
            <a:off x="238975" y="2139900"/>
            <a:ext cx="7877700" cy="14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rgbClr val="666666"/>
                </a:solidFill>
                <a:latin typeface="Zilla Slab"/>
                <a:ea typeface="Zilla Slab"/>
                <a:cs typeface="Zilla Slab"/>
                <a:sym typeface="Zilla Slab"/>
              </a:rPr>
              <a:t>Board games on discord </a:t>
            </a:r>
            <a:endParaRPr b="1">
              <a:solidFill>
                <a:srgbClr val="666666"/>
              </a:solidFill>
              <a:latin typeface="Zilla Slab"/>
              <a:ea typeface="Zilla Slab"/>
              <a:cs typeface="Zilla Slab"/>
              <a:sym typeface="Zilla Slab"/>
            </a:endParaRPr>
          </a:p>
          <a:p>
            <a:pPr indent="-304800" lvl="0" marL="457200" rtl="0" algn="l">
              <a:spcBef>
                <a:spcPts val="0"/>
              </a:spcBef>
              <a:spcAft>
                <a:spcPts val="0"/>
              </a:spcAft>
              <a:buClr>
                <a:srgbClr val="666666"/>
              </a:buClr>
              <a:buSzPts val="1200"/>
              <a:buChar char="●"/>
            </a:pPr>
            <a:r>
              <a:rPr lang="es">
                <a:solidFill>
                  <a:srgbClr val="666666"/>
                </a:solidFill>
              </a:rPr>
              <a:t>Participant Two: “It’s just boys talking online - I literally don’t know what it's actually for. Utterly oblivious.” </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Benefits include: you get a lot without paying for anything, very intuitive once familiar, many clubs and friends online, </a:t>
            </a:r>
            <a:r>
              <a:rPr b="1" lang="es">
                <a:solidFill>
                  <a:srgbClr val="666666"/>
                </a:solidFill>
                <a:latin typeface="Zilla Slab"/>
                <a:ea typeface="Zilla Slab"/>
                <a:cs typeface="Zilla Slab"/>
                <a:sym typeface="Zilla Slab"/>
              </a:rPr>
              <a:t>no ads</a:t>
            </a:r>
            <a:r>
              <a:rPr lang="es">
                <a:solidFill>
                  <a:srgbClr val="666666"/>
                </a:solidFill>
              </a:rPr>
              <a:t>.</a:t>
            </a:r>
            <a:endParaRPr>
              <a:solidFill>
                <a:srgbClr val="666666"/>
              </a:solidFill>
            </a:endParaRPr>
          </a:p>
          <a:p>
            <a:pPr indent="-317500" lvl="2" marL="1371600" rtl="0" algn="l">
              <a:spcBef>
                <a:spcPts val="0"/>
              </a:spcBef>
              <a:spcAft>
                <a:spcPts val="0"/>
              </a:spcAft>
              <a:buClr>
                <a:srgbClr val="666666"/>
              </a:buClr>
              <a:buSzPts val="1400"/>
              <a:buChar char="■"/>
            </a:pPr>
            <a:r>
              <a:rPr lang="es">
                <a:solidFill>
                  <a:srgbClr val="666666"/>
                </a:solidFill>
              </a:rPr>
              <a:t>People play on the platforms they are already on (eg imessage games)</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Pitfalls: learning curve is tough, hard to manage a server. </a:t>
            </a:r>
            <a:endParaRPr>
              <a:solidFill>
                <a:srgbClr val="666666"/>
              </a:solidFill>
            </a:endParaRPr>
          </a:p>
        </p:txBody>
      </p:sp>
      <p:sp>
        <p:nvSpPr>
          <p:cNvPr id="165" name="Google Shape;165;p20"/>
          <p:cNvSpPr txBox="1"/>
          <p:nvPr>
            <p:ph type="ctrTitle"/>
          </p:nvPr>
        </p:nvSpPr>
        <p:spPr>
          <a:xfrm>
            <a:off x="-516008" y="46172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User Research</a:t>
            </a:r>
            <a:endParaRPr>
              <a:solidFill>
                <a:srgbClr val="666666"/>
              </a:solidFill>
            </a:endParaRPr>
          </a:p>
        </p:txBody>
      </p:sp>
      <p:sp>
        <p:nvSpPr>
          <p:cNvPr id="166" name="Google Shape;166;p20"/>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67" name="Google Shape;167;p20"/>
          <p:cNvSpPr txBox="1"/>
          <p:nvPr>
            <p:ph idx="4294967295" type="subTitle"/>
          </p:nvPr>
        </p:nvSpPr>
        <p:spPr>
          <a:xfrm flipH="1">
            <a:off x="177450" y="160100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Results</a:t>
            </a:r>
            <a:endParaRPr/>
          </a:p>
        </p:txBody>
      </p:sp>
      <p:sp>
        <p:nvSpPr>
          <p:cNvPr id="168" name="Google Shape;168;p20"/>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170" name="Google Shape;170;p20"/>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21"/>
          <p:cNvSpPr txBox="1"/>
          <p:nvPr>
            <p:ph idx="1" type="subTitle"/>
          </p:nvPr>
        </p:nvSpPr>
        <p:spPr>
          <a:xfrm>
            <a:off x="248850" y="1923125"/>
            <a:ext cx="7877700" cy="149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1400">
                <a:solidFill>
                  <a:srgbClr val="666666"/>
                </a:solidFill>
                <a:latin typeface="Zilla Slab"/>
                <a:ea typeface="Zilla Slab"/>
                <a:cs typeface="Zilla Slab"/>
                <a:sym typeface="Zilla Slab"/>
              </a:rPr>
              <a:t>“I tried to get my friends, who played d&amp;d to use like a bot to help me, like, manage stuff. Yeah. And it took them more than like 30 seconds to figure out how to use it. So then they decided not to use it. Yeah. So like, it better be like something that you can pick up and use almost immediately “</a:t>
            </a:r>
            <a:endParaRPr sz="1400">
              <a:solidFill>
                <a:srgbClr val="666666"/>
              </a:solidFill>
            </a:endParaRPr>
          </a:p>
        </p:txBody>
      </p:sp>
      <p:sp>
        <p:nvSpPr>
          <p:cNvPr id="176" name="Google Shape;176;p21"/>
          <p:cNvSpPr txBox="1"/>
          <p:nvPr>
            <p:ph type="ctrTitle"/>
          </p:nvPr>
        </p:nvSpPr>
        <p:spPr>
          <a:xfrm>
            <a:off x="-516008" y="46172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User Research</a:t>
            </a:r>
            <a:endParaRPr>
              <a:solidFill>
                <a:srgbClr val="666666"/>
              </a:solidFill>
            </a:endParaRPr>
          </a:p>
        </p:txBody>
      </p:sp>
      <p:sp>
        <p:nvSpPr>
          <p:cNvPr id="177" name="Google Shape;177;p21"/>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78" name="Google Shape;178;p21"/>
          <p:cNvSpPr txBox="1"/>
          <p:nvPr>
            <p:ph idx="4294967295" type="subTitle"/>
          </p:nvPr>
        </p:nvSpPr>
        <p:spPr>
          <a:xfrm flipH="1">
            <a:off x="177450" y="160100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Results</a:t>
            </a:r>
            <a:endParaRPr/>
          </a:p>
        </p:txBody>
      </p:sp>
      <p:sp>
        <p:nvSpPr>
          <p:cNvPr id="179" name="Google Shape;179;p21"/>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181" name="Google Shape;181;p21"/>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
        <p:nvSpPr>
          <p:cNvPr id="182" name="Google Shape;182;p21"/>
          <p:cNvSpPr txBox="1"/>
          <p:nvPr>
            <p:ph idx="1" type="subTitle"/>
          </p:nvPr>
        </p:nvSpPr>
        <p:spPr>
          <a:xfrm>
            <a:off x="342125" y="2755425"/>
            <a:ext cx="7877700" cy="149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sz="1400">
                <a:solidFill>
                  <a:srgbClr val="000000"/>
                </a:solidFill>
                <a:highlight>
                  <a:srgbClr val="6AA84F"/>
                </a:highlight>
                <a:latin typeface="Zilla Slab"/>
                <a:ea typeface="Zilla Slab"/>
                <a:cs typeface="Zilla Slab"/>
                <a:sym typeface="Zilla Slab"/>
              </a:rPr>
              <a:t>Stressing Intuitive Interaction. Need ease and simplicity. </a:t>
            </a:r>
            <a:endParaRPr sz="1400">
              <a:solidFill>
                <a:srgbClr val="000000"/>
              </a:solidFill>
              <a:highlight>
                <a:srgbClr val="6AA84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 name="Shape 186"/>
        <p:cNvGrpSpPr/>
        <p:nvPr/>
      </p:nvGrpSpPr>
      <p:grpSpPr>
        <a:xfrm>
          <a:off x="0" y="0"/>
          <a:ext cx="0" cy="0"/>
          <a:chOff x="0" y="0"/>
          <a:chExt cx="0" cy="0"/>
        </a:xfrm>
      </p:grpSpPr>
      <p:sp>
        <p:nvSpPr>
          <p:cNvPr id="187" name="Google Shape;187;p22"/>
          <p:cNvSpPr txBox="1"/>
          <p:nvPr>
            <p:ph idx="1" type="subTitle"/>
          </p:nvPr>
        </p:nvSpPr>
        <p:spPr>
          <a:xfrm>
            <a:off x="335075" y="2467375"/>
            <a:ext cx="7368300" cy="1182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s">
                <a:solidFill>
                  <a:srgbClr val="666666"/>
                </a:solidFill>
              </a:rPr>
              <a:t>Target the population already on discord; they are comfortable, know the platform, and already have friends online</a:t>
            </a:r>
            <a:endParaRPr>
              <a:solidFill>
                <a:srgbClr val="666666"/>
              </a:solidFill>
            </a:endParaRPr>
          </a:p>
          <a:p>
            <a:pPr indent="-304800" lvl="0" marL="457200" rtl="0" algn="l">
              <a:spcBef>
                <a:spcPts val="0"/>
              </a:spcBef>
              <a:spcAft>
                <a:spcPts val="0"/>
              </a:spcAft>
              <a:buClr>
                <a:srgbClr val="666666"/>
              </a:buClr>
              <a:buSzPts val="1200"/>
              <a:buChar char="●"/>
            </a:pPr>
            <a:r>
              <a:rPr lang="es">
                <a:solidFill>
                  <a:srgbClr val="666666"/>
                </a:solidFill>
              </a:rPr>
              <a:t>Highest focus on flexibility of the bot: they provide a system, but give people the ability to do what they want</a:t>
            </a:r>
            <a:endParaRPr>
              <a:solidFill>
                <a:srgbClr val="666666"/>
              </a:solidFill>
            </a:endParaRPr>
          </a:p>
          <a:p>
            <a:pPr indent="-317500" lvl="1" marL="914400" rtl="0" algn="l">
              <a:spcBef>
                <a:spcPts val="0"/>
              </a:spcBef>
              <a:spcAft>
                <a:spcPts val="0"/>
              </a:spcAft>
              <a:buClr>
                <a:srgbClr val="666666"/>
              </a:buClr>
              <a:buSzPts val="1400"/>
              <a:buChar char="○"/>
            </a:pPr>
            <a:r>
              <a:rPr lang="es">
                <a:solidFill>
                  <a:srgbClr val="666666"/>
                </a:solidFill>
              </a:rPr>
              <a:t>set process of communication: people are prompted how to play. Photo sharing is intuitive and does not have high data costs like video sharing, and the ability to look back and reflect on past moves. </a:t>
            </a:r>
            <a:endParaRPr>
              <a:solidFill>
                <a:srgbClr val="666666"/>
              </a:solidFill>
            </a:endParaRPr>
          </a:p>
          <a:p>
            <a:pPr indent="0" lvl="0" marL="1371600" rtl="0" algn="l">
              <a:spcBef>
                <a:spcPts val="0"/>
              </a:spcBef>
              <a:spcAft>
                <a:spcPts val="0"/>
              </a:spcAft>
              <a:buNone/>
            </a:pPr>
            <a:r>
              <a:rPr lang="es">
                <a:solidFill>
                  <a:srgbClr val="666666"/>
                </a:solidFill>
              </a:rPr>
              <a:t>***Costs involved = slow and potentially tedious. </a:t>
            </a:r>
            <a:endParaRPr>
              <a:solidFill>
                <a:srgbClr val="666666"/>
              </a:solidFill>
            </a:endParaRPr>
          </a:p>
          <a:p>
            <a:pPr indent="-304800" lvl="0" marL="457200" rtl="0" algn="l">
              <a:spcBef>
                <a:spcPts val="0"/>
              </a:spcBef>
              <a:spcAft>
                <a:spcPts val="0"/>
              </a:spcAft>
              <a:buClr>
                <a:srgbClr val="666666"/>
              </a:buClr>
              <a:buSzPts val="1200"/>
              <a:buChar char="●"/>
            </a:pPr>
            <a:r>
              <a:rPr lang="es">
                <a:solidFill>
                  <a:srgbClr val="666666"/>
                </a:solidFill>
              </a:rPr>
              <a:t>Build in mind of expansion to 4 people games, up to 2 hours that are mainly played in one sitting.</a:t>
            </a:r>
            <a:endParaRPr>
              <a:solidFill>
                <a:srgbClr val="666666"/>
              </a:solidFill>
            </a:endParaRPr>
          </a:p>
          <a:p>
            <a:pPr indent="0" lvl="0" marL="0" rtl="0" algn="l">
              <a:spcBef>
                <a:spcPts val="0"/>
              </a:spcBef>
              <a:spcAft>
                <a:spcPts val="0"/>
              </a:spcAft>
              <a:buNone/>
            </a:pPr>
            <a:r>
              <a:rPr lang="es">
                <a:solidFill>
                  <a:srgbClr val="666666"/>
                </a:solidFill>
              </a:rPr>
              <a:t> </a:t>
            </a:r>
            <a:endParaRPr>
              <a:solidFill>
                <a:srgbClr val="666666"/>
              </a:solidFill>
            </a:endParaRPr>
          </a:p>
        </p:txBody>
      </p:sp>
      <p:sp>
        <p:nvSpPr>
          <p:cNvPr id="188" name="Google Shape;188;p22"/>
          <p:cNvSpPr txBox="1"/>
          <p:nvPr>
            <p:ph type="ctrTitle"/>
          </p:nvPr>
        </p:nvSpPr>
        <p:spPr>
          <a:xfrm>
            <a:off x="-516008" y="509575"/>
            <a:ext cx="37176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User Research</a:t>
            </a:r>
            <a:endParaRPr>
              <a:solidFill>
                <a:srgbClr val="666666"/>
              </a:solidFill>
            </a:endParaRPr>
          </a:p>
        </p:txBody>
      </p:sp>
      <p:sp>
        <p:nvSpPr>
          <p:cNvPr id="189" name="Google Shape;189;p22"/>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90" name="Google Shape;190;p22"/>
          <p:cNvSpPr txBox="1"/>
          <p:nvPr>
            <p:ph idx="4294967295" type="subTitle"/>
          </p:nvPr>
        </p:nvSpPr>
        <p:spPr>
          <a:xfrm flipH="1">
            <a:off x="177450" y="1709700"/>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Next steps</a:t>
            </a:r>
            <a:endParaRPr/>
          </a:p>
        </p:txBody>
      </p:sp>
      <p:sp>
        <p:nvSpPr>
          <p:cNvPr id="191" name="Google Shape;191;p22"/>
          <p:cNvSpPr/>
          <p:nvPr/>
        </p:nvSpPr>
        <p:spPr>
          <a:xfrm>
            <a:off x="6235925" y="225925"/>
            <a:ext cx="2639400" cy="7491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ph idx="4294967295" type="subTitle"/>
          </p:nvPr>
        </p:nvSpPr>
        <p:spPr>
          <a:xfrm flipH="1">
            <a:off x="6390275" y="201925"/>
            <a:ext cx="2330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lt1"/>
                </a:solidFill>
                <a:latin typeface="Concert One"/>
                <a:ea typeface="Concert One"/>
                <a:cs typeface="Concert One"/>
                <a:sym typeface="Concert One"/>
              </a:rPr>
              <a:t>Target Outcome</a:t>
            </a:r>
            <a:endParaRPr>
              <a:solidFill>
                <a:schemeClr val="lt1"/>
              </a:solidFill>
              <a:latin typeface="Concert One"/>
              <a:ea typeface="Concert One"/>
              <a:cs typeface="Concert One"/>
              <a:sym typeface="Concert One"/>
            </a:endParaRPr>
          </a:p>
        </p:txBody>
      </p:sp>
      <p:sp>
        <p:nvSpPr>
          <p:cNvPr id="193" name="Google Shape;193;p22"/>
          <p:cNvSpPr txBox="1"/>
          <p:nvPr/>
        </p:nvSpPr>
        <p:spPr>
          <a:xfrm>
            <a:off x="6351700" y="461725"/>
            <a:ext cx="246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lt1"/>
                </a:solidFill>
                <a:latin typeface="Zilla Slab Light"/>
                <a:ea typeface="Zilla Slab Light"/>
                <a:cs typeface="Zilla Slab Light"/>
                <a:sym typeface="Zilla Slab Light"/>
              </a:rPr>
              <a:t>What are people’s experience with playing board games online? </a:t>
            </a:r>
            <a:endParaRPr sz="1200">
              <a:solidFill>
                <a:schemeClr val="lt1"/>
              </a:solidFill>
              <a:latin typeface="Zilla Slab Light"/>
              <a:ea typeface="Zilla Slab Light"/>
              <a:cs typeface="Zilla Slab Light"/>
              <a:sym typeface="Zilla Slab Light"/>
            </a:endParaRPr>
          </a:p>
          <a:p>
            <a:pPr indent="0" lvl="0" marL="0" rtl="0" algn="l">
              <a:spcBef>
                <a:spcPts val="0"/>
              </a:spcBef>
              <a:spcAft>
                <a:spcPts val="0"/>
              </a:spcAft>
              <a:buNone/>
            </a:pPr>
            <a:r>
              <a:t/>
            </a:r>
            <a:endParaRPr sz="1200">
              <a:solidFill>
                <a:srgbClr val="666666"/>
              </a:solidFill>
              <a:latin typeface="Zilla Slab Light"/>
              <a:ea typeface="Zilla Slab Light"/>
              <a:cs typeface="Zilla Slab Light"/>
              <a:sym typeface="Zilla Sla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7" name="Shape 197"/>
        <p:cNvGrpSpPr/>
        <p:nvPr/>
      </p:nvGrpSpPr>
      <p:grpSpPr>
        <a:xfrm>
          <a:off x="0" y="0"/>
          <a:ext cx="0" cy="0"/>
          <a:chOff x="0" y="0"/>
          <a:chExt cx="0" cy="0"/>
        </a:xfrm>
      </p:grpSpPr>
      <p:sp>
        <p:nvSpPr>
          <p:cNvPr id="198" name="Google Shape;198;p23"/>
          <p:cNvSpPr txBox="1"/>
          <p:nvPr>
            <p:ph type="ctrTitle"/>
          </p:nvPr>
        </p:nvSpPr>
        <p:spPr>
          <a:xfrm>
            <a:off x="-146927" y="1601100"/>
            <a:ext cx="26688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666666"/>
                </a:solidFill>
              </a:rPr>
              <a:t>The Prototype</a:t>
            </a:r>
            <a:endParaRPr>
              <a:solidFill>
                <a:srgbClr val="666666"/>
              </a:solidFill>
            </a:endParaRPr>
          </a:p>
        </p:txBody>
      </p:sp>
      <p:sp>
        <p:nvSpPr>
          <p:cNvPr id="199" name="Google Shape;199;p23"/>
          <p:cNvSpPr txBox="1"/>
          <p:nvPr>
            <p:ph idx="12" type="sldNum"/>
          </p:nvPr>
        </p:nvSpPr>
        <p:spPr>
          <a:xfrm>
            <a:off x="8595300" y="2303100"/>
            <a:ext cx="548700" cy="5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200" name="Google Shape;200;p23"/>
          <p:cNvPicPr preferRelativeResize="0"/>
          <p:nvPr/>
        </p:nvPicPr>
        <p:blipFill>
          <a:blip r:embed="rId3">
            <a:alphaModFix/>
          </a:blip>
          <a:stretch>
            <a:fillRect/>
          </a:stretch>
        </p:blipFill>
        <p:spPr>
          <a:xfrm>
            <a:off x="2786675" y="453475"/>
            <a:ext cx="6357325" cy="423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