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7819-08CA-4C89-89F6-17DE52D36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CA40F-1736-4097-892F-8101F95C2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205C6-49A8-4478-91D8-6FBFFD35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F01F-B6B1-49C1-8D68-5D07CAFC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11BA9-3216-40F5-A9F8-B0B37D1E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7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EC18-09C2-4F1C-8CF8-3DAC256D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DFF50-81FB-4036-8637-F3F213C57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1885B-FE10-43F4-8ACA-FDDD7F3C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AFBB1-A250-4F25-ADED-5537C7C7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1AF76-F4A4-43AC-BB97-C8E0F738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0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47FB3-64E9-4BD8-9271-C09F9022D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42433-0ACC-4279-985B-5447C833F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E6DEF-FBCE-4532-AC92-4ED8B40A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26F2C-C35D-4CA7-B085-E1C5F023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5EAA-87CB-4260-B597-F307CE03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0DE3-3CEE-4DE3-A09A-6E1B87F0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F103-43D8-43AF-92D1-20EF9DEA9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50BCE-29E8-4753-A82A-B1937BDF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764ED-7E62-4BD9-A87C-F5DFBD87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3BC47-040C-44EF-A70C-D4D4E228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6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6EDB-E48A-49FC-93FA-0982AF8F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64BDB-335B-4BE8-B4A9-91AE48517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54FA5-4380-4118-9759-5D78CC73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A942-7CDF-4DCA-9061-B5297AEC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8B9A8-9F99-4378-83F0-AC91E277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7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36CE-5AD0-4475-8F9D-9084EE6F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60E6-75B2-40F4-AC66-DC07AF02D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EE34D-0EFD-4877-886A-A46288212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ED1E9-6B07-4BD1-93BE-EB0E7EFF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2209B-B00B-448E-95ED-E503FC8C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C372-ECBB-426A-A24E-69CBA784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E2ED-B53D-4049-A805-DAC8BE13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51EBC-346A-4F35-9B31-AB04FD1A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452A4-FE17-4029-B8A1-2572FD816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1EDAF-CD9D-4690-99F1-EAF7EC12F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78293-5F29-44BE-943C-7F8DA05CF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9A2B2-4203-4698-AD72-7D3B8E3D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FFC91-EB41-4EF8-B4AB-9A45D0E1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4443B-FC4F-479A-BBF5-37352739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08EE-5713-44CD-9979-738C6D21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1D8D4-98A8-4A76-B326-E8BDCDE2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86326-4B68-486D-868B-FFC96FED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FE432-A58D-4800-891F-F73E74A6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8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CBDCB-11B8-4A22-AB64-6CC378E8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E7410-064F-4FDD-BE00-E34742F0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5C54-B901-4D89-8672-79C1708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1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9133-C4C1-4381-A422-EDE9AA19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3F89-B722-43BA-A634-CB07EA9F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900FD-BFB9-4C3E-A3F7-4B81E100B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C40B1-9FAD-40E9-BF4F-D660D960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C5E15-E100-443A-84AA-640794CF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B7E8-8C87-4843-B374-E721CC64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5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5368-9042-464B-BD4A-1404493F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22FEA-6B9B-451E-9087-61EA3EBA1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75734-17C6-4DA0-A84A-B9F9915BC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749A7-3DF3-406D-B8C0-EEA4A1C4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9520E-C1E0-4D5B-AB86-73172CCE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54402-5790-44F8-811D-DAA83FF3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44CE0-77B7-4EB1-81A9-347A531B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4DEA3-6C75-44D5-9B6C-38FE79D2E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7787-D80D-41E4-8F28-D09E6DF1A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001CD-8C42-4D76-B3BE-7A9DD50F301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79ED7-2BF2-4083-B2C7-28B7925B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F009-3972-47AB-B939-ECA2D95F6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VirtualBox.pptx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eleases.ubuntu.com/xeni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Ubuntu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5A5B11-4488-4648-944B-2FE73CB9CEDF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Into:</a:t>
            </a:r>
          </a:p>
          <a:p>
            <a:r>
              <a:rPr lang="en-US" dirty="0"/>
              <a:t>  SLAM: Simultaneous localization and mapping</a:t>
            </a:r>
          </a:p>
          <a:p>
            <a:r>
              <a:rPr lang="en-US" dirty="0"/>
              <a:t>    SLAM is the thought process that robots use to navigate the world around them.</a:t>
            </a:r>
          </a:p>
          <a:p>
            <a:r>
              <a:rPr lang="en-US" dirty="0"/>
              <a:t>    The robot uses SLAM to look for and remember where things are around itself.</a:t>
            </a:r>
          </a:p>
          <a:p>
            <a:r>
              <a:rPr lang="en-US" dirty="0"/>
              <a:t>    Then uses that information to figure out where it is in relation to those things.</a:t>
            </a:r>
          </a:p>
          <a:p>
            <a:r>
              <a:rPr lang="en-US" dirty="0"/>
              <a:t>  ROS: Robot Operating System</a:t>
            </a:r>
          </a:p>
          <a:p>
            <a:r>
              <a:rPr lang="en-US" dirty="0"/>
              <a:t>    ROS is the medium by which SLAM operates and uses the sensors of the robot.</a:t>
            </a:r>
          </a:p>
        </p:txBody>
      </p:sp>
    </p:spTree>
    <p:extLst>
      <p:ext uri="{BB962C8B-B14F-4D97-AF65-F5344CB8AC3E}">
        <p14:creationId xmlns:p14="http://schemas.microsoft.com/office/powerpoint/2010/main" val="427277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1D5D-AE8D-416C-9459-AF28BC2D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Braiiiins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2825-1BAE-4C4C-8922-8555A60AD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ROS=Robot Operating System</a:t>
            </a:r>
          </a:p>
          <a:p>
            <a:r>
              <a:rPr lang="en-US" dirty="0"/>
              <a:t>ROS is the brains of a robot</a:t>
            </a:r>
          </a:p>
          <a:p>
            <a:r>
              <a:rPr lang="en-US" dirty="0"/>
              <a:t>Not so much the physical equivalent but more of the robots ability to think</a:t>
            </a:r>
          </a:p>
        </p:txBody>
      </p:sp>
    </p:spTree>
    <p:extLst>
      <p:ext uri="{BB962C8B-B14F-4D97-AF65-F5344CB8AC3E}">
        <p14:creationId xmlns:p14="http://schemas.microsoft.com/office/powerpoint/2010/main" val="225497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D0F8-55CA-4997-9451-8D0BBE40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B148-B461-4516-A169-F2EA404B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214" y="1079938"/>
            <a:ext cx="3770586" cy="5097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that we have our robot brains we need a world for it to explore</a:t>
            </a:r>
          </a:p>
          <a:p>
            <a:r>
              <a:rPr lang="en-US" dirty="0"/>
              <a:t>We get this with gazebo</a:t>
            </a:r>
          </a:p>
          <a:p>
            <a:r>
              <a:rPr lang="en-US" dirty="0"/>
              <a:t>$ cd ~/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r>
              <a:rPr lang="en-US" dirty="0"/>
              <a:t>    $ git clone https://github.com/ROBOTIS-GIT/turtlebot3_simulations.git</a:t>
            </a:r>
          </a:p>
          <a:p>
            <a:r>
              <a:rPr lang="en-US" dirty="0"/>
              <a:t>    $ cd ~/</a:t>
            </a:r>
            <a:r>
              <a:rPr lang="en-US" dirty="0" err="1"/>
              <a:t>catkin_ws</a:t>
            </a:r>
            <a:r>
              <a:rPr lang="en-US" dirty="0"/>
              <a:t> &amp;&amp; </a:t>
            </a:r>
            <a:r>
              <a:rPr lang="en-US" dirty="0" err="1"/>
              <a:t>catkin_make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0B8F4-5AF4-4CBA-9177-83E288E4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87" y="1422348"/>
            <a:ext cx="6104149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3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C518-4D70-4C4A-962F-74652B28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more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AEC-B55C-4C80-8A25-7F4A4CDD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699" y="1825625"/>
            <a:ext cx="5378669" cy="4351338"/>
          </a:xfrm>
        </p:spPr>
        <p:txBody>
          <a:bodyPr/>
          <a:lstStyle/>
          <a:p>
            <a:r>
              <a:rPr lang="en-US" dirty="0"/>
              <a:t>Now that we have gazebo, we need to do a bit of configuration editing</a:t>
            </a:r>
          </a:p>
          <a:p>
            <a:r>
              <a:rPr lang="en-US" dirty="0"/>
              <a:t>nano ~/.</a:t>
            </a:r>
            <a:r>
              <a:rPr lang="en-US" dirty="0" err="1"/>
              <a:t>bashrc</a:t>
            </a:r>
            <a:endParaRPr lang="en-US" dirty="0"/>
          </a:p>
          <a:p>
            <a:r>
              <a:rPr lang="en-US" dirty="0"/>
              <a:t>add to bottom of file</a:t>
            </a:r>
            <a:br>
              <a:rPr lang="en-US" dirty="0"/>
            </a:br>
            <a:r>
              <a:rPr lang="en-US" dirty="0"/>
              <a:t>export TURTLEBOT3_MODEL=waffle</a:t>
            </a:r>
          </a:p>
          <a:p>
            <a:r>
              <a:rPr lang="en-US" dirty="0"/>
              <a:t>Ctrl x</a:t>
            </a:r>
          </a:p>
          <a:p>
            <a:r>
              <a:rPr lang="en-US" dirty="0"/>
              <a:t>Y, enter/return to save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08632-8211-4CE5-B5B7-3F9DA042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2" y="1372166"/>
            <a:ext cx="6111770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A273-8F84-4C38-90FB-354293C4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</a:t>
            </a:r>
            <a:r>
              <a:rPr lang="en-US" dirty="0" err="1"/>
              <a:t>depenencies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ED53-4D26-44FD-9409-736C31F25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To get some packages needed to launch lets install some packages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 install python-catkin-pkg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 install catkin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 install python-</a:t>
            </a:r>
            <a:r>
              <a:rPr lang="en-US" dirty="0" err="1"/>
              <a:t>roslib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6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62C3-4838-4B63-B52D-CAC63E57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the </a:t>
            </a:r>
            <a:r>
              <a:rPr lang="en-US" dirty="0" err="1"/>
              <a:t>robo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F117-4B3E-47E2-9563-A8B57D20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992" y="1825625"/>
            <a:ext cx="4629807" cy="4351338"/>
          </a:xfrm>
        </p:spPr>
        <p:txBody>
          <a:bodyPr/>
          <a:lstStyle/>
          <a:p>
            <a:r>
              <a:rPr lang="en-US" dirty="0"/>
              <a:t>Now to launch our robot</a:t>
            </a:r>
          </a:p>
          <a:p>
            <a:r>
              <a:rPr lang="en-US" dirty="0"/>
              <a:t>$ </a:t>
            </a:r>
            <a:r>
              <a:rPr lang="en-US" dirty="0" err="1"/>
              <a:t>roslaunch</a:t>
            </a:r>
            <a:r>
              <a:rPr lang="en-US" dirty="0"/>
              <a:t> turtlebot3_fake turtlebot3_fake.launch</a:t>
            </a:r>
          </a:p>
        </p:txBody>
      </p:sp>
    </p:spTree>
    <p:extLst>
      <p:ext uri="{BB962C8B-B14F-4D97-AF65-F5344CB8AC3E}">
        <p14:creationId xmlns:p14="http://schemas.microsoft.com/office/powerpoint/2010/main" val="424312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58E7-146B-44E9-8C08-DB020E0A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The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E8C5-1D53-4EDB-AA16-52689F6A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and SLAM run on a Linux operating system called Ubuntu.</a:t>
            </a:r>
          </a:p>
          <a:p>
            <a:r>
              <a:rPr lang="en-US" dirty="0"/>
              <a:t>  Unless we want to completely wipe out the existing OS on our computer it would be a good idea to use a virtual machine instead.</a:t>
            </a:r>
          </a:p>
          <a:p>
            <a:r>
              <a:rPr lang="en-US" dirty="0"/>
              <a:t>  A virtual machine is like a small computer within a computer, so that the small computer won't affect the outer computer.</a:t>
            </a:r>
          </a:p>
          <a:p>
            <a:r>
              <a:rPr lang="en-US" dirty="0"/>
              <a:t>  We will be using Oracle VM VirtualBox.</a:t>
            </a:r>
          </a:p>
          <a:p>
            <a:r>
              <a:rPr lang="en-US" dirty="0"/>
              <a:t>  VirtualBox can be found at: </a:t>
            </a:r>
            <a:r>
              <a:rPr lang="en-US" dirty="0">
                <a:hlinkClick r:id="rId2"/>
              </a:rPr>
              <a:t>https://www.virtualbox.org/</a:t>
            </a:r>
            <a:endParaRPr lang="en-US" dirty="0"/>
          </a:p>
          <a:p>
            <a:r>
              <a:rPr lang="en-US" dirty="0"/>
              <a:t>To install VirtualBox: </a:t>
            </a:r>
            <a:r>
              <a:rPr lang="en-US" dirty="0">
                <a:hlinkClick r:id="rId3" action="ppaction://hlinkpres?slideindex=1&amp;slidetitle="/>
              </a:rPr>
              <a:t>VirtualBox Install</a:t>
            </a:r>
            <a:endParaRPr lang="en-US" dirty="0"/>
          </a:p>
        </p:txBody>
      </p:sp>
      <p:pic>
        <p:nvPicPr>
          <p:cNvPr id="5" name="Picture 4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8DA3A4D6-3E02-4A7D-AD01-838298ED2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33" y="462431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E42-C13C-47FD-B91D-4BE9CEB9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Ubuntu 16.04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F957-F14C-4301-AF06-258DE1AC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a virtual machine software has been downloaded, we can install Ubuntu.</a:t>
            </a:r>
          </a:p>
          <a:p>
            <a:r>
              <a:rPr lang="en-US" dirty="0"/>
              <a:t>  Yet we can't just install any version of Ubuntu.</a:t>
            </a:r>
          </a:p>
          <a:p>
            <a:r>
              <a:rPr lang="en-US" dirty="0"/>
              <a:t>  ROS and SLAM run on Ubuntu version 16.04, other versions can cause errors in the software.</a:t>
            </a:r>
          </a:p>
          <a:p>
            <a:r>
              <a:rPr lang="en-US" dirty="0"/>
              <a:t>  Ubuntu 16.04 can be fount at: </a:t>
            </a:r>
            <a:r>
              <a:rPr lang="en-US" dirty="0">
                <a:hlinkClick r:id="rId2"/>
              </a:rPr>
              <a:t>http://releases.ubuntu.com/xenial/</a:t>
            </a:r>
            <a:endParaRPr lang="en-US" dirty="0"/>
          </a:p>
          <a:p>
            <a:r>
              <a:rPr lang="en-US" dirty="0"/>
              <a:t>  The image we want is the desktop image, 64-bit (AMD64) desktop image. [or 32-bit if that is what you’re running]</a:t>
            </a:r>
          </a:p>
        </p:txBody>
      </p:sp>
      <p:pic>
        <p:nvPicPr>
          <p:cNvPr id="5" name="Picture 4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AD6F8BD9-76A8-477F-B7DD-9D941C535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0292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2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A75D-28A5-4956-9E47-88229281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Making the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0EC0-971A-4F9C-99D4-6BF70151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both a Virtual Machine maker and an image for an operating system it is time to make the VirtualBox.</a:t>
            </a:r>
          </a:p>
          <a:p>
            <a:r>
              <a:rPr lang="en-US" dirty="0">
                <a:hlinkClick r:id="rId2" action="ppaction://hlinkpres?slideindex=1&amp;slidetitle="/>
              </a:rPr>
              <a:t>Make The VirtualBox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6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ED48-E0E8-49A1-BDD4-7ED296EF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8F1B-84B6-4D86-ABBB-D339997C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0378" y="1825625"/>
            <a:ext cx="3983421" cy="4351338"/>
          </a:xfrm>
        </p:spPr>
        <p:txBody>
          <a:bodyPr/>
          <a:lstStyle/>
          <a:p>
            <a:r>
              <a:rPr lang="en-US" dirty="0"/>
              <a:t>We will now begin working in the terminal </a:t>
            </a:r>
          </a:p>
          <a:p>
            <a:r>
              <a:rPr lang="en-US" dirty="0"/>
              <a:t>An easy way to open the terminal is to right click the screen and select:</a:t>
            </a:r>
            <a:br>
              <a:rPr lang="en-US" dirty="0"/>
            </a:br>
            <a:r>
              <a:rPr lang="en-US" dirty="0"/>
              <a:t>open terminal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F17EB-DFD6-4ECA-9B14-D10A2BFD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0" y="1379787"/>
            <a:ext cx="6104149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4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3F63-10B3-41DC-ADF7-DD722077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our workspace for a 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4CDD3-692A-437E-9491-585E6380F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97" y="1359548"/>
            <a:ext cx="6081287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8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E3D6-DE2F-4B95-A494-2D3EE7EF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252B-24BF-4F70-97B8-5FAE643E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544" y="1825625"/>
            <a:ext cx="4196255" cy="4351338"/>
          </a:xfrm>
        </p:spPr>
        <p:txBody>
          <a:bodyPr/>
          <a:lstStyle/>
          <a:p>
            <a:r>
              <a:rPr lang="en-US" dirty="0"/>
              <a:t>First 2 lines are to check for and update our system</a:t>
            </a:r>
          </a:p>
          <a:p>
            <a:r>
              <a:rPr lang="en-US" dirty="0"/>
              <a:t>this isn’t an upgrade to a new Ubuntu version, this makes sure all the software and security systems are up to date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upgrade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BBA25-D217-4F6C-B595-52F8B282A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8" y="1473455"/>
            <a:ext cx="6111770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1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D1B0-6EC5-461B-A47A-DD2BEC53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to get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7AC2-E2C5-4502-8835-14E0CFBB9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572" y="1825625"/>
            <a:ext cx="480322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Thanks to the lovely people at </a:t>
            </a:r>
            <a:r>
              <a:rPr lang="en-US" dirty="0" err="1"/>
              <a:t>robotis</a:t>
            </a:r>
            <a:r>
              <a:rPr lang="en-US" dirty="0"/>
              <a:t> there is a single line of code that will automatically download ROS for us. Yay!</a:t>
            </a:r>
          </a:p>
          <a:p>
            <a:r>
              <a:rPr lang="en-US" dirty="0"/>
              <a:t>$ </a:t>
            </a:r>
            <a:r>
              <a:rPr lang="en-US" dirty="0" err="1"/>
              <a:t>wget</a:t>
            </a:r>
            <a:r>
              <a:rPr lang="en-US" dirty="0"/>
              <a:t> https://raw.githubusercontent.com/ROBOTIS-GIT/robotis_tools/master/install_ros_kinetic.sh &amp;&amp; </a:t>
            </a:r>
            <a:r>
              <a:rPr lang="en-US" dirty="0" err="1"/>
              <a:t>chmod</a:t>
            </a:r>
            <a:r>
              <a:rPr lang="en-US" dirty="0"/>
              <a:t> 755 ./install_ros_kinetic.sh &amp;&amp; bash ./install_ros_kinetic.sh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A63B9-A7D3-4B60-A635-DE4389144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6" y="1473193"/>
            <a:ext cx="6127011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3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866E-73F9-4C46-B080-D5DA3F57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1982-FFBF-497A-B1CD-6120C2613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4744" y="1825625"/>
            <a:ext cx="3739055" cy="4351338"/>
          </a:xfrm>
        </p:spPr>
        <p:txBody>
          <a:bodyPr/>
          <a:lstStyle/>
          <a:p>
            <a:r>
              <a:rPr lang="en-US" dirty="0"/>
              <a:t>Press return/enter</a:t>
            </a:r>
          </a:p>
          <a:p>
            <a:r>
              <a:rPr lang="en-US" dirty="0"/>
              <a:t>And the download begins</a:t>
            </a:r>
          </a:p>
          <a:p>
            <a:r>
              <a:rPr lang="en-US" dirty="0"/>
              <a:t>This may take a 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55299-7A1A-479B-A1AB-6C704BB01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32" y="1426682"/>
            <a:ext cx="6104149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9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656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Step 1: The Virtual Machine</vt:lpstr>
      <vt:lpstr>Step 2: Ubuntu 16.04</vt:lpstr>
      <vt:lpstr>Step 3: Making the virtual machine</vt:lpstr>
      <vt:lpstr>Time to get started</vt:lpstr>
      <vt:lpstr>Here is our workspace for a while</vt:lpstr>
      <vt:lpstr>Check for updates</vt:lpstr>
      <vt:lpstr>Now to get ROS</vt:lpstr>
      <vt:lpstr>Get ROS</vt:lpstr>
      <vt:lpstr>Braiiiins</vt:lpstr>
      <vt:lpstr>World Builder</vt:lpstr>
      <vt:lpstr>Bit more to do</vt:lpstr>
      <vt:lpstr>Missing depenencies</vt:lpstr>
      <vt:lpstr>Launch the robo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Bedlam KDC</dc:creator>
  <cp:lastModifiedBy>Bedlam KDC</cp:lastModifiedBy>
  <cp:revision>11</cp:revision>
  <dcterms:created xsi:type="dcterms:W3CDTF">2020-02-28T03:12:09Z</dcterms:created>
  <dcterms:modified xsi:type="dcterms:W3CDTF">2020-02-28T07:20:37Z</dcterms:modified>
</cp:coreProperties>
</file>