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508A-E9C5-416D-B876-98752A2ED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2C007-6674-4605-84DB-841B48E1A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D61D0-34CA-4EAE-AC26-F14DD4AE3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2C23-004D-4586-9EF4-85AAFA0FC1EB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39626-2FF4-4381-8E9F-355718C7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C0A7-69D3-4AD2-80D6-8754C057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9796-FA7A-45B8-8070-9120F87C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3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7C24-C26F-45EF-83C7-EDF9C8AB0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89ACB-A8C8-41BF-AFA9-89236D61F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528C8-3AAB-41E7-B493-ACDC8925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2C23-004D-4586-9EF4-85AAFA0FC1EB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F4335-AACE-4611-B416-4B1342162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8C265-9BC0-4D37-9C2D-68823C0B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9796-FA7A-45B8-8070-9120F87C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0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ADDE8A-7961-41F4-8775-7B45FF331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8CF91-0E0D-4267-B66E-9F77BB9BE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04958-E869-4404-9D50-4ADE19CD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2C23-004D-4586-9EF4-85AAFA0FC1EB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BE051-80FF-40C5-8B9A-5DEC0CD4E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CC6B3-4861-411E-8484-AD45EA227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9796-FA7A-45B8-8070-9120F87C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2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74F86-FCEB-4D9F-ADCF-F875979F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B5572-5503-4FAF-8EBC-BE673348E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66614-D87F-422F-B87A-D0C176FCC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2C23-004D-4586-9EF4-85AAFA0FC1EB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AEE6B-E9D3-4378-98FF-4B159C92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EF427-70CC-4919-88D8-ADAD762C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9796-FA7A-45B8-8070-9120F87C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1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365E1-8CB3-4166-B96A-D1C1238C0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DC018-5D0C-40F1-AD8E-E38222BF0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17967-0E67-4893-AC0A-F2CBACFAE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2C23-004D-4586-9EF4-85AAFA0FC1EB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CB7D0-AE4E-486E-B49A-05EB2CA0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22A3A-8197-4D31-9C98-842571BF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9796-FA7A-45B8-8070-9120F87C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9E414-F724-4F47-88FE-F1262C04D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A14C7-1F70-403F-951C-3183D70F7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CECE8-9100-4771-AA3F-4DF503E93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848EE-FE52-4687-8C28-32691EF7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2C23-004D-4586-9EF4-85AAFA0FC1EB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BE8E5-EF2D-4382-B19E-E9ED17071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CE07E-67CB-43DD-8DE7-2E14B066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9796-FA7A-45B8-8070-9120F87C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2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41BA-D686-406B-B746-1B917188B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72FD6-DA35-4C06-8E2B-9C8B441D1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09766-ED0F-48C9-8343-3F9BFD00D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92A91-514A-4502-BDA8-64EA42D5B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466B2-6920-4F38-8F4C-6DF3CD9A2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42141-37CB-47F3-9D52-2B920C7A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2C23-004D-4586-9EF4-85AAFA0FC1EB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B51399-0262-41E9-B6A6-7D129510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25A367-2A50-4ECC-80C8-F2872E14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9796-FA7A-45B8-8070-9120F87C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2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C909-737D-4791-B6AF-4F23653A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AA1D7C-BC40-483D-AEE8-69FB28FD5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2C23-004D-4586-9EF4-85AAFA0FC1EB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54D8EA-B363-480E-9027-91C0D4ADF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26DC9-B184-426C-9F38-934B8EB7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9796-FA7A-45B8-8070-9120F87C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95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D86BF2-75D6-4BDB-BACB-424C7152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2C23-004D-4586-9EF4-85AAFA0FC1EB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F4B62-9F00-49E0-8060-E77DE030A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946C3-DC33-4547-8897-378021BC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9796-FA7A-45B8-8070-9120F87C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0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FCCA-1EE8-4A89-A4A7-9F45C9B38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824E9-92E9-4BDD-94A0-648F4C93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AF3CE-8578-4648-A676-26FCD2A12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AA674-B36A-4F99-B4FF-E9417CE69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2C23-004D-4586-9EF4-85AAFA0FC1EB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CFE89-1E84-4646-BEAE-AB1D91277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85CC0-10DA-4768-9E0A-53EEC021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9796-FA7A-45B8-8070-9120F87C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8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13CA-679F-4441-9B28-BE408D1E2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F0847F-8FFF-4058-9B02-29200169E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A5E4D-38CF-4C54-9ABC-79BDF7C66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2A182-AF36-450B-99C5-922DA67C0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2C23-004D-4586-9EF4-85AAFA0FC1EB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06ACD-EC28-4131-A1D0-EC50D263D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7D578-9DB8-4FAD-A4E1-28395FBB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9796-FA7A-45B8-8070-9120F87C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4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7F29EF-38AE-424C-93B0-BDD79FC20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8412A-5D78-450F-8C2C-81D706636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C5F20-5461-41ED-BF59-406AE350A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C2C23-004D-4586-9EF4-85AAFA0FC1EB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D0CB8-5932-44BD-A32F-9EECD98B7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19E43-98DF-4B5C-8649-87FE0CB59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79796-FA7A-45B8-8070-9120F87C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5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276F-AB8C-4FCA-B64F-37B9A31763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Make the VirtualBox</a:t>
            </a:r>
          </a:p>
        </p:txBody>
      </p:sp>
    </p:spTree>
    <p:extLst>
      <p:ext uri="{BB962C8B-B14F-4D97-AF65-F5344CB8AC3E}">
        <p14:creationId xmlns:p14="http://schemas.microsoft.com/office/powerpoint/2010/main" val="1391415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D0B21-5B73-4562-8F59-AD3FD25A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has a loading bar somewhere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C6BECB-FDC9-47E0-97CE-5BE6CC008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013" y="2857450"/>
            <a:ext cx="7071973" cy="11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40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B79D-149C-4778-B298-2992CFE5E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Its just an empty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49F73-0A88-4C48-8C8E-DA95EDA39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7806" y="1825625"/>
            <a:ext cx="4085897" cy="4351338"/>
          </a:xfrm>
        </p:spPr>
        <p:txBody>
          <a:bodyPr/>
          <a:lstStyle/>
          <a:p>
            <a:r>
              <a:rPr lang="en-US" dirty="0"/>
              <a:t>Now that our box is fully made it is time to add Ubuntu</a:t>
            </a:r>
          </a:p>
          <a:p>
            <a:endParaRPr lang="en-US" dirty="0"/>
          </a:p>
          <a:p>
            <a:r>
              <a:rPr lang="en-US" dirty="0"/>
              <a:t>With our VirtualBox selected Click Settings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C97546-1EE8-46D8-9FAB-D352BA2F4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45" y="1760820"/>
            <a:ext cx="7216765" cy="4480948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2BF0DF19-4A3B-4857-95F1-BC22070F7012}"/>
              </a:ext>
            </a:extLst>
          </p:cNvPr>
          <p:cNvSpPr/>
          <p:nvPr/>
        </p:nvSpPr>
        <p:spPr>
          <a:xfrm>
            <a:off x="3097924" y="2255282"/>
            <a:ext cx="370490" cy="354724"/>
          </a:xfrm>
          <a:prstGeom prst="wedgeEllipseCallout">
            <a:avLst>
              <a:gd name="adj1" fmla="val 1204697"/>
              <a:gd name="adj2" fmla="val 386944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58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5112-D066-4F02-9B52-79001D63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just too slow otherwise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1D61-A43A-4FF7-893F-BAF752653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4608" y="1825625"/>
            <a:ext cx="6419192" cy="4351338"/>
          </a:xfrm>
        </p:spPr>
        <p:txBody>
          <a:bodyPr/>
          <a:lstStyle/>
          <a:p>
            <a:r>
              <a:rPr lang="en-US" dirty="0"/>
              <a:t>Before we add Ubuntu we will increase our processor core count, this will speed up our VirtualBox massively.</a:t>
            </a:r>
          </a:p>
          <a:p>
            <a:r>
              <a:rPr lang="en-US" dirty="0"/>
              <a:t>The processor core allocation is located under System</a:t>
            </a:r>
          </a:p>
          <a:p>
            <a:r>
              <a:rPr lang="en-US" dirty="0"/>
              <a:t>Then the Processor Tab</a:t>
            </a:r>
          </a:p>
          <a:p>
            <a:r>
              <a:rPr lang="en-US" dirty="0"/>
              <a:t>We cannot add all the cores because or host computer needs some to operate as well.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3E93CD-BEF0-4408-9EAA-2F6B94832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3" y="1408194"/>
            <a:ext cx="2989044" cy="2501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2A5B0D-7B2C-460D-9BE1-F5D2C46FA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4" y="3910883"/>
            <a:ext cx="2989044" cy="2511658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38F779C1-81D1-4763-9D1B-3FED6C394028}"/>
              </a:ext>
            </a:extLst>
          </p:cNvPr>
          <p:cNvSpPr/>
          <p:nvPr/>
        </p:nvSpPr>
        <p:spPr>
          <a:xfrm>
            <a:off x="740979" y="1805152"/>
            <a:ext cx="496614" cy="126124"/>
          </a:xfrm>
          <a:prstGeom prst="wedgeEllipseCallout">
            <a:avLst>
              <a:gd name="adj1" fmla="val 804564"/>
              <a:gd name="adj2" fmla="val 1106252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AEFAD8F4-9D31-4211-BEB6-BA5A40E75B8A}"/>
              </a:ext>
            </a:extLst>
          </p:cNvPr>
          <p:cNvSpPr/>
          <p:nvPr/>
        </p:nvSpPr>
        <p:spPr>
          <a:xfrm>
            <a:off x="1726324" y="4296103"/>
            <a:ext cx="496614" cy="126124"/>
          </a:xfrm>
          <a:prstGeom prst="wedgeEllipseCallout">
            <a:avLst>
              <a:gd name="adj1" fmla="val 614088"/>
              <a:gd name="adj2" fmla="val -11250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09F71EAA-BC3B-4819-A40F-B151402446C9}"/>
              </a:ext>
            </a:extLst>
          </p:cNvPr>
          <p:cNvSpPr/>
          <p:nvPr/>
        </p:nvSpPr>
        <p:spPr>
          <a:xfrm>
            <a:off x="1879628" y="4501054"/>
            <a:ext cx="1533606" cy="197070"/>
          </a:xfrm>
          <a:prstGeom prst="wedgeEllipseCallout">
            <a:avLst>
              <a:gd name="adj1" fmla="val 151926"/>
              <a:gd name="adj2" fmla="val 50249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58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D4C9-D78B-4CBD-8A56-81FC7E03F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to add Ubuntu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47517-B37E-416A-BC10-2FDFC9AFA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400" y="2475185"/>
            <a:ext cx="4724400" cy="3701777"/>
          </a:xfrm>
        </p:spPr>
        <p:txBody>
          <a:bodyPr/>
          <a:lstStyle/>
          <a:p>
            <a:r>
              <a:rPr lang="en-US" dirty="0"/>
              <a:t>We will add the Ubuntu Operating System within Storage</a:t>
            </a:r>
          </a:p>
          <a:p>
            <a:r>
              <a:rPr lang="en-US" dirty="0"/>
              <a:t>Within Storage Select the add optical drive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51733A-E45E-4BC2-9FC5-4371787C3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72" y="1690688"/>
            <a:ext cx="5319221" cy="4435224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7A5BE4DD-C537-433F-9D3E-82DF97ED69A1}"/>
              </a:ext>
            </a:extLst>
          </p:cNvPr>
          <p:cNvSpPr/>
          <p:nvPr/>
        </p:nvSpPr>
        <p:spPr>
          <a:xfrm>
            <a:off x="630621" y="2948152"/>
            <a:ext cx="1024758" cy="275896"/>
          </a:xfrm>
          <a:prstGeom prst="wedgeEllipseCallout">
            <a:avLst>
              <a:gd name="adj1" fmla="val 539167"/>
              <a:gd name="adj2" fmla="val -140358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953D3FC9-F987-4ED2-A652-52F8FD0138CB}"/>
              </a:ext>
            </a:extLst>
          </p:cNvPr>
          <p:cNvSpPr/>
          <p:nvPr/>
        </p:nvSpPr>
        <p:spPr>
          <a:xfrm>
            <a:off x="2971800" y="2561897"/>
            <a:ext cx="346841" cy="275896"/>
          </a:xfrm>
          <a:prstGeom prst="wedgeEllipseCallout">
            <a:avLst>
              <a:gd name="adj1" fmla="val 1014168"/>
              <a:gd name="adj2" fmla="val 439643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09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0C1D7-35ED-4C98-A1C9-8996BCD5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Ubuntu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846D-FC11-45E2-80FC-D897C8372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0" y="1825625"/>
            <a:ext cx="3810000" cy="4351338"/>
          </a:xfrm>
        </p:spPr>
        <p:txBody>
          <a:bodyPr/>
          <a:lstStyle/>
          <a:p>
            <a:r>
              <a:rPr lang="en-US" dirty="0"/>
              <a:t>Now we select Add</a:t>
            </a:r>
          </a:p>
          <a:p>
            <a:r>
              <a:rPr lang="en-US" dirty="0"/>
              <a:t>Find our .iso image</a:t>
            </a:r>
          </a:p>
          <a:p>
            <a:r>
              <a:rPr lang="en-US" dirty="0"/>
              <a:t>And add it to the VirtualBox storage</a:t>
            </a:r>
          </a:p>
          <a:p>
            <a:r>
              <a:rPr lang="en-US" dirty="0"/>
              <a:t>Ubuntu I Choose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E82827-AEDE-46CC-ABE7-880A64395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79" y="1435594"/>
            <a:ext cx="4128339" cy="2446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77CBC4-9000-4AB2-B8A5-3EB0C3377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18" y="4008110"/>
            <a:ext cx="5715495" cy="2133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8451A1-7EDA-4BB7-8FDA-697BE7345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18" y="4311868"/>
            <a:ext cx="4127135" cy="2446067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0EFE69A3-943E-482B-B755-4A7615DC430D}"/>
              </a:ext>
            </a:extLst>
          </p:cNvPr>
          <p:cNvSpPr/>
          <p:nvPr/>
        </p:nvSpPr>
        <p:spPr>
          <a:xfrm>
            <a:off x="3736428" y="6558345"/>
            <a:ext cx="283779" cy="199590"/>
          </a:xfrm>
          <a:prstGeom prst="wedgeEllipseCallout">
            <a:avLst>
              <a:gd name="adj1" fmla="val 1315934"/>
              <a:gd name="adj2" fmla="val -1343006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83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E3BE-75EE-4D3A-A6B4-A72AEB18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done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0B0E0-43BA-4EB2-B983-E1B251E64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5462" y="1825625"/>
            <a:ext cx="3518338" cy="4351338"/>
          </a:xfrm>
        </p:spPr>
        <p:txBody>
          <a:bodyPr/>
          <a:lstStyle/>
          <a:p>
            <a:r>
              <a:rPr lang="en-US" dirty="0"/>
              <a:t>Click OK to exit, nothing else for us to do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68E80-A2AC-430B-BDDD-1799376C3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62" y="1690688"/>
            <a:ext cx="5288738" cy="4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26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1E4E-FF03-456B-B5A2-D2C6CF42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Baby Go!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D1B86-FAB8-4F13-A57A-6D9343A47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958" y="1825625"/>
            <a:ext cx="3013841" cy="4351338"/>
          </a:xfrm>
        </p:spPr>
        <p:txBody>
          <a:bodyPr/>
          <a:lstStyle/>
          <a:p>
            <a:r>
              <a:rPr lang="en-US" dirty="0"/>
              <a:t>Lets start her up.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2BA209-B2BE-41A8-BA18-6DAA4BFDC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47" y="1711256"/>
            <a:ext cx="7209145" cy="4465707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18C4C333-0AF3-467E-A160-4E22BF74FE6D}"/>
              </a:ext>
            </a:extLst>
          </p:cNvPr>
          <p:cNvSpPr/>
          <p:nvPr/>
        </p:nvSpPr>
        <p:spPr>
          <a:xfrm>
            <a:off x="3972910" y="2215055"/>
            <a:ext cx="488731" cy="417786"/>
          </a:xfrm>
          <a:prstGeom prst="wedgeEllipseCallout">
            <a:avLst>
              <a:gd name="adj1" fmla="val 848522"/>
              <a:gd name="adj2" fmla="val -8467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44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CB3D0-4190-47C5-81F5-97CEC9CF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install Ubuntu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F42BD-E93E-4231-93E3-0351E66AB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3606" y="1825625"/>
            <a:ext cx="2990193" cy="4351338"/>
          </a:xfrm>
        </p:spPr>
        <p:txBody>
          <a:bodyPr/>
          <a:lstStyle/>
          <a:p>
            <a:r>
              <a:rPr lang="en-US" dirty="0"/>
              <a:t>We’re not trying nothing, headfirst in the deep end all the way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C74301-4145-4CAA-98D7-02752CD95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7690"/>
            <a:ext cx="6119390" cy="5235394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2B55E5BB-E0FF-4FCD-BC62-D1F125154831}"/>
              </a:ext>
            </a:extLst>
          </p:cNvPr>
          <p:cNvSpPr/>
          <p:nvPr/>
        </p:nvSpPr>
        <p:spPr>
          <a:xfrm>
            <a:off x="4879428" y="4540469"/>
            <a:ext cx="1284890" cy="386255"/>
          </a:xfrm>
          <a:prstGeom prst="wedgeEllipseCallout">
            <a:avLst>
              <a:gd name="adj1" fmla="val 225179"/>
              <a:gd name="adj2" fmla="val -676276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85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A40AE-7C62-4387-978D-DB483E4D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already been at this a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7244E-87DE-4466-9286-5C709B89C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7352" y="1825625"/>
            <a:ext cx="3376448" cy="4351338"/>
          </a:xfrm>
        </p:spPr>
        <p:txBody>
          <a:bodyPr/>
          <a:lstStyle/>
          <a:p>
            <a:r>
              <a:rPr lang="en-US" dirty="0"/>
              <a:t>Save time? Hell yay</a:t>
            </a:r>
          </a:p>
          <a:p>
            <a:r>
              <a:rPr lang="en-US" dirty="0"/>
              <a:t>Not necessary for either of these but if you use cool stuff in or with your host it is </a:t>
            </a:r>
            <a:r>
              <a:rPr lang="en-US" dirty="0" err="1"/>
              <a:t>recomended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1A926B-D9E7-4891-9434-507685072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3879"/>
            <a:ext cx="6104149" cy="52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59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D4C8-7D6B-4805-9DC4-1942CA543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cool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61D14-84F0-4C2F-A3D7-99698AE07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3406" y="1825625"/>
            <a:ext cx="4590393" cy="4351338"/>
          </a:xfrm>
        </p:spPr>
        <p:txBody>
          <a:bodyPr/>
          <a:lstStyle/>
          <a:p>
            <a:r>
              <a:rPr lang="en-US" dirty="0"/>
              <a:t>Nothing to see here anyway</a:t>
            </a:r>
          </a:p>
          <a:p>
            <a:r>
              <a:rPr lang="en-US" dirty="0"/>
              <a:t>Install and continue away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7C34A-A4CA-4F76-84CD-27238EA81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56" y="1485148"/>
            <a:ext cx="6104149" cy="52277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D99350-06FD-432B-89DE-96DB43D94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406" y="4408838"/>
            <a:ext cx="5096338" cy="160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9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273E5-97D5-433A-A0C2-7D528915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Saysme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3138A2-1872-4B69-ABD8-3D8991413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944" y="1554413"/>
            <a:ext cx="8673965" cy="493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44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43B3E-59FB-428A-83E0-175F7C4C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not nice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8F691-715E-464C-BA8F-515A1096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5006" y="1825625"/>
            <a:ext cx="3218793" cy="4351338"/>
          </a:xfrm>
        </p:spPr>
        <p:txBody>
          <a:bodyPr/>
          <a:lstStyle/>
          <a:p>
            <a:r>
              <a:rPr lang="en-US" dirty="0"/>
              <a:t>Just when we though it was going to install</a:t>
            </a:r>
          </a:p>
          <a:p>
            <a:r>
              <a:rPr lang="en-US" dirty="0"/>
              <a:t>Where we at?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CE05B4-388B-44C7-9AC1-38CC300E5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01" y="1372166"/>
            <a:ext cx="6111770" cy="52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21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FBAA-46EC-41AC-929B-6A08306D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fun toys?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E29E3-F00E-4665-959A-34EAE12B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0" y="1825625"/>
            <a:ext cx="3581400" cy="4351338"/>
          </a:xfrm>
        </p:spPr>
        <p:txBody>
          <a:bodyPr/>
          <a:lstStyle/>
          <a:p>
            <a:r>
              <a:rPr lang="en-US" dirty="0"/>
              <a:t>Got a cool funky keyboard?</a:t>
            </a:r>
          </a:p>
          <a:p>
            <a:r>
              <a:rPr lang="en-US" dirty="0"/>
              <a:t>English(US) is the basic QWERTY keyboard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8CC863-E140-4259-A4CE-1CEBF08AC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25" y="1480980"/>
            <a:ext cx="6119390" cy="52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99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6275-0E9B-405E-BA6E-2BE9874B1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make our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62748-696A-4BBD-AF47-214E1BC2C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628" y="1825625"/>
            <a:ext cx="487417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Note:</a:t>
            </a:r>
          </a:p>
          <a:p>
            <a:r>
              <a:rPr lang="en-US" dirty="0"/>
              <a:t>As you can see my buttons got cut off T-T</a:t>
            </a:r>
          </a:p>
          <a:p>
            <a:r>
              <a:rPr lang="en-US" dirty="0"/>
              <a:t>To fix select the last password section then press tab until the button barely shown on the bottom is highlighted, press tab one more time press return/enter</a:t>
            </a:r>
          </a:p>
          <a:p>
            <a:r>
              <a:rPr lang="en-US" dirty="0"/>
              <a:t>We will permanently fix this after instillation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E207E7-1CDA-4AAA-B57E-A854EF5EC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4" y="1368356"/>
            <a:ext cx="6111770" cy="5265876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29DC0FA1-DDFF-4876-A7BD-04F9077BBCDC}"/>
              </a:ext>
            </a:extLst>
          </p:cNvPr>
          <p:cNvSpPr/>
          <p:nvPr/>
        </p:nvSpPr>
        <p:spPr>
          <a:xfrm>
            <a:off x="5951483" y="5510048"/>
            <a:ext cx="402020" cy="299545"/>
          </a:xfrm>
          <a:prstGeom prst="wedgeEllipseCallout">
            <a:avLst>
              <a:gd name="adj1" fmla="val 108579"/>
              <a:gd name="adj2" fmla="val -755921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2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58285-502E-4FA9-A446-25D14A505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Off We Go!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6DA1F-9EA2-4C44-984A-3269CE2C5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6862" y="1825625"/>
            <a:ext cx="3746938" cy="4351338"/>
          </a:xfrm>
        </p:spPr>
        <p:txBody>
          <a:bodyPr/>
          <a:lstStyle/>
          <a:p>
            <a:r>
              <a:rPr lang="en-US" dirty="0"/>
              <a:t>This may take a minute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0B167E-E886-4059-B62B-508F39B29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25" y="1372166"/>
            <a:ext cx="6119390" cy="52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1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6A23A-1C9F-439A-A48A-441A70A6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795BE-4DA8-4A2D-AD41-3FD2A8945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290" y="1825625"/>
            <a:ext cx="4582510" cy="4351338"/>
          </a:xfrm>
        </p:spPr>
        <p:txBody>
          <a:bodyPr/>
          <a:lstStyle/>
          <a:p>
            <a:r>
              <a:rPr lang="en-US" dirty="0"/>
              <a:t>Finally done with the installation</a:t>
            </a:r>
          </a:p>
          <a:p>
            <a:r>
              <a:rPr lang="en-US" dirty="0"/>
              <a:t>Just got to fix that glitch, don’t wanting it to show up in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1B24C3-E5A4-4893-80A3-6E34399F0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98" y="1383597"/>
            <a:ext cx="6096528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48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3267C-6AFC-4E3C-8B9D-4D7E9746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to mini-mi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504AC-4A47-4F8A-A232-C0169F49B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7054" y="1825625"/>
            <a:ext cx="4566745" cy="4351338"/>
          </a:xfrm>
        </p:spPr>
        <p:txBody>
          <a:bodyPr/>
          <a:lstStyle/>
          <a:p>
            <a:r>
              <a:rPr lang="en-US" dirty="0"/>
              <a:t>Login using the username and password you set up with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584671-7DA5-4E4D-A2A2-0CBDA7143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08" y="1387407"/>
            <a:ext cx="6081287" cy="52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44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A399-0624-4867-A77B-66EFA0142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the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A3F11-43F2-4387-A741-554D96BC7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2754" y="813457"/>
            <a:ext cx="4708634" cy="2565072"/>
          </a:xfrm>
        </p:spPr>
        <p:txBody>
          <a:bodyPr/>
          <a:lstStyle/>
          <a:p>
            <a:r>
              <a:rPr lang="en-US" dirty="0"/>
              <a:t>To fix our bug</a:t>
            </a:r>
          </a:p>
          <a:p>
            <a:r>
              <a:rPr lang="en-US" dirty="0"/>
              <a:t>Under Devices select</a:t>
            </a:r>
          </a:p>
          <a:p>
            <a:r>
              <a:rPr lang="en-US" dirty="0"/>
              <a:t>Insert Guest Additions CD image…</a:t>
            </a:r>
          </a:p>
          <a:p>
            <a:r>
              <a:rPr lang="en-US" dirty="0"/>
              <a:t>Run and enter password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B0E12-377B-4DCA-8889-BDE339ED3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98" y="1379787"/>
            <a:ext cx="6104149" cy="52430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9D705A-CB6E-43C8-9DBF-1C2F527EA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717" y="3365938"/>
            <a:ext cx="4244708" cy="1234547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7DCC4D95-6FAD-40F0-B288-CE3D105F791B}"/>
              </a:ext>
            </a:extLst>
          </p:cNvPr>
          <p:cNvSpPr/>
          <p:nvPr/>
        </p:nvSpPr>
        <p:spPr>
          <a:xfrm>
            <a:off x="1789386" y="1690688"/>
            <a:ext cx="536028" cy="134937"/>
          </a:xfrm>
          <a:prstGeom prst="wedgeEllipseCallout">
            <a:avLst>
              <a:gd name="adj1" fmla="val 852696"/>
              <a:gd name="adj2" fmla="val -141963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FB87A787-A2E8-4A17-896D-A6169FB20C5D}"/>
              </a:ext>
            </a:extLst>
          </p:cNvPr>
          <p:cNvSpPr/>
          <p:nvPr/>
        </p:nvSpPr>
        <p:spPr>
          <a:xfrm>
            <a:off x="1852448" y="3365938"/>
            <a:ext cx="2301766" cy="291662"/>
          </a:xfrm>
          <a:prstGeom prst="wedgeEllipseCallout">
            <a:avLst>
              <a:gd name="adj1" fmla="val 157934"/>
              <a:gd name="adj2" fmla="val -486149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0DF20C-6745-460E-B94A-06B9F05DE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166" y="4885290"/>
            <a:ext cx="4503810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49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4FA2-E39E-4253-9E7A-4FD718812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Done Yay!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41BD4-3788-46E1-88A1-9C04CC33B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4614" y="1825625"/>
            <a:ext cx="3999186" cy="4351338"/>
          </a:xfrm>
        </p:spPr>
        <p:txBody>
          <a:bodyPr/>
          <a:lstStyle/>
          <a:p>
            <a:r>
              <a:rPr lang="en-US" dirty="0"/>
              <a:t>With this </a:t>
            </a:r>
            <a:r>
              <a:rPr lang="en-US" dirty="0" err="1"/>
              <a:t>Ubuntue</a:t>
            </a:r>
            <a:r>
              <a:rPr lang="en-US" dirty="0"/>
              <a:t> VirtualBox is up and running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060641-3308-4B24-A1F2-4BE049F2F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77" y="1913658"/>
            <a:ext cx="5578323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70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741C-38BB-4187-A93E-F52F4DB1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53372-B836-43BA-99E8-EEEBA884D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8130" y="1825625"/>
            <a:ext cx="4235669" cy="4351338"/>
          </a:xfrm>
        </p:spPr>
        <p:txBody>
          <a:bodyPr/>
          <a:lstStyle/>
          <a:p>
            <a:r>
              <a:rPr lang="en-US" dirty="0"/>
              <a:t>We downloaded 16.04 because we want 16.04 so no need to update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71F0F0-1670-4297-8066-811E657F7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39" y="1825625"/>
            <a:ext cx="3856054" cy="11735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CBC3F9-CD9F-4455-836A-FCABFCA9A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34144"/>
            <a:ext cx="4663844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C97F4-911C-425C-802A-BD502F028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 empty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9050-BBB2-4810-9E9C-A9B1EBC28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4744" y="1825625"/>
            <a:ext cx="3739055" cy="4351338"/>
          </a:xfrm>
        </p:spPr>
        <p:txBody>
          <a:bodyPr/>
          <a:lstStyle/>
          <a:p>
            <a:r>
              <a:rPr lang="en-US" dirty="0"/>
              <a:t>First things first, we need a box to put Ubuntu in, that is our VirtualBox!</a:t>
            </a:r>
          </a:p>
          <a:p>
            <a:endParaRPr lang="en-US" dirty="0"/>
          </a:p>
          <a:p>
            <a:r>
              <a:rPr lang="en-US" dirty="0"/>
              <a:t>Click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C730DB-1C4A-4E5C-B23C-E223163A3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06" y="1368356"/>
            <a:ext cx="7128387" cy="4351338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CA4F9D38-B45B-4A55-9DF4-F62D766A995F}"/>
              </a:ext>
            </a:extLst>
          </p:cNvPr>
          <p:cNvSpPr/>
          <p:nvPr/>
        </p:nvSpPr>
        <p:spPr>
          <a:xfrm>
            <a:off x="3775841" y="1757854"/>
            <a:ext cx="362607" cy="361677"/>
          </a:xfrm>
          <a:prstGeom prst="wedgeEllipseCallout">
            <a:avLst>
              <a:gd name="adj1" fmla="val 1044539"/>
              <a:gd name="adj2" fmla="val 621269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6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0105-84C0-462E-B499-F57EA63D9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Virtual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7A655-5BF2-4557-931A-27D056851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014" y="1825625"/>
            <a:ext cx="4227786" cy="4351338"/>
          </a:xfrm>
        </p:spPr>
        <p:txBody>
          <a:bodyPr/>
          <a:lstStyle/>
          <a:p>
            <a:r>
              <a:rPr lang="en-US" dirty="0"/>
              <a:t>Here comes some steps</a:t>
            </a:r>
          </a:p>
          <a:p>
            <a:r>
              <a:rPr lang="en-US" dirty="0"/>
              <a:t>1-Name our VirtualBox</a:t>
            </a:r>
          </a:p>
          <a:p>
            <a:r>
              <a:rPr lang="en-US" dirty="0"/>
              <a:t>2-Make sure our ‘Type’ is Linux (that is what Ubuntu is)</a:t>
            </a:r>
          </a:p>
          <a:p>
            <a:r>
              <a:rPr lang="en-US" dirty="0"/>
              <a:t>3-We like Ubuntu Linux, that is what we downloaded!</a:t>
            </a:r>
          </a:p>
          <a:p>
            <a:r>
              <a:rPr lang="en-US" dirty="0"/>
              <a:t>Next!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00E28E-3124-4475-84E9-1A399A073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58" y="2279025"/>
            <a:ext cx="3558848" cy="3444538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59EBB42D-0F8E-41F6-BB79-04DA77E38B2E}"/>
              </a:ext>
            </a:extLst>
          </p:cNvPr>
          <p:cNvSpPr/>
          <p:nvPr/>
        </p:nvSpPr>
        <p:spPr>
          <a:xfrm>
            <a:off x="2356945" y="3901966"/>
            <a:ext cx="1939159" cy="354725"/>
          </a:xfrm>
          <a:prstGeom prst="wedgeEllipseCallout">
            <a:avLst>
              <a:gd name="adj1" fmla="val 198679"/>
              <a:gd name="adj2" fmla="val -421942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7CB549BE-3A7B-4436-82AF-D33A8C345079}"/>
              </a:ext>
            </a:extLst>
          </p:cNvPr>
          <p:cNvSpPr/>
          <p:nvPr/>
        </p:nvSpPr>
        <p:spPr>
          <a:xfrm>
            <a:off x="2490951" y="4374932"/>
            <a:ext cx="1939159" cy="354725"/>
          </a:xfrm>
          <a:prstGeom prst="wedgeEllipseCallout">
            <a:avLst>
              <a:gd name="adj1" fmla="val 191769"/>
              <a:gd name="adj2" fmla="val -415276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00A0B4B-4FA1-4C56-85FA-D00D78855356}"/>
              </a:ext>
            </a:extLst>
          </p:cNvPr>
          <p:cNvSpPr/>
          <p:nvPr/>
        </p:nvSpPr>
        <p:spPr>
          <a:xfrm>
            <a:off x="2490951" y="4588106"/>
            <a:ext cx="1939159" cy="354725"/>
          </a:xfrm>
          <a:prstGeom prst="wedgeEllipseCallout">
            <a:avLst>
              <a:gd name="adj1" fmla="val 190549"/>
              <a:gd name="adj2" fmla="val -115276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6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5BC4-189B-41E3-84FF-92B4C8FF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B4961-F805-4904-8DA8-DDD332223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2268" y="1825625"/>
            <a:ext cx="384153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building </a:t>
            </a:r>
            <a:r>
              <a:rPr lang="en-US" dirty="0" err="1"/>
              <a:t>VirtualBoxes</a:t>
            </a:r>
            <a:r>
              <a:rPr lang="en-US" dirty="0"/>
              <a:t> we usually use about half of the available memory.</a:t>
            </a:r>
          </a:p>
          <a:p>
            <a:r>
              <a:rPr lang="en-US" dirty="0"/>
              <a:t>Note: the memory isn’t split in even 1000 MB increments, it is not the best idea to force this either as 1GB or memory is not 1000 MB but 1024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A2734B-4E29-485C-81CC-10FEE6BCA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117" y="2026113"/>
            <a:ext cx="3551228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21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B740D-6EC5-431B-A775-FBE24BE4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43D10D-F2DD-4619-AB98-A80E34E9B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828" y="1825625"/>
            <a:ext cx="4416972" cy="4351338"/>
          </a:xfrm>
        </p:spPr>
        <p:txBody>
          <a:bodyPr>
            <a:normAutofit/>
          </a:bodyPr>
          <a:lstStyle/>
          <a:p>
            <a:r>
              <a:rPr lang="en-US" dirty="0"/>
              <a:t>Yes, we need a Hard disk, we have to store our world ending Robot Thinkers somewhere.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564C51-EDCF-432A-B4D3-446B76680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403" y="2180220"/>
            <a:ext cx="3574090" cy="34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66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9A03-8F96-4BC2-AC0B-6AC97912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an Apple or an Orange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55D6-DE16-4CB7-A45D-F6AC1A2AF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4124" y="1825625"/>
            <a:ext cx="4369676" cy="4351338"/>
          </a:xfrm>
        </p:spPr>
        <p:txBody>
          <a:bodyPr/>
          <a:lstStyle/>
          <a:p>
            <a:r>
              <a:rPr lang="en-US" dirty="0"/>
              <a:t>The defaults will work as we want our VirtualBox software to play nice with us and our to be Ubuntu computer.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B322F-D3AA-4960-BDC9-6094A5B55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46" y="2098349"/>
            <a:ext cx="3962743" cy="39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72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F3B7B-6D6B-4F98-AA1B-EED5285B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or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CA7FE-D0A1-4EDE-A92D-64E5117A7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8062" y="1825625"/>
            <a:ext cx="557573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Here is where choices got a bit complicated.</a:t>
            </a:r>
          </a:p>
          <a:p>
            <a:r>
              <a:rPr lang="en-US" dirty="0"/>
              <a:t>Dynamically Allocated starts our VirtualBox only as big as what's on it, and will grow as we add until we hit our max.</a:t>
            </a:r>
          </a:p>
          <a:p>
            <a:pPr lvl="1"/>
            <a:r>
              <a:rPr lang="en-US" dirty="0"/>
              <a:t>This is optimal for space limited hosts</a:t>
            </a:r>
          </a:p>
          <a:p>
            <a:pPr lvl="1"/>
            <a:r>
              <a:rPr lang="en-US" dirty="0"/>
              <a:t>Lower performance</a:t>
            </a:r>
          </a:p>
          <a:p>
            <a:r>
              <a:rPr lang="en-US" dirty="0"/>
              <a:t>Fixed size starts our VirtualBox the size of the set maximum</a:t>
            </a:r>
          </a:p>
          <a:p>
            <a:pPr lvl="1"/>
            <a:r>
              <a:rPr lang="en-US" dirty="0"/>
              <a:t>This is optimal for performance</a:t>
            </a:r>
          </a:p>
          <a:p>
            <a:pPr lvl="1"/>
            <a:r>
              <a:rPr lang="en-US" dirty="0"/>
              <a:t>Bad for 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9CD659-04AF-4E6C-8BF5-A099F0FAB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432" y="2016112"/>
            <a:ext cx="3970364" cy="39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76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7BBF-61FF-4BB0-BEE5-DD0E4F98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CC7D4-B92E-47F3-8C9C-F6C29263D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062" y="1825625"/>
            <a:ext cx="3289738" cy="4351338"/>
          </a:xfrm>
        </p:spPr>
        <p:txBody>
          <a:bodyPr/>
          <a:lstStyle/>
          <a:p>
            <a:r>
              <a:rPr lang="en-US" dirty="0"/>
              <a:t>Now we set what that max size is</a:t>
            </a:r>
          </a:p>
          <a:p>
            <a:r>
              <a:rPr lang="en-US" dirty="0"/>
              <a:t>We will be adding some hefty software later so having a good sized VirtualBox is nice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5F0B6-04C2-4D8D-957D-0224F85A1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717" y="1825625"/>
            <a:ext cx="3962743" cy="39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5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648</Words>
  <Application>Microsoft Office PowerPoint</Application>
  <PresentationFormat>Widescreen</PresentationFormat>
  <Paragraphs>87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Make the VirtualBox</vt:lpstr>
      <vt:lpstr>Open Saysme</vt:lpstr>
      <vt:lpstr>Add an empty Box</vt:lpstr>
      <vt:lpstr>Create Virtual Machine</vt:lpstr>
      <vt:lpstr>The Memory</vt:lpstr>
      <vt:lpstr>The Storage</vt:lpstr>
      <vt:lpstr>Are we an Apple or an Orange</vt:lpstr>
      <vt:lpstr>Space or Performance</vt:lpstr>
      <vt:lpstr>The Size</vt:lpstr>
      <vt:lpstr>Everything has a loading bar somewhere</vt:lpstr>
      <vt:lpstr>Its just an empty Box</vt:lpstr>
      <vt:lpstr>It’s just too slow otherwise</vt:lpstr>
      <vt:lpstr>Now to add Ubuntu</vt:lpstr>
      <vt:lpstr>Add Ubuntu</vt:lpstr>
      <vt:lpstr>All done here</vt:lpstr>
      <vt:lpstr>Go Baby Go!</vt:lpstr>
      <vt:lpstr>Time to install Ubuntu</vt:lpstr>
      <vt:lpstr>We have already been at this a while</vt:lpstr>
      <vt:lpstr>It’s all cool</vt:lpstr>
      <vt:lpstr>That’s not nice</vt:lpstr>
      <vt:lpstr>Any fun toys?</vt:lpstr>
      <vt:lpstr>Lets make our login</vt:lpstr>
      <vt:lpstr>And Off We Go!</vt:lpstr>
      <vt:lpstr>Restart</vt:lpstr>
      <vt:lpstr>Login to mini-mi computer</vt:lpstr>
      <vt:lpstr>Fix the matrix</vt:lpstr>
      <vt:lpstr>All Done Yay!</vt:lpstr>
      <vt:lpstr>Don’t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the VirtualBox</dc:title>
  <dc:creator>Bedlam KDC</dc:creator>
  <cp:lastModifiedBy>Bedlam KDC</cp:lastModifiedBy>
  <cp:revision>12</cp:revision>
  <dcterms:created xsi:type="dcterms:W3CDTF">2020-02-28T04:26:47Z</dcterms:created>
  <dcterms:modified xsi:type="dcterms:W3CDTF">2020-02-28T06:10:55Z</dcterms:modified>
</cp:coreProperties>
</file>