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75" r:id="rId12"/>
    <p:sldId id="265" r:id="rId13"/>
    <p:sldId id="271" r:id="rId14"/>
    <p:sldId id="272" r:id="rId15"/>
    <p:sldId id="266" r:id="rId16"/>
    <p:sldId id="267" r:id="rId17"/>
    <p:sldId id="268" r:id="rId18"/>
    <p:sldId id="273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7819-08CA-4C89-89F6-17DE52D36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CA40F-1736-4097-892F-8101F95C2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205C6-49A8-4478-91D8-6FBFFD352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01CD-8C42-4D76-B3BE-7A9DD50F3019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2F01F-B6B1-49C1-8D68-5D07CAFC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11BA9-3216-40F5-A9F8-B0B37D1E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7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2EC18-09C2-4F1C-8CF8-3DAC256D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DFF50-81FB-4036-8637-F3F213C57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1885B-FE10-43F4-8ACA-FDDD7F3C8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01CD-8C42-4D76-B3BE-7A9DD50F3019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AFBB1-A250-4F25-ADED-5537C7C72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1AF76-F4A4-43AC-BB97-C8E0F7387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0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447FB3-64E9-4BD8-9271-C09F9022D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42433-0ACC-4279-985B-5447C833F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E6DEF-FBCE-4532-AC92-4ED8B40A7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01CD-8C42-4D76-B3BE-7A9DD50F3019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26F2C-C35D-4CA7-B085-E1C5F023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25EAA-87CB-4260-B597-F307CE03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30DE3-3CEE-4DE3-A09A-6E1B87F02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5F103-43D8-43AF-92D1-20EF9DEA9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50BCE-29E8-4753-A82A-B1937BDFA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01CD-8C42-4D76-B3BE-7A9DD50F3019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764ED-7E62-4BD9-A87C-F5DFBD876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3BC47-040C-44EF-A70C-D4D4E228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6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6EDB-E48A-49FC-93FA-0982AF8FC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64BDB-335B-4BE8-B4A9-91AE48517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54FA5-4380-4118-9759-5D78CC736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01CD-8C42-4D76-B3BE-7A9DD50F3019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2A942-7CDF-4DCA-9061-B5297AEC6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8B9A8-9F99-4378-83F0-AC91E2773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7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36CE-5AD0-4475-8F9D-9084EE6F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60E6-75B2-40F4-AC66-DC07AF02D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EE34D-0EFD-4877-886A-A46288212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ED1E9-6B07-4BD1-93BE-EB0E7EFF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01CD-8C42-4D76-B3BE-7A9DD50F3019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2209B-B00B-448E-95ED-E503FC8CA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7C372-ECBB-426A-A24E-69CBA7843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1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CE2ED-B53D-4049-A805-DAC8BE13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51EBC-346A-4F35-9B31-AB04FD1AB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452A4-FE17-4029-B8A1-2572FD816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41EDAF-CD9D-4690-99F1-EAF7EC12F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B78293-5F29-44BE-943C-7F8DA05CF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09A2B2-4203-4698-AD72-7D3B8E3D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01CD-8C42-4D76-B3BE-7A9DD50F3019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BFFC91-EB41-4EF8-B4AB-9A45D0E1B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94443B-FC4F-479A-BBF5-37352739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08EE-5713-44CD-9979-738C6D21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81D8D4-98A8-4A76-B326-E8BDCDE2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01CD-8C42-4D76-B3BE-7A9DD50F3019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E86326-4B68-486D-868B-FFC96FED4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FE432-A58D-4800-891F-F73E74A6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8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BCBDCB-11B8-4A22-AB64-6CC378E8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01CD-8C42-4D76-B3BE-7A9DD50F3019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E7410-064F-4FDD-BE00-E34742F06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25C54-B901-4D89-8672-79C1708E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1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C9133-C4C1-4381-A422-EDE9AA199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33F89-B722-43BA-A634-CB07EA9F6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900FD-BFB9-4C3E-A3F7-4B81E100B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C40B1-9FAD-40E9-BF4F-D660D9606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01CD-8C42-4D76-B3BE-7A9DD50F3019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C5E15-E100-443A-84AA-640794CF8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2B7E8-8C87-4843-B374-E721CC64B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5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5368-9042-464B-BD4A-1404493F1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22FEA-6B9B-451E-9087-61EA3EBA1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75734-17C6-4DA0-A84A-B9F9915BC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749A7-3DF3-406D-B8C0-EEA4A1C43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01CD-8C42-4D76-B3BE-7A9DD50F3019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9520E-C1E0-4D5B-AB86-73172CCE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54402-5790-44F8-811D-DAA83FF38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8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144CE0-77B7-4EB1-81A9-347A531B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4DEA3-6C75-44D5-9B6C-38FE79D2E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67787-D80D-41E4-8F28-D09E6DF1A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001CD-8C42-4D76-B3BE-7A9DD50F3019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79ED7-2BF2-4083-B2C7-28B7925BA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CF009-3972-47AB-B939-ECA2D95F6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069D-6F2C-4187-A5C5-21BC22B7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6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VirtualBox.pptx" TargetMode="External"/><Relationship Id="rId2" Type="http://schemas.openxmlformats.org/officeDocument/2006/relationships/hyperlink" Target="https://www.virtualbox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releases.ubuntu.com/xenial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Ubuntu.ppt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5A5B11-4488-4648-944B-2FE73CB9CEDF}"/>
              </a:ext>
            </a:extLst>
          </p:cNvPr>
          <p:cNvSpPr/>
          <p:nvPr/>
        </p:nvSpPr>
        <p:spPr>
          <a:xfrm>
            <a:off x="3048000" y="185934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Into:</a:t>
            </a:r>
          </a:p>
          <a:p>
            <a:r>
              <a:rPr lang="en-US" dirty="0"/>
              <a:t>  SLAM: Simultaneous localization and mapping</a:t>
            </a:r>
          </a:p>
          <a:p>
            <a:r>
              <a:rPr lang="en-US" dirty="0"/>
              <a:t>    SLAM is the thought process that robots use to navigate the world around them.</a:t>
            </a:r>
          </a:p>
          <a:p>
            <a:r>
              <a:rPr lang="en-US" dirty="0"/>
              <a:t>    The robot uses SLAM to look for and remember where things are around itself.</a:t>
            </a:r>
          </a:p>
          <a:p>
            <a:r>
              <a:rPr lang="en-US" dirty="0"/>
              <a:t>    Then uses that information to figure out where it is in relation to those things.</a:t>
            </a:r>
          </a:p>
          <a:p>
            <a:r>
              <a:rPr lang="en-US" dirty="0"/>
              <a:t>  ROS: Robot Operating System</a:t>
            </a:r>
          </a:p>
          <a:p>
            <a:r>
              <a:rPr lang="en-US" dirty="0"/>
              <a:t>    ROS is the medium by which SLAM operates and uses the sensors of the robot.</a:t>
            </a:r>
          </a:p>
        </p:txBody>
      </p:sp>
    </p:spTree>
    <p:extLst>
      <p:ext uri="{BB962C8B-B14F-4D97-AF65-F5344CB8AC3E}">
        <p14:creationId xmlns:p14="http://schemas.microsoft.com/office/powerpoint/2010/main" val="427277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A9CE2-1E41-4760-8726-CB43B18A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sure we have the dependencies</a:t>
            </a:r>
            <a:br>
              <a:rPr lang="en-US" dirty="0"/>
            </a:br>
            <a:r>
              <a:rPr lang="en-US" dirty="0"/>
              <a:t>Here is a big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00A17-B8AB-4969-947E-0A152084F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ros</a:t>
            </a:r>
            <a:r>
              <a:rPr lang="en-US" dirty="0"/>
              <a:t>-kinetic-joy </a:t>
            </a:r>
            <a:r>
              <a:rPr lang="en-US" dirty="0" err="1"/>
              <a:t>ros</a:t>
            </a:r>
            <a:r>
              <a:rPr lang="en-US" dirty="0"/>
              <a:t>-kinetic-</a:t>
            </a:r>
            <a:r>
              <a:rPr lang="en-US" dirty="0" err="1"/>
              <a:t>teleop</a:t>
            </a:r>
            <a:r>
              <a:rPr lang="en-US" dirty="0"/>
              <a:t>-twist-joy </a:t>
            </a:r>
            <a:r>
              <a:rPr lang="en-US" dirty="0" err="1"/>
              <a:t>ros</a:t>
            </a:r>
            <a:r>
              <a:rPr lang="en-US" dirty="0"/>
              <a:t>-kinetic-</a:t>
            </a:r>
            <a:r>
              <a:rPr lang="en-US" dirty="0" err="1"/>
              <a:t>teleop</a:t>
            </a:r>
            <a:r>
              <a:rPr lang="en-US" dirty="0"/>
              <a:t>-twist-keyboard </a:t>
            </a:r>
            <a:r>
              <a:rPr lang="en-US" dirty="0" err="1"/>
              <a:t>ros</a:t>
            </a:r>
            <a:r>
              <a:rPr lang="en-US" dirty="0"/>
              <a:t>-kinetic-laser-proc </a:t>
            </a:r>
            <a:r>
              <a:rPr lang="en-US" dirty="0" err="1"/>
              <a:t>ros</a:t>
            </a:r>
            <a:r>
              <a:rPr lang="en-US" dirty="0"/>
              <a:t>-kinetic-</a:t>
            </a:r>
            <a:r>
              <a:rPr lang="en-US" dirty="0" err="1"/>
              <a:t>rgbd</a:t>
            </a:r>
            <a:r>
              <a:rPr lang="en-US" dirty="0"/>
              <a:t>-launch </a:t>
            </a:r>
            <a:r>
              <a:rPr lang="en-US" dirty="0" err="1"/>
              <a:t>ros</a:t>
            </a:r>
            <a:r>
              <a:rPr lang="en-US" dirty="0"/>
              <a:t>-kinetic-</a:t>
            </a:r>
            <a:r>
              <a:rPr lang="en-US" dirty="0" err="1"/>
              <a:t>depthimage</a:t>
            </a:r>
            <a:r>
              <a:rPr lang="en-US" dirty="0"/>
              <a:t>-to-</a:t>
            </a:r>
            <a:r>
              <a:rPr lang="en-US" dirty="0" err="1"/>
              <a:t>laserscan</a:t>
            </a:r>
            <a:r>
              <a:rPr lang="en-US" dirty="0"/>
              <a:t> </a:t>
            </a:r>
            <a:r>
              <a:rPr lang="en-US" dirty="0" err="1"/>
              <a:t>ros</a:t>
            </a:r>
            <a:r>
              <a:rPr lang="en-US" dirty="0"/>
              <a:t>-kinetic-</a:t>
            </a:r>
            <a:r>
              <a:rPr lang="en-US" dirty="0" err="1"/>
              <a:t>rosserial</a:t>
            </a:r>
            <a:r>
              <a:rPr lang="en-US" dirty="0"/>
              <a:t>-</a:t>
            </a:r>
            <a:r>
              <a:rPr lang="en-US" dirty="0" err="1"/>
              <a:t>arduino</a:t>
            </a:r>
            <a:r>
              <a:rPr lang="en-US" dirty="0"/>
              <a:t> </a:t>
            </a:r>
            <a:r>
              <a:rPr lang="en-US" dirty="0" err="1"/>
              <a:t>ros</a:t>
            </a:r>
            <a:r>
              <a:rPr lang="en-US" dirty="0"/>
              <a:t>-kinetic-</a:t>
            </a:r>
            <a:r>
              <a:rPr lang="en-US" dirty="0" err="1"/>
              <a:t>rosserial</a:t>
            </a:r>
            <a:r>
              <a:rPr lang="en-US" dirty="0"/>
              <a:t>-python </a:t>
            </a:r>
            <a:r>
              <a:rPr lang="en-US" dirty="0" err="1"/>
              <a:t>ros</a:t>
            </a:r>
            <a:r>
              <a:rPr lang="en-US" dirty="0"/>
              <a:t>-kinetic-</a:t>
            </a:r>
            <a:r>
              <a:rPr lang="en-US" dirty="0" err="1"/>
              <a:t>rosserial</a:t>
            </a:r>
            <a:r>
              <a:rPr lang="en-US" dirty="0"/>
              <a:t>-server </a:t>
            </a:r>
            <a:r>
              <a:rPr lang="en-US" dirty="0" err="1"/>
              <a:t>ros</a:t>
            </a:r>
            <a:r>
              <a:rPr lang="en-US" dirty="0"/>
              <a:t>-kinetic-</a:t>
            </a:r>
            <a:r>
              <a:rPr lang="en-US" dirty="0" err="1"/>
              <a:t>rosserial</a:t>
            </a:r>
            <a:r>
              <a:rPr lang="en-US" dirty="0"/>
              <a:t>-client </a:t>
            </a:r>
            <a:r>
              <a:rPr lang="en-US" dirty="0" err="1"/>
              <a:t>ros</a:t>
            </a:r>
            <a:r>
              <a:rPr lang="en-US" dirty="0"/>
              <a:t>-kinetic-</a:t>
            </a:r>
            <a:r>
              <a:rPr lang="en-US" dirty="0" err="1"/>
              <a:t>rosserial</a:t>
            </a:r>
            <a:r>
              <a:rPr lang="en-US" dirty="0"/>
              <a:t>-</a:t>
            </a:r>
            <a:r>
              <a:rPr lang="en-US" dirty="0" err="1"/>
              <a:t>msgs</a:t>
            </a:r>
            <a:r>
              <a:rPr lang="en-US" dirty="0"/>
              <a:t> </a:t>
            </a:r>
            <a:r>
              <a:rPr lang="en-US" dirty="0" err="1"/>
              <a:t>ros</a:t>
            </a:r>
            <a:r>
              <a:rPr lang="en-US" dirty="0"/>
              <a:t>-kinetic-</a:t>
            </a:r>
            <a:r>
              <a:rPr lang="en-US" dirty="0" err="1"/>
              <a:t>amcl</a:t>
            </a:r>
            <a:r>
              <a:rPr lang="en-US" dirty="0"/>
              <a:t> </a:t>
            </a:r>
            <a:r>
              <a:rPr lang="en-US" dirty="0" err="1"/>
              <a:t>ros</a:t>
            </a:r>
            <a:r>
              <a:rPr lang="en-US" dirty="0"/>
              <a:t>-kinetic-map-server </a:t>
            </a:r>
            <a:r>
              <a:rPr lang="en-US" dirty="0" err="1"/>
              <a:t>ros</a:t>
            </a:r>
            <a:r>
              <a:rPr lang="en-US" dirty="0"/>
              <a:t>-kinetic-move-base </a:t>
            </a:r>
            <a:r>
              <a:rPr lang="en-US" dirty="0" err="1"/>
              <a:t>ros</a:t>
            </a:r>
            <a:r>
              <a:rPr lang="en-US" dirty="0"/>
              <a:t>-kinetic-</a:t>
            </a:r>
            <a:r>
              <a:rPr lang="en-US" dirty="0" err="1"/>
              <a:t>urdf</a:t>
            </a:r>
            <a:r>
              <a:rPr lang="en-US" dirty="0"/>
              <a:t> </a:t>
            </a:r>
            <a:r>
              <a:rPr lang="en-US" dirty="0" err="1"/>
              <a:t>ros</a:t>
            </a:r>
            <a:r>
              <a:rPr lang="en-US" dirty="0"/>
              <a:t>-kinetic-</a:t>
            </a:r>
            <a:r>
              <a:rPr lang="en-US" dirty="0" err="1"/>
              <a:t>xacro</a:t>
            </a:r>
            <a:r>
              <a:rPr lang="en-US" dirty="0"/>
              <a:t> </a:t>
            </a:r>
            <a:r>
              <a:rPr lang="en-US" dirty="0" err="1"/>
              <a:t>ros</a:t>
            </a:r>
            <a:r>
              <a:rPr lang="en-US" dirty="0"/>
              <a:t>-kinetic-compressed-image-transport </a:t>
            </a:r>
            <a:r>
              <a:rPr lang="en-US" dirty="0" err="1"/>
              <a:t>ros</a:t>
            </a:r>
            <a:r>
              <a:rPr lang="en-US" dirty="0"/>
              <a:t>-kinetic-</a:t>
            </a:r>
            <a:r>
              <a:rPr lang="en-US" dirty="0" err="1"/>
              <a:t>rqt</a:t>
            </a:r>
            <a:r>
              <a:rPr lang="en-US" dirty="0"/>
              <a:t>-image-view </a:t>
            </a:r>
            <a:r>
              <a:rPr lang="en-US" dirty="0" err="1"/>
              <a:t>ros</a:t>
            </a:r>
            <a:r>
              <a:rPr lang="en-US" dirty="0"/>
              <a:t>-kinetic-</a:t>
            </a:r>
            <a:r>
              <a:rPr lang="en-US" dirty="0" err="1"/>
              <a:t>gmapping</a:t>
            </a:r>
            <a:r>
              <a:rPr lang="en-US" dirty="0"/>
              <a:t> </a:t>
            </a:r>
            <a:r>
              <a:rPr lang="en-US" dirty="0" err="1"/>
              <a:t>ros</a:t>
            </a:r>
            <a:r>
              <a:rPr lang="en-US" dirty="0"/>
              <a:t>-kinetic-navigation </a:t>
            </a:r>
            <a:r>
              <a:rPr lang="en-US" dirty="0" err="1"/>
              <a:t>ros</a:t>
            </a:r>
            <a:r>
              <a:rPr lang="en-US" dirty="0"/>
              <a:t>-kinetic-interactive-markers</a:t>
            </a:r>
          </a:p>
        </p:txBody>
      </p:sp>
    </p:spTree>
    <p:extLst>
      <p:ext uri="{BB962C8B-B14F-4D97-AF65-F5344CB8AC3E}">
        <p14:creationId xmlns:p14="http://schemas.microsoft.com/office/powerpoint/2010/main" val="2892561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A0E9F-6205-453E-A7FE-A619C142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step for 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717D5-31B8-4F77-B229-01B42FF1F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 cd ~/</a:t>
            </a:r>
            <a:r>
              <a:rPr lang="en-US" dirty="0" err="1"/>
              <a:t>catkin_ws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 </a:t>
            </a:r>
          </a:p>
          <a:p>
            <a:r>
              <a:rPr lang="en-US" dirty="0"/>
              <a:t>$ git clone https://github.com/ROBOTIS-GIT/turtlebot3_msgs.git </a:t>
            </a:r>
          </a:p>
          <a:p>
            <a:r>
              <a:rPr lang="en-US" dirty="0"/>
              <a:t>$ git clone https://github.com/ROBOTIS-GIT/turtlebot3.git </a:t>
            </a:r>
          </a:p>
          <a:p>
            <a:r>
              <a:rPr lang="en-US" dirty="0"/>
              <a:t>$ cd ~/</a:t>
            </a:r>
            <a:r>
              <a:rPr lang="en-US" dirty="0" err="1"/>
              <a:t>catkin_ws</a:t>
            </a:r>
            <a:r>
              <a:rPr lang="en-US" dirty="0"/>
              <a:t> &amp;&amp; </a:t>
            </a:r>
            <a:r>
              <a:rPr lang="en-US" dirty="0" err="1"/>
              <a:t>catkin_make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98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41D5D-AE8D-416C-9459-AF28BC2D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Braiiiins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22825-1BAE-4C4C-8922-8555A60AD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ROS=Robot Operating System</a:t>
            </a:r>
          </a:p>
          <a:p>
            <a:r>
              <a:rPr lang="en-US" dirty="0"/>
              <a:t>ROS is the brains of a robot</a:t>
            </a:r>
          </a:p>
          <a:p>
            <a:r>
              <a:rPr lang="en-US" dirty="0"/>
              <a:t>Not so much the physical equivalent but more of the robots ability to think</a:t>
            </a:r>
          </a:p>
        </p:txBody>
      </p:sp>
    </p:spTree>
    <p:extLst>
      <p:ext uri="{BB962C8B-B14F-4D97-AF65-F5344CB8AC3E}">
        <p14:creationId xmlns:p14="http://schemas.microsoft.com/office/powerpoint/2010/main" val="2254976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34A80-EAF9-4952-8552-9F0C374F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989F9-4263-4B4E-A6DC-0621DA588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244" y="1825625"/>
            <a:ext cx="647155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common error I ran into was that my the commands I was running couldn’t find the dependencies they relied on.</a:t>
            </a:r>
          </a:p>
          <a:p>
            <a:r>
              <a:rPr lang="en-US" dirty="0"/>
              <a:t>To fix this:</a:t>
            </a:r>
          </a:p>
          <a:p>
            <a:r>
              <a:rPr lang="en-US" dirty="0"/>
              <a:t>$ nano ~/.</a:t>
            </a:r>
            <a:r>
              <a:rPr lang="en-US" dirty="0" err="1"/>
              <a:t>bashrc</a:t>
            </a:r>
            <a:endParaRPr lang="en-US" dirty="0"/>
          </a:p>
          <a:p>
            <a:r>
              <a:rPr lang="en-US" dirty="0"/>
              <a:t>At the bottom add</a:t>
            </a:r>
            <a:br>
              <a:rPr lang="en-US" dirty="0"/>
            </a:br>
            <a:r>
              <a:rPr lang="en-US" dirty="0"/>
              <a:t>export ROS_PACKAGE_PATH=/home/</a:t>
            </a:r>
            <a:r>
              <a:rPr lang="en-US" dirty="0" err="1"/>
              <a:t>findjohnconner</a:t>
            </a:r>
            <a:r>
              <a:rPr lang="en-US" dirty="0"/>
              <a:t>/</a:t>
            </a:r>
            <a:r>
              <a:rPr lang="en-US" dirty="0" err="1"/>
              <a:t>catkin_ws</a:t>
            </a:r>
            <a:r>
              <a:rPr lang="en-US" dirty="0"/>
              <a:t>:$ROS_PACKAGE_PATH</a:t>
            </a:r>
          </a:p>
          <a:p>
            <a:r>
              <a:rPr lang="en-US" dirty="0"/>
              <a:t>Ctrl x</a:t>
            </a:r>
          </a:p>
          <a:p>
            <a:r>
              <a:rPr lang="en-US" dirty="0"/>
              <a:t>Y then Enter/return</a:t>
            </a:r>
          </a:p>
          <a:p>
            <a:endParaRPr lang="en-US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4D0D48EA-F587-4F34-BC81-344259515275}"/>
              </a:ext>
            </a:extLst>
          </p:cNvPr>
          <p:cNvSpPr/>
          <p:nvPr/>
        </p:nvSpPr>
        <p:spPr>
          <a:xfrm>
            <a:off x="9780814" y="3429000"/>
            <a:ext cx="1796142" cy="81642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your username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C09D5-6D2D-4F72-987C-D8D1B1300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02" y="1992459"/>
            <a:ext cx="4810285" cy="2873082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CC0F2B1C-CD28-4617-9EB8-9EB1F9F9AADA}"/>
              </a:ext>
            </a:extLst>
          </p:cNvPr>
          <p:cNvSpPr/>
          <p:nvPr/>
        </p:nvSpPr>
        <p:spPr>
          <a:xfrm>
            <a:off x="116102" y="4359729"/>
            <a:ext cx="4542986" cy="195942"/>
          </a:xfrm>
          <a:prstGeom prst="wedgeEllipseCallout">
            <a:avLst>
              <a:gd name="adj1" fmla="val 57347"/>
              <a:gd name="adj2" fmla="val -245834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98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AAEB-FFCE-448F-85CC-0BF0933E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653C8-DA7C-4066-8B16-A3E964B90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5917" y="1862307"/>
            <a:ext cx="6210300" cy="4351338"/>
          </a:xfrm>
        </p:spPr>
        <p:txBody>
          <a:bodyPr/>
          <a:lstStyle/>
          <a:p>
            <a:r>
              <a:rPr lang="en-US" dirty="0"/>
              <a:t>Another error is missing dependencies</a:t>
            </a:r>
          </a:p>
          <a:p>
            <a:r>
              <a:rPr lang="en-US" dirty="0"/>
              <a:t>Because we are getting a lot of our stuff from GitHub we are not actually installing many of the dependencies</a:t>
            </a:r>
          </a:p>
          <a:p>
            <a:r>
              <a:rPr lang="en-US" dirty="0"/>
              <a:t>To remedy this all we need to do is run</a:t>
            </a:r>
          </a:p>
          <a:p>
            <a:r>
              <a:rPr lang="en-US" dirty="0"/>
              <a:t>$ </a:t>
            </a:r>
            <a:r>
              <a:rPr lang="en-US" dirty="0" err="1"/>
              <a:t>rosdep</a:t>
            </a:r>
            <a:r>
              <a:rPr lang="en-US" dirty="0"/>
              <a:t> install --from-paths /home/</a:t>
            </a:r>
            <a:r>
              <a:rPr lang="en-US" dirty="0" err="1"/>
              <a:t>findjohnconner</a:t>
            </a:r>
            <a:r>
              <a:rPr lang="en-US" dirty="0"/>
              <a:t>/</a:t>
            </a:r>
            <a:r>
              <a:rPr lang="en-US" dirty="0" err="1"/>
              <a:t>catkin_ws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 --ignore-</a:t>
            </a:r>
            <a:r>
              <a:rPr lang="en-US" dirty="0" err="1"/>
              <a:t>src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1C490-7BB7-4322-A9E7-4F016378D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17" y="2334126"/>
            <a:ext cx="5679500" cy="3407700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EBE0F098-530F-4D44-9BAE-0844BB70B3C1}"/>
              </a:ext>
            </a:extLst>
          </p:cNvPr>
          <p:cNvSpPr/>
          <p:nvPr/>
        </p:nvSpPr>
        <p:spPr>
          <a:xfrm>
            <a:off x="276417" y="2526632"/>
            <a:ext cx="5679500" cy="336884"/>
          </a:xfrm>
          <a:prstGeom prst="wedgeEllipseCallout">
            <a:avLst>
              <a:gd name="adj1" fmla="val 50755"/>
              <a:gd name="adj2" fmla="val 503572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79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D0F8-55CA-4997-9451-8D0BBE408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AB148-B461-4516-A169-F2EA404B3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3214" y="1079938"/>
            <a:ext cx="3770586" cy="50970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Now that we have our robot brains we need a world for it to explore</a:t>
            </a:r>
          </a:p>
          <a:p>
            <a:r>
              <a:rPr lang="en-US" dirty="0"/>
              <a:t>We get this with gazebo</a:t>
            </a:r>
          </a:p>
          <a:p>
            <a:r>
              <a:rPr lang="en-US" dirty="0"/>
              <a:t>$ cd ~/</a:t>
            </a:r>
            <a:r>
              <a:rPr lang="en-US" dirty="0" err="1"/>
              <a:t>catkin_ws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</a:t>
            </a:r>
          </a:p>
          <a:p>
            <a:r>
              <a:rPr lang="en-US" dirty="0"/>
              <a:t>$ git clone https://github.com/ROBOTIS-GIT/turtlebot3_simulations.git</a:t>
            </a:r>
          </a:p>
          <a:p>
            <a:r>
              <a:rPr lang="en-US" dirty="0"/>
              <a:t>    $ cd ~/</a:t>
            </a:r>
            <a:r>
              <a:rPr lang="en-US" dirty="0" err="1"/>
              <a:t>catkin_ws</a:t>
            </a:r>
            <a:r>
              <a:rPr lang="en-US" dirty="0"/>
              <a:t> &amp;&amp; </a:t>
            </a:r>
            <a:r>
              <a:rPr lang="en-US" dirty="0" err="1"/>
              <a:t>catkin_make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589054-08EB-4A43-A272-5C8B2EA93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43" y="1256927"/>
            <a:ext cx="6068272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36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C518-4D70-4C4A-962F-74652B28C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the </a:t>
            </a:r>
            <a:r>
              <a:rPr lang="en-US" dirty="0" err="1"/>
              <a:t>robo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AEC-B55C-4C80-8A25-7F4A4CDDF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6699" y="1825625"/>
            <a:ext cx="5378669" cy="4351338"/>
          </a:xfrm>
        </p:spPr>
        <p:txBody>
          <a:bodyPr/>
          <a:lstStyle/>
          <a:p>
            <a:r>
              <a:rPr lang="en-US" dirty="0"/>
              <a:t>Now we got to tell ROS what kind </a:t>
            </a:r>
            <a:r>
              <a:rPr lang="en-US" dirty="0" err="1"/>
              <a:t>o’robo</a:t>
            </a:r>
            <a:r>
              <a:rPr lang="en-US" dirty="0"/>
              <a:t> we will be using</a:t>
            </a:r>
          </a:p>
          <a:p>
            <a:r>
              <a:rPr lang="en-US" dirty="0"/>
              <a:t>$ export TURTLEBOT3_MODEL=waffle</a:t>
            </a:r>
          </a:p>
          <a:p>
            <a:r>
              <a:rPr lang="en-US" dirty="0"/>
              <a:t>Or “burger”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8D2A02-223B-4C41-9235-BA995AEDB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32" y="1825625"/>
            <a:ext cx="6331293" cy="382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27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B62C3-4838-4B63-B52D-CAC63E57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the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5F117-4B3E-47E2-9563-A8B57D209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992" y="1825625"/>
            <a:ext cx="4629807" cy="4351338"/>
          </a:xfrm>
        </p:spPr>
        <p:txBody>
          <a:bodyPr/>
          <a:lstStyle/>
          <a:p>
            <a:r>
              <a:rPr lang="en-US" dirty="0"/>
              <a:t>Now to launch our robot</a:t>
            </a:r>
          </a:p>
          <a:p>
            <a:r>
              <a:rPr lang="en-US" dirty="0"/>
              <a:t>$ </a:t>
            </a:r>
            <a:r>
              <a:rPr lang="en-US" dirty="0" err="1"/>
              <a:t>roslaunch</a:t>
            </a:r>
            <a:r>
              <a:rPr lang="en-US" dirty="0"/>
              <a:t> turtlebot3_fake turtlebot3_fake.launch</a:t>
            </a:r>
          </a:p>
          <a:p>
            <a:r>
              <a:rPr lang="en-US" dirty="0"/>
              <a:t>This opens up our world and drops our </a:t>
            </a:r>
            <a:r>
              <a:rPr lang="en-US" dirty="0" err="1"/>
              <a:t>robo</a:t>
            </a:r>
            <a:r>
              <a:rPr lang="en-US" dirty="0"/>
              <a:t> inside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CDF82F-445A-47C0-996F-47106372E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57" y="1739675"/>
            <a:ext cx="6238460" cy="3968000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ADC688DF-8D77-4E89-9178-83FD24BCDBBC}"/>
              </a:ext>
            </a:extLst>
          </p:cNvPr>
          <p:cNvSpPr/>
          <p:nvPr/>
        </p:nvSpPr>
        <p:spPr>
          <a:xfrm>
            <a:off x="282657" y="2041071"/>
            <a:ext cx="6441335" cy="195943"/>
          </a:xfrm>
          <a:prstGeom prst="wedgeEllipseCallout">
            <a:avLst>
              <a:gd name="adj1" fmla="val 50653"/>
              <a:gd name="adj2" fmla="val 126006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24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216E9-B3B8-4CE7-8855-211A15BF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444B7-443F-4DAF-B9BA-3950D2CE5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en-US" dirty="0"/>
              <a:t>Now to control our </a:t>
            </a:r>
            <a:r>
              <a:rPr lang="en-US" dirty="0" err="1"/>
              <a:t>robo</a:t>
            </a:r>
            <a:endParaRPr lang="en-US" dirty="0"/>
          </a:p>
          <a:p>
            <a:r>
              <a:rPr lang="en-US" dirty="0"/>
              <a:t>First open a new terminal</a:t>
            </a:r>
            <a:br>
              <a:rPr lang="en-US" dirty="0"/>
            </a:br>
            <a:r>
              <a:rPr lang="en-US" dirty="0"/>
              <a:t>right click screen or ctrl + t</a:t>
            </a:r>
          </a:p>
          <a:p>
            <a:r>
              <a:rPr lang="en-US" dirty="0"/>
              <a:t>Now we need to tell what </a:t>
            </a:r>
            <a:r>
              <a:rPr lang="en-US" dirty="0" err="1"/>
              <a:t>robo</a:t>
            </a:r>
            <a:br>
              <a:rPr lang="en-US" dirty="0"/>
            </a:br>
            <a:r>
              <a:rPr lang="en-US" dirty="0"/>
              <a:t>$ export TURTLEBOT3_MODEL=waffle</a:t>
            </a:r>
          </a:p>
          <a:p>
            <a:r>
              <a:rPr lang="en-US" dirty="0"/>
              <a:t>And to control our </a:t>
            </a:r>
            <a:r>
              <a:rPr lang="en-US" dirty="0" err="1"/>
              <a:t>robo</a:t>
            </a: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roslaunch</a:t>
            </a:r>
            <a:r>
              <a:rPr lang="en-US" dirty="0"/>
              <a:t> turtlebot3_teleop turtlebot3_teleop_key.launch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1232F-BB90-41C0-B18D-52476D34B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0" y="2203303"/>
            <a:ext cx="5950010" cy="359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91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5E75-E785-4341-A7BF-F4B32DA70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end our fun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53C2B-0C69-45CD-8A3D-C7B69099D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1825625"/>
            <a:ext cx="5753100" cy="4351338"/>
          </a:xfrm>
        </p:spPr>
        <p:txBody>
          <a:bodyPr/>
          <a:lstStyle/>
          <a:p>
            <a:r>
              <a:rPr lang="en-US" dirty="0"/>
              <a:t>To close down our </a:t>
            </a:r>
            <a:r>
              <a:rPr lang="en-US" dirty="0" err="1"/>
              <a:t>robo</a:t>
            </a:r>
            <a:r>
              <a:rPr lang="en-US" dirty="0"/>
              <a:t> sim we close the application</a:t>
            </a:r>
          </a:p>
          <a:p>
            <a:r>
              <a:rPr lang="en-US" dirty="0"/>
              <a:t>Then inside out terminal we use</a:t>
            </a:r>
            <a:br>
              <a:rPr lang="en-US" dirty="0"/>
            </a:br>
            <a:r>
              <a:rPr lang="en-US" dirty="0" err="1"/>
              <a:t>ctrl+c</a:t>
            </a:r>
            <a:endParaRPr lang="en-US" dirty="0"/>
          </a:p>
          <a:p>
            <a:r>
              <a:rPr lang="en-US" dirty="0"/>
              <a:t>Now we can close and shut down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C5CBCB-253F-4877-A6DA-05DB19D3C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37" y="1690688"/>
            <a:ext cx="4942748" cy="296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4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F58E7-146B-44E9-8C08-DB020E0A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The Virtual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BE8C5-1D53-4EDB-AA16-52689F6A4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ROS and SLAM run on a Linux operating system called Ubuntu.</a:t>
            </a:r>
          </a:p>
          <a:p>
            <a:r>
              <a:rPr lang="en-US" dirty="0"/>
              <a:t>  Unless we want to completely wipe out the existing OS on our computer it would be a good idea to use a virtual machine instead.</a:t>
            </a:r>
          </a:p>
          <a:p>
            <a:r>
              <a:rPr lang="en-US" dirty="0"/>
              <a:t>  A virtual machine is like a small computer within a computer, so that the small computer won't affect the outer computer.</a:t>
            </a:r>
          </a:p>
          <a:p>
            <a:r>
              <a:rPr lang="en-US" dirty="0"/>
              <a:t>  We will be using Oracle VM VirtualBox.</a:t>
            </a:r>
          </a:p>
          <a:p>
            <a:r>
              <a:rPr lang="en-US" dirty="0"/>
              <a:t>  VirtualBox can be found at: </a:t>
            </a:r>
            <a:r>
              <a:rPr lang="en-US" dirty="0">
                <a:hlinkClick r:id="rId2"/>
              </a:rPr>
              <a:t>https://www.virtualbox.org/</a:t>
            </a:r>
            <a:endParaRPr lang="en-US" dirty="0"/>
          </a:p>
          <a:p>
            <a:r>
              <a:rPr lang="en-US" dirty="0"/>
              <a:t>To install VirtualBox: </a:t>
            </a:r>
            <a:r>
              <a:rPr lang="en-US" dirty="0">
                <a:hlinkClick r:id="rId3" action="ppaction://hlinkpres?slideindex=1&amp;slidetitle="/>
              </a:rPr>
              <a:t>VirtualBox Install</a:t>
            </a:r>
            <a:endParaRPr lang="en-US" dirty="0"/>
          </a:p>
        </p:txBody>
      </p:sp>
      <p:pic>
        <p:nvPicPr>
          <p:cNvPr id="5" name="Picture 4" descr="A picture containing black, drawing&#10;&#10;Description automatically generated">
            <a:extLst>
              <a:ext uri="{FF2B5EF4-FFF2-40B4-BE49-F238E27FC236}">
                <a16:creationId xmlns:a16="http://schemas.microsoft.com/office/drawing/2014/main" id="{8DA3A4D6-3E02-4A7D-AD01-838298ED2A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833" y="4624318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74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8A4A-BD16-438C-A2A8-F4CD44CF1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B38B6-5315-41A6-AF22-1ADA92F22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9786" y="1825625"/>
            <a:ext cx="4904014" cy="4351338"/>
          </a:xfrm>
        </p:spPr>
        <p:txBody>
          <a:bodyPr/>
          <a:lstStyle/>
          <a:p>
            <a:r>
              <a:rPr lang="en-US" dirty="0"/>
              <a:t>Now that all the software is installed, all we have to do to run our simulations again is to start over from Start the </a:t>
            </a:r>
            <a:r>
              <a:rPr lang="en-US" dirty="0" err="1"/>
              <a:t>robo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F70D3C-8B76-4790-B81A-30A95DD23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80" y="1825625"/>
            <a:ext cx="6151357" cy="3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3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0E42-C13C-47FD-B91D-4BE9CEB9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Ubuntu 16.04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5F957-F14C-4301-AF06-258DE1AC9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a virtual machine software has been downloaded, we can install Ubuntu.</a:t>
            </a:r>
          </a:p>
          <a:p>
            <a:r>
              <a:rPr lang="en-US" dirty="0"/>
              <a:t>  Yet we can't just install any version of Ubuntu.</a:t>
            </a:r>
          </a:p>
          <a:p>
            <a:r>
              <a:rPr lang="en-US" dirty="0"/>
              <a:t>  ROS and SLAM run on Ubuntu version 16.04, other versions can cause errors in the software.</a:t>
            </a:r>
          </a:p>
          <a:p>
            <a:r>
              <a:rPr lang="en-US" dirty="0"/>
              <a:t>  Ubuntu 16.04 can be fount at: </a:t>
            </a:r>
            <a:r>
              <a:rPr lang="en-US" dirty="0">
                <a:hlinkClick r:id="rId2"/>
              </a:rPr>
              <a:t>http://releases.ubuntu.com/xenial/</a:t>
            </a:r>
            <a:endParaRPr lang="en-US" dirty="0"/>
          </a:p>
          <a:p>
            <a:r>
              <a:rPr lang="en-US" dirty="0"/>
              <a:t>  The image we want is the desktop image, 64-bit (AMD64) desktop image. [or 32-bit if that is what you’re running]</a:t>
            </a:r>
          </a:p>
        </p:txBody>
      </p:sp>
      <p:pic>
        <p:nvPicPr>
          <p:cNvPr id="5" name="Picture 4" descr="A picture containing black, drawing&#10;&#10;Description automatically generated">
            <a:extLst>
              <a:ext uri="{FF2B5EF4-FFF2-40B4-BE49-F238E27FC236}">
                <a16:creationId xmlns:a16="http://schemas.microsoft.com/office/drawing/2014/main" id="{AD6F8BD9-76A8-477F-B7DD-9D941C535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50292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2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3A75D-28A5-4956-9E47-88229281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Making the virtual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B0EC0-971A-4F9C-99D4-6BF701513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have both a Virtual Machine maker and an image for an operating system it is time to make the VirtualBox.</a:t>
            </a:r>
          </a:p>
          <a:p>
            <a:r>
              <a:rPr lang="en-US" dirty="0">
                <a:hlinkClick r:id="rId2" action="ppaction://hlinkpres?slideindex=1&amp;slidetitle="/>
              </a:rPr>
              <a:t>Make The VirtualBox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066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9ED48-E0E8-49A1-BDD4-7ED296EF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98F1B-84B6-4D86-ABBB-D339997C8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0378" y="1825625"/>
            <a:ext cx="3983421" cy="4351338"/>
          </a:xfrm>
        </p:spPr>
        <p:txBody>
          <a:bodyPr/>
          <a:lstStyle/>
          <a:p>
            <a:r>
              <a:rPr lang="en-US" dirty="0"/>
              <a:t>We will now begin working in the terminal </a:t>
            </a:r>
          </a:p>
          <a:p>
            <a:r>
              <a:rPr lang="en-US" dirty="0"/>
              <a:t>An easy way to open the terminal is to right click the screen and select:</a:t>
            </a:r>
            <a:br>
              <a:rPr lang="en-US" dirty="0"/>
            </a:br>
            <a:r>
              <a:rPr lang="en-US" dirty="0"/>
              <a:t>open terminal</a:t>
            </a:r>
          </a:p>
          <a:p>
            <a:r>
              <a:rPr lang="en-US" dirty="0"/>
              <a:t>Or </a:t>
            </a:r>
            <a:r>
              <a:rPr lang="en-US" dirty="0" err="1"/>
              <a:t>ctrl+alt+t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BF17EB-DFD6-4ECA-9B14-D10A2BFD0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70" y="1379787"/>
            <a:ext cx="6104149" cy="524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41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3F63-10B3-41DC-ADF7-DD722077C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is our workspace for a while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34CDD3-692A-437E-9491-585E6380F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797" y="1359548"/>
            <a:ext cx="6081287" cy="52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81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E3D6-DE2F-4B95-A494-2D3EE7EF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3252B-24BF-4F70-97B8-5FAE643E1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7544" y="1825625"/>
            <a:ext cx="4196255" cy="4351338"/>
          </a:xfrm>
        </p:spPr>
        <p:txBody>
          <a:bodyPr/>
          <a:lstStyle/>
          <a:p>
            <a:r>
              <a:rPr lang="en-US" dirty="0"/>
              <a:t>First 2 lines are to check for and update our system</a:t>
            </a:r>
          </a:p>
          <a:p>
            <a:r>
              <a:rPr lang="en-US" dirty="0"/>
              <a:t>this isn’t an upgrade to a new Ubuntu version, this makes sure all the software and security systems are up to date</a:t>
            </a:r>
          </a:p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apt-get upgrade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9BBA25-D217-4F6C-B595-52F8B282A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08" y="1473455"/>
            <a:ext cx="6111770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18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D1B0-6EC5-461B-A47A-DD2BEC53E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to get 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77AC2-E2C5-4502-8835-14E0CFBB9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0572" y="1825625"/>
            <a:ext cx="480322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Thanks to the lovely people at </a:t>
            </a:r>
            <a:r>
              <a:rPr lang="en-US" dirty="0" err="1"/>
              <a:t>robotis</a:t>
            </a:r>
            <a:r>
              <a:rPr lang="en-US" dirty="0"/>
              <a:t> there is a single line of code that will automatically download ROS for us. Yay!</a:t>
            </a:r>
          </a:p>
          <a:p>
            <a:r>
              <a:rPr lang="en-US" dirty="0"/>
              <a:t>$ </a:t>
            </a:r>
            <a:r>
              <a:rPr lang="en-US" dirty="0" err="1"/>
              <a:t>wget</a:t>
            </a:r>
            <a:r>
              <a:rPr lang="en-US" dirty="0"/>
              <a:t> https://raw.githubusercontent.com/ROBOTIS-GIT/robotis_tools/master/install_ros_kinetic.sh &amp;&amp; </a:t>
            </a:r>
            <a:r>
              <a:rPr lang="en-US" dirty="0" err="1"/>
              <a:t>chmod</a:t>
            </a:r>
            <a:r>
              <a:rPr lang="en-US" dirty="0"/>
              <a:t> 755 ./install_ros_kinetic.sh &amp;&amp; bash ./install_ros_kinetic.sh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9A63B9-A7D3-4B60-A635-DE4389144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46" y="1473193"/>
            <a:ext cx="6127011" cy="52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34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B866E-73F9-4C46-B080-D5DA3F57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11982-FFBF-497A-B1CD-6120C2613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4744" y="1825625"/>
            <a:ext cx="3739055" cy="4351338"/>
          </a:xfrm>
        </p:spPr>
        <p:txBody>
          <a:bodyPr/>
          <a:lstStyle/>
          <a:p>
            <a:r>
              <a:rPr lang="en-US" dirty="0"/>
              <a:t>Press return/enter</a:t>
            </a:r>
          </a:p>
          <a:p>
            <a:r>
              <a:rPr lang="en-US" dirty="0"/>
              <a:t>And the download begins</a:t>
            </a:r>
          </a:p>
          <a:p>
            <a:r>
              <a:rPr lang="en-US" dirty="0"/>
              <a:t>This may take a while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555299-7A1A-479B-A1AB-6C704BB01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32" y="1426682"/>
            <a:ext cx="6104149" cy="52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91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858</Words>
  <Application>Microsoft Office PowerPoint</Application>
  <PresentationFormat>Widescreen</PresentationFormat>
  <Paragraphs>90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Step 1: The Virtual Machine</vt:lpstr>
      <vt:lpstr>Step 2: Ubuntu 16.04</vt:lpstr>
      <vt:lpstr>Step 3: Making the virtual machine</vt:lpstr>
      <vt:lpstr>Time to get started</vt:lpstr>
      <vt:lpstr>Here is our workspace for a while</vt:lpstr>
      <vt:lpstr>Check for updates</vt:lpstr>
      <vt:lpstr>Now to get ROS</vt:lpstr>
      <vt:lpstr>Get ROS</vt:lpstr>
      <vt:lpstr>Make sure we have the dependencies Here is a big line</vt:lpstr>
      <vt:lpstr>Last step for ROS</vt:lpstr>
      <vt:lpstr>Braiiiins</vt:lpstr>
      <vt:lpstr>Common Errors</vt:lpstr>
      <vt:lpstr>Common Errors</vt:lpstr>
      <vt:lpstr>World Builder</vt:lpstr>
      <vt:lpstr>Start the robo</vt:lpstr>
      <vt:lpstr>Launch the world</vt:lpstr>
      <vt:lpstr>Take control</vt:lpstr>
      <vt:lpstr>To end our fun</vt:lpstr>
      <vt:lpstr>For 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Bedlam KDC</dc:creator>
  <cp:lastModifiedBy>Bedlam KDC</cp:lastModifiedBy>
  <cp:revision>21</cp:revision>
  <dcterms:created xsi:type="dcterms:W3CDTF">2020-02-28T03:12:09Z</dcterms:created>
  <dcterms:modified xsi:type="dcterms:W3CDTF">2020-02-28T20:31:12Z</dcterms:modified>
</cp:coreProperties>
</file>