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1" r:id="rId14"/>
    <p:sldId id="272" r:id="rId15"/>
    <p:sldId id="266" r:id="rId16"/>
    <p:sldId id="267" r:id="rId17"/>
    <p:sldId id="268" r:id="rId18"/>
    <p:sldId id="273" r:id="rId19"/>
    <p:sldId id="279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D02E8-D833-4A43-9466-6FE5779662C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12A4-2910-4EEC-89AB-7D388A58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0CA9-DBC9-465C-B399-254FD73FAB7C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895D-E8B9-4BED-AAF6-0246C166696A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DDFE-4E29-4403-A26E-9E916C49728A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51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FAFB-AEE3-4A5D-B869-07696330BF1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F6A-81C6-455E-B1FA-A85AAECA8D5D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66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7CFD-6B33-4C74-B2B7-A8F34B1DB71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E214-F05B-4C6E-992A-B30308D487DC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C966-E612-4502-98B1-1C077CB11A2F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3AB-0850-485C-8753-584728E030DF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E3B8-98BC-48EE-A69C-80BCB65BD02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E82-7196-40DC-9404-0B868958F7C2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F6B0-6C4B-47A3-94E8-775E0D8F9950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A8A-EDA7-4715-97C7-097A1DE4A201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1020-48B7-40C1-ACA7-B4E91B6EF7CF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06-25AF-4301-9DDC-B6D94EB1A1DA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BA22-E5E3-4A91-9D64-70F6A0AF7C7C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DE3A-00DF-413C-8BD2-7F44CA293501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manual.robotis.com/docs/en/platform/turtlebot3/simulation/#turtlebot3-simulation-using-fake-nod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2057399" y="2879581"/>
            <a:ext cx="65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6DDE6-F52B-47DA-8D07-553CC742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8B7F069D-6F2C-4187-A5C5-21BC22B773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CE2-1E41-4760-8726-CB43B18A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we have the dependencies</a:t>
            </a:r>
            <a:br>
              <a:rPr lang="en-US" dirty="0"/>
            </a:br>
            <a:r>
              <a:rPr lang="en-US" dirty="0"/>
              <a:t>Here is a big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0A17-B8AB-4969-947E-0A152084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-kinetic-joy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-twist-keyboard </a:t>
            </a:r>
            <a:r>
              <a:rPr lang="en-US" dirty="0" err="1"/>
              <a:t>ros</a:t>
            </a:r>
            <a:r>
              <a:rPr lang="en-US" dirty="0"/>
              <a:t>-kinetic-laser-proc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rgbd</a:t>
            </a:r>
            <a:r>
              <a:rPr lang="en-US" dirty="0"/>
              <a:t>-launch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depthimage</a:t>
            </a:r>
            <a:r>
              <a:rPr lang="en-US" dirty="0"/>
              <a:t>-to-</a:t>
            </a:r>
            <a:r>
              <a:rPr lang="en-US" dirty="0" err="1"/>
              <a:t>laserscan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-python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-server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-client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msgs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amcl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-kinetic-map-server </a:t>
            </a:r>
            <a:r>
              <a:rPr lang="en-US" dirty="0" err="1"/>
              <a:t>ros</a:t>
            </a:r>
            <a:r>
              <a:rPr lang="en-US" dirty="0"/>
              <a:t>-kinetic-move-base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urdf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xacro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-kinetic-compressed-image-transport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rqt</a:t>
            </a:r>
            <a:r>
              <a:rPr lang="en-US" dirty="0"/>
              <a:t>-image-view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gmapping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-kinetic-navigation </a:t>
            </a:r>
            <a:r>
              <a:rPr lang="en-US" dirty="0" err="1"/>
              <a:t>ros</a:t>
            </a:r>
            <a:r>
              <a:rPr lang="en-US" dirty="0"/>
              <a:t>-kinetic-interactive-markers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72C01-5072-46FC-8348-A3ACDB27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E9F-6205-453E-A7FE-A619C14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for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17D5-31B8-4F77-B229-01B42FF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 </a:t>
            </a:r>
          </a:p>
          <a:p>
            <a:r>
              <a:rPr lang="en-US" dirty="0"/>
              <a:t>$ git clone https://github.com/ROBOTIS-GIT/turtlebot3_msgs.git </a:t>
            </a:r>
          </a:p>
          <a:p>
            <a:r>
              <a:rPr lang="en-US" dirty="0"/>
              <a:t>$ git clone https://github.com/ROBOTIS-GIT/turtlebot3.git 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D95EF-3F46-4E53-8B1E-E552858A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5E3A-A47B-4C40-97C7-3E3EBEA9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A80-EAF9-4952-8552-9F0C374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89F9-4263-4B4E-A6DC-0621DA58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244" y="1825625"/>
            <a:ext cx="6471556" cy="4351338"/>
          </a:xfrm>
        </p:spPr>
        <p:txBody>
          <a:bodyPr>
            <a:normAutofit/>
          </a:bodyPr>
          <a:lstStyle/>
          <a:p>
            <a:r>
              <a:rPr lang="en-US" dirty="0"/>
              <a:t>A common error I ran into was that my the commands I was running couldn’t find the dependencies they relied on.</a:t>
            </a:r>
          </a:p>
          <a:p>
            <a:r>
              <a:rPr lang="en-US" dirty="0"/>
              <a:t>To fix this:</a:t>
            </a:r>
          </a:p>
          <a:p>
            <a:r>
              <a:rPr lang="en-US" dirty="0"/>
              <a:t>$ 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At the bottom add</a:t>
            </a:r>
            <a:br>
              <a:rPr lang="en-US" dirty="0"/>
            </a:br>
            <a:r>
              <a:rPr lang="en-US" dirty="0"/>
              <a:t>export ROS_PACKAGE_PATH=/home/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:$ROS_PACKAGE_PATH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 then Enter/return</a:t>
            </a: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0D48EA-F587-4F34-BC81-344259515275}"/>
              </a:ext>
            </a:extLst>
          </p:cNvPr>
          <p:cNvSpPr/>
          <p:nvPr/>
        </p:nvSpPr>
        <p:spPr>
          <a:xfrm>
            <a:off x="9780814" y="3429000"/>
            <a:ext cx="1796142" cy="8164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your username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09D5-6D2D-4F72-987C-D8D1B13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" y="1992459"/>
            <a:ext cx="4810285" cy="287308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C0F2B1C-CD28-4617-9EB8-9EB1F9F9AADA}"/>
              </a:ext>
            </a:extLst>
          </p:cNvPr>
          <p:cNvSpPr/>
          <p:nvPr/>
        </p:nvSpPr>
        <p:spPr>
          <a:xfrm>
            <a:off x="116102" y="4359729"/>
            <a:ext cx="4542986" cy="195942"/>
          </a:xfrm>
          <a:prstGeom prst="wedgeEllipseCallout">
            <a:avLst>
              <a:gd name="adj1" fmla="val 57347"/>
              <a:gd name="adj2" fmla="val -2458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80E9-C04F-481E-B4E5-45DC2BCD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AAEB-FFCE-448F-85CC-0BF0933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3C8-DA7C-4066-8B16-A3E964B9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17" y="1862307"/>
            <a:ext cx="6210300" cy="4351338"/>
          </a:xfrm>
        </p:spPr>
        <p:txBody>
          <a:bodyPr/>
          <a:lstStyle/>
          <a:p>
            <a:r>
              <a:rPr lang="en-US" dirty="0"/>
              <a:t>Another error is missing dependencies</a:t>
            </a:r>
          </a:p>
          <a:p>
            <a:r>
              <a:rPr lang="en-US" dirty="0"/>
              <a:t>Because we are getting a lot of our stuff from GitHub we are not actually installing many of the dependencies</a:t>
            </a:r>
          </a:p>
          <a:p>
            <a:r>
              <a:rPr lang="en-US" dirty="0"/>
              <a:t>To remedy this all we need to do is run</a:t>
            </a:r>
          </a:p>
          <a:p>
            <a:r>
              <a:rPr lang="en-US" dirty="0"/>
              <a:t>$ </a:t>
            </a:r>
            <a:r>
              <a:rPr lang="en-US" dirty="0" err="1"/>
              <a:t>rosdep</a:t>
            </a:r>
            <a:r>
              <a:rPr lang="en-US" dirty="0"/>
              <a:t> install --from-paths 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--ignore-</a:t>
            </a:r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C490-7BB7-4322-A9E7-4F016378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7" y="2334126"/>
            <a:ext cx="5679500" cy="34077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BE0F098-530F-4D44-9BAE-0844BB70B3C1}"/>
              </a:ext>
            </a:extLst>
          </p:cNvPr>
          <p:cNvSpPr/>
          <p:nvPr/>
        </p:nvSpPr>
        <p:spPr>
          <a:xfrm>
            <a:off x="276417" y="2526632"/>
            <a:ext cx="5679500" cy="336884"/>
          </a:xfrm>
          <a:prstGeom prst="wedgeEllipseCallout">
            <a:avLst>
              <a:gd name="adj1" fmla="val 50755"/>
              <a:gd name="adj2" fmla="val 50357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D9E5-4ED0-493F-9D60-82B294C8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89054-08EB-4A43-A272-5C8B2EA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" y="1256927"/>
            <a:ext cx="6068272" cy="535379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8F49-1E6D-43E1-A5B6-783678A3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we got to tell ROS what kind </a:t>
            </a:r>
            <a:r>
              <a:rPr lang="en-US" dirty="0" err="1"/>
              <a:t>o’robo</a:t>
            </a:r>
            <a:r>
              <a:rPr lang="en-US" dirty="0"/>
              <a:t> we will be using</a:t>
            </a:r>
          </a:p>
          <a:p>
            <a:r>
              <a:rPr lang="en-US" dirty="0"/>
              <a:t>$ export TURTLEBOT3_MODEL=waffle</a:t>
            </a:r>
          </a:p>
          <a:p>
            <a:r>
              <a:rPr lang="en-US" dirty="0"/>
              <a:t>Or “burger”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D2A02-223B-4C41-9235-BA995AED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2" y="1825625"/>
            <a:ext cx="6331293" cy="38229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1C9FD-DD60-4612-9326-361ABD10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  <a:p>
            <a:r>
              <a:rPr lang="en-US" dirty="0"/>
              <a:t>This opens up our world and drops our </a:t>
            </a:r>
            <a:r>
              <a:rPr lang="en-US" dirty="0" err="1"/>
              <a:t>robo</a:t>
            </a:r>
            <a:r>
              <a:rPr lang="en-US" dirty="0"/>
              <a:t>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F82F-445A-47C0-996F-4710637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7" y="1739675"/>
            <a:ext cx="6238460" cy="396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DC688DF-8D77-4E89-9178-83FD24BCDBBC}"/>
              </a:ext>
            </a:extLst>
          </p:cNvPr>
          <p:cNvSpPr/>
          <p:nvPr/>
        </p:nvSpPr>
        <p:spPr>
          <a:xfrm>
            <a:off x="282657" y="2041071"/>
            <a:ext cx="6441335" cy="195943"/>
          </a:xfrm>
          <a:prstGeom prst="wedgeEllipseCallout">
            <a:avLst>
              <a:gd name="adj1" fmla="val 50653"/>
              <a:gd name="adj2" fmla="val 1260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099B-70E4-48C5-8361-5333BBBA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16E9-B3B8-4CE7-8855-211A15B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4B7-443F-4DAF-B9BA-3950D2CE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Now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First open a new terminal</a:t>
            </a:r>
            <a:br>
              <a:rPr lang="en-US" dirty="0"/>
            </a:br>
            <a:r>
              <a:rPr lang="en-US" dirty="0"/>
              <a:t>right click screen or ctrl + t</a:t>
            </a:r>
          </a:p>
          <a:p>
            <a:r>
              <a:rPr lang="en-US" dirty="0"/>
              <a:t>Now we need to tell what </a:t>
            </a:r>
            <a:r>
              <a:rPr lang="en-US" dirty="0" err="1"/>
              <a:t>robo</a:t>
            </a:r>
            <a:br>
              <a:rPr lang="en-US" dirty="0"/>
            </a:br>
            <a:r>
              <a:rPr lang="en-US" dirty="0"/>
              <a:t>$ export TURTLEBOT3_MODEL=waffle</a:t>
            </a:r>
          </a:p>
          <a:p>
            <a:r>
              <a:rPr lang="en-US" dirty="0"/>
              <a:t>And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turtlebot3_teleop turtlebot3_teleop_key.launch</a:t>
            </a:r>
          </a:p>
          <a:p>
            <a:r>
              <a:rPr lang="en-US" dirty="0"/>
              <a:t>This window needs to be open to control the </a:t>
            </a:r>
            <a:r>
              <a:rPr lang="en-US" dirty="0" err="1"/>
              <a:t>robo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232F-BB90-41C0-B18D-52476D34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1825625"/>
            <a:ext cx="5950010" cy="35959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F4C7D-E034-4092-8962-B269041D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3C98-0CB3-46D3-B7DB-1B7CCE4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7069-0690-484D-B094-4206B73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Instead of running </a:t>
            </a:r>
            <a:r>
              <a:rPr lang="en-US" dirty="0" err="1"/>
              <a:t>fake.launch</a:t>
            </a:r>
            <a:r>
              <a:rPr lang="en-US" dirty="0"/>
              <a:t> we can use gazebo and run inside worlds with stuff!</a:t>
            </a:r>
          </a:p>
          <a:p>
            <a:r>
              <a:rPr lang="en-US" dirty="0"/>
              <a:t>Run these instead then run </a:t>
            </a:r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$ export TURTLEBOT3_MODEL=waffle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turtlebot3_gazebo turtlebot3_house.launch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DBDBE-61C3-4CD4-BEDC-8655A37F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0" y="1825625"/>
            <a:ext cx="5444298" cy="3405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D284-0C86-48D8-9764-ABA8718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1168D-57B4-4C88-B959-AB5271C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1B7-167D-4BCF-AA24-4CABD74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FE0A-1B88-46CE-B0A4-C8785B72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99" y="2141537"/>
            <a:ext cx="5393871" cy="4351338"/>
          </a:xfrm>
        </p:spPr>
        <p:txBody>
          <a:bodyPr/>
          <a:lstStyle/>
          <a:p>
            <a:r>
              <a:rPr lang="en-US" dirty="0"/>
              <a:t>To see more world types as well as much more detailed info about the </a:t>
            </a:r>
            <a:r>
              <a:rPr lang="en-US" dirty="0" err="1"/>
              <a:t>turtlebot</a:t>
            </a:r>
            <a:r>
              <a:rPr lang="en-US" dirty="0"/>
              <a:t> and ROS go here:</a:t>
            </a:r>
          </a:p>
          <a:p>
            <a:r>
              <a:rPr lang="en-US" dirty="0">
                <a:hlinkClick r:id="rId2"/>
              </a:rPr>
              <a:t>http://emanual.robotis.com/docs/en/platform/turtlebot3/simulation/#turtlebot3-simulation-using-fake-node</a:t>
            </a:r>
            <a:endParaRPr lang="en-US" dirty="0"/>
          </a:p>
        </p:txBody>
      </p:sp>
      <p:pic>
        <p:nvPicPr>
          <p:cNvPr id="5" name="Picture 4" descr="A picture containing crossword, indoor, text, black&#10;&#10;Description automatically generated">
            <a:extLst>
              <a:ext uri="{FF2B5EF4-FFF2-40B4-BE49-F238E27FC236}">
                <a16:creationId xmlns:a16="http://schemas.microsoft.com/office/drawing/2014/main" id="{9C3CFDE8-A06D-4880-A3AF-508B4A6F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514600"/>
            <a:ext cx="1828800" cy="1828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066F-C421-4D72-A6EC-776DA052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E75-E785-4341-A7BF-F4B32DA7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end our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C2B-0C69-45CD-8A3D-C7B69099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825625"/>
            <a:ext cx="5753100" cy="4351338"/>
          </a:xfrm>
        </p:spPr>
        <p:txBody>
          <a:bodyPr/>
          <a:lstStyle/>
          <a:p>
            <a:r>
              <a:rPr lang="en-US" dirty="0"/>
              <a:t>To close down our </a:t>
            </a:r>
            <a:r>
              <a:rPr lang="en-US" dirty="0" err="1"/>
              <a:t>robo</a:t>
            </a:r>
            <a:r>
              <a:rPr lang="en-US" dirty="0"/>
              <a:t> sim we close the application</a:t>
            </a:r>
          </a:p>
          <a:p>
            <a:r>
              <a:rPr lang="en-US" dirty="0"/>
              <a:t>Then inside out terminal we use</a:t>
            </a:r>
            <a:br>
              <a:rPr lang="en-US" dirty="0"/>
            </a:b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Now we can close and shut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CBCB-253F-4877-A6DA-05DB19D3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1690688"/>
            <a:ext cx="4942748" cy="29629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6ED9-1D3D-4C9F-B20D-12DEDA3C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8A4A-BD16-438C-A2A8-F4CD44C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38B6-5315-41A6-AF22-1ADA92F2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786" y="1825625"/>
            <a:ext cx="4904014" cy="4351338"/>
          </a:xfrm>
        </p:spPr>
        <p:txBody>
          <a:bodyPr/>
          <a:lstStyle/>
          <a:p>
            <a:r>
              <a:rPr lang="en-US" dirty="0"/>
              <a:t>Now that all the software is installed, all we have to do to run our simulations again is to start over from Start the </a:t>
            </a:r>
            <a:r>
              <a:rPr lang="en-US" dirty="0" err="1"/>
              <a:t>robo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95DEA-0EF8-4D4B-BD03-E9FF20E7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2" y="1825625"/>
            <a:ext cx="5439533" cy="34199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4C2D-EAE2-4C58-B298-8FC2A202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D591-F43E-4B2D-BFF9-30FE1E14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BDF4D-7F37-4B77-BC06-D5846C00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483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  <a:p>
            <a:r>
              <a:rPr lang="en-US" dirty="0"/>
              <a:t>Or </a:t>
            </a:r>
            <a:r>
              <a:rPr lang="en-US" dirty="0" err="1"/>
              <a:t>ctrl+alt+t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704EE-DE62-4C94-84B0-DE9CC2AC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21551-7D92-4F3B-9F7D-01744E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66DB0-7D2D-4CD8-99E1-691049E1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86A64-B18E-4199-9F85-A47893B9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693A-B4D1-4D84-AEF5-DDA18E2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895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PowerPoint Presentation</vt:lpstr>
      <vt:lpstr>The Virtual Machine</vt:lpstr>
      <vt:lpstr>Ubuntu 16.04</vt:lpstr>
      <vt:lpstr>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Make sure we have the dependencies Here is a big line</vt:lpstr>
      <vt:lpstr>Last step for ROS</vt:lpstr>
      <vt:lpstr>Braiiiins</vt:lpstr>
      <vt:lpstr>Common Errors</vt:lpstr>
      <vt:lpstr>Common Errors</vt:lpstr>
      <vt:lpstr>World Builder</vt:lpstr>
      <vt:lpstr>Start the robo</vt:lpstr>
      <vt:lpstr>Launch the world</vt:lpstr>
      <vt:lpstr>Take control</vt:lpstr>
      <vt:lpstr>Other worlds</vt:lpstr>
      <vt:lpstr>More Worlds</vt:lpstr>
      <vt:lpstr>To end our fun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26</cp:revision>
  <dcterms:created xsi:type="dcterms:W3CDTF">2020-02-28T03:12:09Z</dcterms:created>
  <dcterms:modified xsi:type="dcterms:W3CDTF">2020-02-28T21:15:08Z</dcterms:modified>
</cp:coreProperties>
</file>