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7010400" cy="92964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97" autoAdjust="0"/>
    <p:restoredTop sz="92244" autoAdjust="0"/>
  </p:normalViewPr>
  <p:slideViewPr>
    <p:cSldViewPr snapToGrid="0">
      <p:cViewPr varScale="1">
        <p:scale>
          <a:sx n="24" d="100"/>
          <a:sy n="2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1298" y="74758"/>
            <a:ext cx="34741202" cy="4943816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Robot Simulation Analysis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Southwestern Oklahoma State University 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endParaRPr lang="en-US" sz="5200" dirty="0">
              <a:latin typeface="Arial Black" panose="020B0A040201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Kurtis Clark | Jacob Miller | Dr. Jeremy Evert | Department of Computer Science and Engineering Technology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5544800" y="5486400"/>
            <a:ext cx="12801600" cy="1280160"/>
          </a:xfrm>
        </p:spPr>
        <p:txBody>
          <a:bodyPr/>
          <a:lstStyle/>
          <a:p>
            <a:r>
              <a:rPr lang="en-US">
                <a:cs typeface="Arial"/>
              </a:rPr>
              <a:t>Objectives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914400" y="7160542"/>
            <a:ext cx="12712752" cy="118589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ROS – Robot Operating System. An open source suite of programs designed to be implemented in various robot platforms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SLAM – Simultaneous Localization and Mapping. The estimation of an unknown map and an agent’s location inside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err="1"/>
              <a:t>Turtlebot</a:t>
            </a:r>
            <a:r>
              <a:rPr lang="en-US" sz="6000" dirty="0"/>
              <a:t> – Entry level robotics platform, utilizing open source software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5544800" y="6858000"/>
            <a:ext cx="12813888" cy="9920995"/>
          </a:xfrm>
        </p:spPr>
        <p:txBody>
          <a:bodyPr vert="horz" lIns="91440" tIns="182880" rIns="91440" bIns="45720" rtlCol="0" anchor="t">
            <a:noAutofit/>
          </a:bodyPr>
          <a:lstStyle/>
          <a:p>
            <a:pPr marL="857250" lvl="1" indent="-857250" defTabSz="3686861"/>
            <a:r>
              <a:rPr lang="en-US" sz="6000" dirty="0"/>
              <a:t>Build a tutorial targeted to Middle School and High School Students to get ROS running on a Virtual Machine</a:t>
            </a:r>
          </a:p>
          <a:p>
            <a:pPr marL="857250" lvl="1" indent="-857250" defTabSz="3686861"/>
            <a:r>
              <a:rPr lang="en-US" sz="6000" dirty="0"/>
              <a:t>Make ROS and it’s simulations approachable to middle school and high school students.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0175200" y="5486400"/>
            <a:ext cx="12801600" cy="1280160"/>
          </a:xfrm>
        </p:spPr>
        <p:txBody>
          <a:bodyPr/>
          <a:lstStyle/>
          <a:p>
            <a:r>
              <a:rPr lang="en-US" dirty="0"/>
              <a:t>The End Product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175200" y="26243280"/>
            <a:ext cx="12801600" cy="4587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ROS Documentation. (n.d.). Retrieved from ROS Wiki: wiki.ros.org</a:t>
            </a:r>
          </a:p>
          <a:p>
            <a:pPr marL="0" indent="0">
              <a:buNone/>
            </a:pPr>
            <a:r>
              <a:rPr lang="en-US" sz="4000" dirty="0"/>
              <a:t>Turtlebot3 Documentation. (n.d.). Retrieved from </a:t>
            </a:r>
            <a:r>
              <a:rPr lang="en-US" sz="4000" dirty="0" err="1"/>
              <a:t>Robotis</a:t>
            </a:r>
            <a:r>
              <a:rPr lang="en-US" sz="4000" dirty="0"/>
              <a:t>: emanual.robotis.com/</a:t>
            </a:r>
          </a:p>
          <a:p>
            <a:pPr marL="0" indent="0">
              <a:buNone/>
            </a:pPr>
            <a:r>
              <a:rPr lang="en-US" sz="4000" dirty="0"/>
              <a:t>Troubleshooting Documentation. (n.d.). Retrieved from community forums: answers.ros.org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4" y="74756"/>
            <a:ext cx="4519966" cy="342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7F3B8-4D68-4228-BA13-BE8579B8BD62}"/>
              </a:ext>
            </a:extLst>
          </p:cNvPr>
          <p:cNvSpPr txBox="1"/>
          <p:nvPr/>
        </p:nvSpPr>
        <p:spPr>
          <a:xfrm>
            <a:off x="0" y="32197311"/>
            <a:ext cx="386112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i="1">
                <a:latin typeface="Times New Roman"/>
                <a:cs typeface="Times New Roman"/>
              </a:rPr>
              <a:t>This material is based upon work supported by the National Aeronautics and Space Administration under Grant No.NNX15AK02H issued through NASA Education.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5557088" y="26334720"/>
            <a:ext cx="12801600" cy="128016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A1506-90EB-4F96-8A8B-4DE68E9FEA51}"/>
              </a:ext>
            </a:extLst>
          </p:cNvPr>
          <p:cNvSpPr txBox="1"/>
          <p:nvPr/>
        </p:nvSpPr>
        <p:spPr>
          <a:xfrm>
            <a:off x="15465272" y="27706320"/>
            <a:ext cx="12757176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/>
              <a:t>Created robot simulation: </a:t>
            </a:r>
            <a:br>
              <a:rPr lang="en-US" sz="6000" dirty="0"/>
            </a:br>
            <a:r>
              <a:rPr lang="en-US" sz="6000" dirty="0"/>
              <a:t>Gazebo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>
                <a:cs typeface="Arial" panose="020B0604020202020204"/>
              </a:rPr>
              <a:t>Created Virtual Machine: VirtualBox with Ubuntu 16.04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DB2EC-79A4-4158-9433-1A68429E8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70" y="0"/>
            <a:ext cx="3788229" cy="3788229"/>
          </a:xfrm>
          <a:prstGeom prst="rect">
            <a:avLst/>
          </a:prstGeom>
        </p:spPr>
      </p:pic>
      <p:sp>
        <p:nvSpPr>
          <p:cNvPr id="19" name="Text Placeholder 70">
            <a:extLst>
              <a:ext uri="{FF2B5EF4-FFF2-40B4-BE49-F238E27FC236}">
                <a16:creationId xmlns:a16="http://schemas.microsoft.com/office/drawing/2014/main" id="{115D1275-1E66-441B-A3BB-CE52B25A692A}"/>
              </a:ext>
            </a:extLst>
          </p:cNvPr>
          <p:cNvSpPr txBox="1">
            <a:spLocks/>
          </p:cNvSpPr>
          <p:nvPr/>
        </p:nvSpPr>
        <p:spPr>
          <a:xfrm>
            <a:off x="15544800" y="1581912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Project Future</a:t>
            </a:r>
          </a:p>
        </p:txBody>
      </p:sp>
      <p:sp>
        <p:nvSpPr>
          <p:cNvPr id="22" name="Text Placeholder 70">
            <a:extLst>
              <a:ext uri="{FF2B5EF4-FFF2-40B4-BE49-F238E27FC236}">
                <a16:creationId xmlns:a16="http://schemas.microsoft.com/office/drawing/2014/main" id="{6B1E018D-0A5A-4CC1-B7A8-AADB43D76CC2}"/>
              </a:ext>
            </a:extLst>
          </p:cNvPr>
          <p:cNvSpPr txBox="1">
            <a:spLocks/>
          </p:cNvSpPr>
          <p:nvPr/>
        </p:nvSpPr>
        <p:spPr>
          <a:xfrm>
            <a:off x="914400" y="201168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The Virtual Machine VirtualBox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B5EA28-636C-47CD-8B35-23FC73C1197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175200" y="24968335"/>
            <a:ext cx="12801600" cy="128016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0408E-0248-44BE-B47A-1884F9331CBB}"/>
              </a:ext>
            </a:extLst>
          </p:cNvPr>
          <p:cNvSpPr txBox="1"/>
          <p:nvPr/>
        </p:nvSpPr>
        <p:spPr>
          <a:xfrm>
            <a:off x="15544798" y="17099280"/>
            <a:ext cx="12712751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Expand on the Simulation control tutorials, smoothing out the learning curve for the ROS simulations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Make a tutorial teaching about SLAM and how to use and manipulate SLAM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Implement in real life with iRobot Create (Roomba)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E9404E4C-C9C2-42FC-9AF9-02644F3799ED}"/>
              </a:ext>
            </a:extLst>
          </p:cNvPr>
          <p:cNvSpPr txBox="1">
            <a:spLocks/>
          </p:cNvSpPr>
          <p:nvPr/>
        </p:nvSpPr>
        <p:spPr>
          <a:xfrm>
            <a:off x="914400" y="54864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Definitions</a:t>
            </a:r>
            <a:endParaRPr 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C17F950-48EC-4D96-B7D7-C3C326E1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8F7E1DE-1529-4A3D-A4A9-D3102664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619349-83DA-4A31-860A-53A5DE260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1" y="21747487"/>
            <a:ext cx="10972800" cy="94877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2733C9-A9CC-4A26-B1D8-98FDCEB46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0" y="7580418"/>
            <a:ext cx="12966443" cy="81522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ECCC5F-FA4D-40ED-ADA1-9AC55B7F8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6347" y="16335020"/>
            <a:ext cx="13032252" cy="8152283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597585A6-8A73-451A-BB6A-A0A27890D5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603" y="311689"/>
            <a:ext cx="4519966" cy="30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6FB89D6A9684DA3DDF0B6D61101D4" ma:contentTypeVersion="4" ma:contentTypeDescription="Create a new document." ma:contentTypeScope="" ma:versionID="44a139eee13d988e26bf65c2287090a5">
  <xsd:schema xmlns:xsd="http://www.w3.org/2001/XMLSchema" xmlns:xs="http://www.w3.org/2001/XMLSchema" xmlns:p="http://schemas.microsoft.com/office/2006/metadata/properties" xmlns:ns3="91e1063f-1723-4160-a23e-b745d66c9ef7" targetNamespace="http://schemas.microsoft.com/office/2006/metadata/properties" ma:root="true" ma:fieldsID="71819a115d028e41fabca0930816b0a4" ns3:_="">
    <xsd:import namespace="91e1063f-1723-4160-a23e-b745d66c9e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1063f-1723-4160-a23e-b745d66c9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C082B-C993-4E9D-A9E2-E1286F75B66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91e1063f-1723-4160-a23e-b745d66c9ef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ABF977-9047-4B33-A852-0512A3804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96F897-1E99-47F0-8D42-D097012E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1063f-1723-4160-a23e-b745d66c9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Science Poster</vt:lpstr>
      <vt:lpstr>Robot Simulation Analysis  Southwestern Oklahoma State University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Simulation Analysis  Southwestern Oklahoma State University</dc:title>
  <dc:creator/>
  <cp:keywords/>
  <cp:lastModifiedBy/>
  <cp:revision>1</cp:revision>
  <dcterms:created xsi:type="dcterms:W3CDTF">2016-03-03T22:12:54Z</dcterms:created>
  <dcterms:modified xsi:type="dcterms:W3CDTF">2020-02-28T22:18:58Z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0x0101005D56FB89D6A9684DA3DDF0B6D61101D4</vt:lpwstr>
  </property>
</Properties>
</file>