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7A74-19E6-4E74-B48B-D7D7D85FB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59D1E-9F2B-4CDC-84AE-01CD6678E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7CA1A-A4CA-48E4-A3B2-E1755F7A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303F2-44B5-46D8-B181-C541F3CA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4FB4-0E32-47C1-B513-5E5E12FA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F1FC-B7A4-4222-8BE5-EF156869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7FA59-0EA2-42A0-9E3D-CFA1072D4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1DB9-71F0-4715-8EE0-A2960249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89BF-C22A-4699-8AA0-0DD7577C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234D-39F4-4506-BD7B-BC73EC4A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DC7F3-1A89-45F3-9960-062F1223B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9A06-E1DE-4768-B051-154B2F87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91E4-EF59-4237-9DC6-DF9A3D29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769F-7F37-4563-B0F1-F793F18A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26AC-F63C-4B30-B862-7C37EB72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8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D337-52A7-4A15-B703-50E6B46F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C88D-0608-43AB-BA69-B10E1CAE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00C9-C424-4B11-91A8-7A03F270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07FF-63CA-4488-A1DE-F82B616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0C6D-2CFD-49AF-A9AB-5081F894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9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E052-7AE7-41FA-9325-44BE56AF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39170-40BA-441F-8999-6DAE5C22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E5F2-19FD-4CD6-97B0-E40387D8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8638-3BC5-4F3F-B01D-C0FDD0B2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2E64-F062-4FB7-82E7-58FD2125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0D4C-0E6E-4810-A33F-10DE6C10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3CBE-E920-4E55-84C8-ADE301448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6D14B-0619-4E1E-8A1A-59D727819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38985-5CDA-4B59-A92B-135C58B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6D942-26D1-4660-A9A9-98098C94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BC959-0FE4-4864-A7E6-C03B2E51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3215-050F-41CD-A07F-156CC0AA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9615-C944-4CB7-BD14-9FF20070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BF2BB-9A50-42D3-BA3E-3EEEE64AB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6A29A-89CB-47DF-B7AE-FEFB1261F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8A8F6-36D1-466D-A43E-DFC4207F0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84FF9-65EC-4DEC-9454-15572B38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A877-1275-4B03-A36B-3A9A4D79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A68E8-43CF-46E0-AA27-8013C0B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B2BB-5FEB-4DBB-B3C7-02B9B05C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D4268-F5BD-4E92-8501-5A835AA8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FB830-3203-4F42-A7F7-E4765B67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17D55-C792-42BC-96D1-6E27B203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664EB-42A8-4CD9-89E7-9E42C126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ADA43-7692-4ADE-9772-1929EB3E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0AFCF-EC77-4AE6-8CC4-CC8DBAD0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3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F9EE-E16C-4606-B13A-BEBB4E48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F70A-9065-4195-BD99-D8E0E214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9E4B9-BB57-40BC-90F8-635544F6B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5070-8B16-4684-A1ED-21FE6B3E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7A3CF-CA83-4147-9922-9A0DABB5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6CEF3-72D6-43A2-A791-C28C4127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B60E-98B6-472B-BE53-16CC7A4A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9C2F8-ED85-4F9E-BE94-07624DB57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CBE7-25BF-4827-A18C-63BF18F5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B748D-33D0-4917-98FA-5982CCFF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124BD-EDE8-4917-A28E-44166E13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32FE7-F816-49EB-A652-ADDEA4DC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7E3D2-BCAD-4BB1-9BB1-4AAA3598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F137E-5D36-425A-B23E-3EE4A0C6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178C-95E7-43ED-AE6F-64909DBA5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2F7F-1FAB-4269-84EE-ECA46292ED1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E91B-F1FC-4795-AED0-E9A3A2C6F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0825-A7D4-4577-8EC4-C77011DC5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6FFC-70FB-49A7-A505-8A4EA57E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58C5-33AE-4C45-A2C9-CECDF2CD7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Install VirtualBox</a:t>
            </a:r>
          </a:p>
        </p:txBody>
      </p:sp>
    </p:spTree>
    <p:extLst>
      <p:ext uri="{BB962C8B-B14F-4D97-AF65-F5344CB8AC3E}">
        <p14:creationId xmlns:p14="http://schemas.microsoft.com/office/powerpoint/2010/main" val="400943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B07A5F-FCDB-480C-9A02-0DE2F07A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0" y="181407"/>
            <a:ext cx="3517215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3772-2481-4617-95FD-69FC47DBCCBA}"/>
              </a:ext>
            </a:extLst>
          </p:cNvPr>
          <p:cNvSpPr txBox="1"/>
          <p:nvPr/>
        </p:nvSpPr>
        <p:spPr>
          <a:xfrm>
            <a:off x="6096000" y="331076"/>
            <a:ext cx="45878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point a security window may come up.</a:t>
            </a:r>
          </a:p>
          <a:p>
            <a:endParaRPr lang="en-US" dirty="0"/>
          </a:p>
          <a:p>
            <a:r>
              <a:rPr lang="en-US" dirty="0"/>
              <a:t>The installer is trying to change your computer.</a:t>
            </a:r>
          </a:p>
          <a:p>
            <a:endParaRPr lang="en-US" dirty="0"/>
          </a:p>
          <a:p>
            <a:r>
              <a:rPr lang="en-US" dirty="0"/>
              <a:t>This is because we are telling it to, so click ‘yes’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EB615-1679-46F9-A2E7-9D151718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8" y="3237498"/>
            <a:ext cx="3489803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568CB-86E2-48A5-A6EB-876AE57B5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900" y="1819611"/>
            <a:ext cx="4778154" cy="2209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D49B7-93C9-40E7-BC72-78BE761FFACF}"/>
              </a:ext>
            </a:extLst>
          </p:cNvPr>
          <p:cNvSpPr txBox="1"/>
          <p:nvPr/>
        </p:nvSpPr>
        <p:spPr>
          <a:xfrm>
            <a:off x="5927834" y="4154214"/>
            <a:ext cx="6306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Windows Security, we did ask Oracle to install their software.</a:t>
            </a:r>
          </a:p>
          <a:p>
            <a:r>
              <a:rPr lang="en-US" dirty="0"/>
              <a:t>It is not necessary to have</a:t>
            </a:r>
          </a:p>
          <a:p>
            <a:r>
              <a:rPr lang="en-US" dirty="0"/>
              <a:t>But without it this dialogue will appear several more times.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3C750-7652-488B-B6CD-B18A17067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767" y="4472332"/>
            <a:ext cx="2872989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0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9FEEC6-CDA4-430E-9DFA-59176060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3" y="1600041"/>
            <a:ext cx="4701947" cy="3657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CF0A57-4F75-42A3-9A95-6E6CB4599B5C}"/>
              </a:ext>
            </a:extLst>
          </p:cNvPr>
          <p:cNvSpPr txBox="1"/>
          <p:nvPr/>
        </p:nvSpPr>
        <p:spPr>
          <a:xfrm>
            <a:off x="7181912" y="3059667"/>
            <a:ext cx="17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Yay! We’re done!</a:t>
            </a:r>
          </a:p>
        </p:txBody>
      </p:sp>
    </p:spTree>
    <p:extLst>
      <p:ext uri="{BB962C8B-B14F-4D97-AF65-F5344CB8AC3E}">
        <p14:creationId xmlns:p14="http://schemas.microsoft.com/office/powerpoint/2010/main" val="276868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C56A-692A-410D-B4BD-6C4C7604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install VirtualBox: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2D226-E470-4D0C-A488-D37D0134C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/>
          <a:stretch/>
        </p:blipFill>
        <p:spPr>
          <a:xfrm>
            <a:off x="838200" y="1690688"/>
            <a:ext cx="3562516" cy="222240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0F4CA7B-F4C1-4C57-B441-6F6448120A43}"/>
              </a:ext>
            </a:extLst>
          </p:cNvPr>
          <p:cNvSpPr/>
          <p:nvPr/>
        </p:nvSpPr>
        <p:spPr>
          <a:xfrm>
            <a:off x="4430805" y="2744101"/>
            <a:ext cx="363071" cy="11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638164-6053-48C5-A98F-5DB791889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24" y="1650924"/>
            <a:ext cx="3565153" cy="2222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D8B1C-424B-4BA9-BB51-262DFEDCD042}"/>
              </a:ext>
            </a:extLst>
          </p:cNvPr>
          <p:cNvSpPr txBox="1"/>
          <p:nvPr/>
        </p:nvSpPr>
        <p:spPr>
          <a:xfrm>
            <a:off x="8614524" y="1427529"/>
            <a:ext cx="3447488" cy="284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second screen we select which operating system we are using.</a:t>
            </a:r>
          </a:p>
          <a:p>
            <a:br>
              <a:rPr lang="en-US" dirty="0"/>
            </a:br>
            <a:r>
              <a:rPr lang="en-US" dirty="0"/>
              <a:t>Once selected the installer can be saved and the download will begin.</a:t>
            </a:r>
          </a:p>
          <a:p>
            <a:endParaRPr lang="en-US" dirty="0"/>
          </a:p>
          <a:p>
            <a:r>
              <a:rPr lang="en-US" dirty="0"/>
              <a:t>Now to just install.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F80511-22B9-4E0E-BD75-322B98044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38200" y="4210733"/>
            <a:ext cx="3562516" cy="1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E1DA4-2BE5-4F4D-9A4B-E15B6CD77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/>
          <a:stretch/>
        </p:blipFill>
        <p:spPr>
          <a:xfrm>
            <a:off x="148459" y="110358"/>
            <a:ext cx="5863131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38511-6D75-4122-9350-52380EC74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/>
          <a:stretch/>
        </p:blipFill>
        <p:spPr>
          <a:xfrm>
            <a:off x="6180412" y="3080578"/>
            <a:ext cx="5863131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53E07C-6C7E-4AF4-A464-1D885AD0728E}"/>
              </a:ext>
            </a:extLst>
          </p:cNvPr>
          <p:cNvSpPr txBox="1"/>
          <p:nvPr/>
        </p:nvSpPr>
        <p:spPr>
          <a:xfrm>
            <a:off x="6440214" y="843455"/>
            <a:ext cx="499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VirtualBox Main Website:</a:t>
            </a:r>
          </a:p>
          <a:p>
            <a:r>
              <a:rPr lang="en-US" dirty="0">
                <a:hlinkClick r:id="rId3"/>
              </a:rPr>
              <a:t>https://www.virtualbox.org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30D95-D71C-49BA-B69C-470BC004F96B}"/>
              </a:ext>
            </a:extLst>
          </p:cNvPr>
          <p:cNvSpPr txBox="1"/>
          <p:nvPr/>
        </p:nvSpPr>
        <p:spPr>
          <a:xfrm>
            <a:off x="945931" y="4840014"/>
            <a:ext cx="3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Download to go to next page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DA58D040-299D-430F-A0A2-DB58790D135B}"/>
              </a:ext>
            </a:extLst>
          </p:cNvPr>
          <p:cNvSpPr/>
          <p:nvPr/>
        </p:nvSpPr>
        <p:spPr>
          <a:xfrm>
            <a:off x="7756634" y="4532586"/>
            <a:ext cx="2341179" cy="756746"/>
          </a:xfrm>
          <a:prstGeom prst="wedgeEllipseCallout">
            <a:avLst>
              <a:gd name="adj1" fmla="val -193560"/>
              <a:gd name="adj2" fmla="val 1751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0A5CF-DE20-40FD-ABF4-528DBCB17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1" y="216262"/>
            <a:ext cx="5867471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0D5641-EA77-4B00-9A1D-4E4C4EE2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210" y="2872751"/>
            <a:ext cx="5867471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477F9-FA1F-47B4-8E30-93CFC4475F3E}"/>
              </a:ext>
            </a:extLst>
          </p:cNvPr>
          <p:cNvSpPr txBox="1"/>
          <p:nvPr/>
        </p:nvSpPr>
        <p:spPr>
          <a:xfrm>
            <a:off x="6949776" y="1398731"/>
            <a:ext cx="4280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select the operating system we will run VirtualBox on</a:t>
            </a:r>
          </a:p>
          <a:p>
            <a:r>
              <a:rPr lang="en-US" dirty="0"/>
              <a:t>Once selected the installer will download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BC06BEB8-E7FD-4818-8888-57E85E6DBF82}"/>
              </a:ext>
            </a:extLst>
          </p:cNvPr>
          <p:cNvSpPr/>
          <p:nvPr/>
        </p:nvSpPr>
        <p:spPr>
          <a:xfrm>
            <a:off x="6949777" y="4390697"/>
            <a:ext cx="798976" cy="484275"/>
          </a:xfrm>
          <a:prstGeom prst="wedgeEllipseCallout">
            <a:avLst>
              <a:gd name="adj1" fmla="val -332601"/>
              <a:gd name="adj2" fmla="val 3808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F11DF-3F74-47E9-A78C-F84544243CA9}"/>
              </a:ext>
            </a:extLst>
          </p:cNvPr>
          <p:cNvSpPr txBox="1"/>
          <p:nvPr/>
        </p:nvSpPr>
        <p:spPr>
          <a:xfrm>
            <a:off x="1789386" y="4632834"/>
            <a:ext cx="29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your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54182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86B19-DBEB-4CEA-94CB-BD4071A0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0" y="449317"/>
            <a:ext cx="11120060" cy="356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71104-7E4D-481D-9BED-1FEC0118B193}"/>
              </a:ext>
            </a:extLst>
          </p:cNvPr>
          <p:cNvSpPr txBox="1"/>
          <p:nvPr/>
        </p:nvSpPr>
        <p:spPr>
          <a:xfrm>
            <a:off x="2974857" y="805380"/>
            <a:ext cx="624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navigate to the installer and double click the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41B18-4850-4CB6-A787-69007246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70" y="1938738"/>
            <a:ext cx="4694327" cy="3642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E57C2-06EE-4FF4-BC3E-9A4F383BE2E0}"/>
              </a:ext>
            </a:extLst>
          </p:cNvPr>
          <p:cNvSpPr txBox="1"/>
          <p:nvPr/>
        </p:nvSpPr>
        <p:spPr>
          <a:xfrm>
            <a:off x="5943600" y="2853559"/>
            <a:ext cx="5368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activating the installer, the first screen we see is the welcome page</a:t>
            </a:r>
          </a:p>
          <a:p>
            <a:endParaRPr lang="en-US" dirty="0"/>
          </a:p>
          <a:p>
            <a:r>
              <a:rPr lang="en-US" dirty="0"/>
              <a:t>Click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CF2F9-4F61-46D1-972D-51F71BB9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391" y="3752193"/>
            <a:ext cx="739204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8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9A222A-2E56-49F2-B502-8A48554D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3" y="1592421"/>
            <a:ext cx="4686706" cy="3673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3C475-CCC2-480E-9E7B-EC64B0555346}"/>
              </a:ext>
            </a:extLst>
          </p:cNvPr>
          <p:cNvSpPr txBox="1"/>
          <p:nvPr/>
        </p:nvSpPr>
        <p:spPr>
          <a:xfrm>
            <a:off x="5368159" y="1679028"/>
            <a:ext cx="6528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is the custom setup.</a:t>
            </a:r>
          </a:p>
          <a:p>
            <a:r>
              <a:rPr lang="en-US" dirty="0"/>
              <a:t>Thankfully for what we are doing we don’t need to change anything</a:t>
            </a:r>
          </a:p>
          <a:p>
            <a:endParaRPr lang="en-US" dirty="0"/>
          </a:p>
          <a:p>
            <a:r>
              <a:rPr lang="en-US" dirty="0"/>
              <a:t>So, click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3E9B8-E6A3-4CF4-89AA-B246D49A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81" y="2589772"/>
            <a:ext cx="739204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1EFB11-D3DE-4214-8869-473D907D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2" y="1592421"/>
            <a:ext cx="4701947" cy="3673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4352D-3D3A-4497-A31C-5D63FB62FEBD}"/>
              </a:ext>
            </a:extLst>
          </p:cNvPr>
          <p:cNvSpPr txBox="1"/>
          <p:nvPr/>
        </p:nvSpPr>
        <p:spPr>
          <a:xfrm>
            <a:off x="5604641" y="1907628"/>
            <a:ext cx="438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part of custom setup is up to preference</a:t>
            </a:r>
          </a:p>
          <a:p>
            <a:endParaRPr lang="en-US" dirty="0"/>
          </a:p>
          <a:p>
            <a:r>
              <a:rPr lang="en-US" dirty="0"/>
              <a:t>Click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7FD88-71F3-43DC-83E9-08A1A708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32" y="2491860"/>
            <a:ext cx="723963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B85B97-FDD2-43D1-B1A7-1347104E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2" y="1596231"/>
            <a:ext cx="4717189" cy="3665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6D13B-D546-4BC0-9C95-0CB974E5A63D}"/>
              </a:ext>
            </a:extLst>
          </p:cNvPr>
          <p:cNvSpPr txBox="1"/>
          <p:nvPr/>
        </p:nvSpPr>
        <p:spPr>
          <a:xfrm>
            <a:off x="5612524" y="1757855"/>
            <a:ext cx="61922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that your new VirtualBox can connect to the internet without interfering with the host machine, the installer needs to deactivate the network connection and change the network settings.</a:t>
            </a:r>
          </a:p>
          <a:p>
            <a:r>
              <a:rPr lang="en-US" dirty="0"/>
              <a:t>Kind of like turning off the power when working on a power outlet.</a:t>
            </a:r>
          </a:p>
          <a:p>
            <a:endParaRPr lang="en-US" dirty="0"/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YOU WILL LOSE THE INTERNET DURING INSTALATION</a:t>
            </a:r>
          </a:p>
          <a:p>
            <a:r>
              <a:rPr lang="en-US" dirty="0">
                <a:solidFill>
                  <a:srgbClr val="FF0000"/>
                </a:solidFill>
              </a:rPr>
              <a:t>IT WILL COME BACK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4F885-03A1-49EC-BC1B-FD6C3784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39" y="3694373"/>
            <a:ext cx="815411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9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04185-4A97-4187-B892-340BF513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4" y="1592421"/>
            <a:ext cx="4724809" cy="3673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1FC12-012C-46FF-9CEA-5E5047172BA7}"/>
              </a:ext>
            </a:extLst>
          </p:cNvPr>
          <p:cNvSpPr txBox="1"/>
          <p:nvPr/>
        </p:nvSpPr>
        <p:spPr>
          <a:xfrm>
            <a:off x="7142249" y="2690336"/>
            <a:ext cx="1504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install</a:t>
            </a:r>
          </a:p>
          <a:p>
            <a:endParaRPr lang="en-US" dirty="0"/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Go Baby Go!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804CA-5E99-4C9C-8E1E-69D5D916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10" y="3288018"/>
            <a:ext cx="731583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0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 Install VirtualBox</vt:lpstr>
      <vt:lpstr>To install VirtualBox: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Bedlam KDC</dc:creator>
  <cp:lastModifiedBy>Bedlam KDC</cp:lastModifiedBy>
  <cp:revision>5</cp:revision>
  <dcterms:created xsi:type="dcterms:W3CDTF">2020-02-28T03:46:02Z</dcterms:created>
  <dcterms:modified xsi:type="dcterms:W3CDTF">2020-02-28T04:17:37Z</dcterms:modified>
</cp:coreProperties>
</file>