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244" autoAdjust="0"/>
  </p:normalViewPr>
  <p:slideViewPr>
    <p:cSldViewPr snapToGrid="0">
      <p:cViewPr>
        <p:scale>
          <a:sx n="25" d="100"/>
          <a:sy n="25" d="100"/>
        </p:scale>
        <p:origin x="48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Robot Simulation Analysis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Kurtis Clark | Jacob Miller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err="1"/>
              <a:t>Turtlebot</a:t>
            </a:r>
            <a:r>
              <a:rPr lang="en-US" sz="6000" dirty="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 dirty="0"/>
              <a:t>Build a tutorial targeted to Middle School and High School Students to get ROS running on a Virtual Machine</a:t>
            </a:r>
          </a:p>
          <a:p>
            <a:pPr marL="857250" lvl="1" indent="-857250" defTabSz="3686861"/>
            <a:r>
              <a:rPr lang="en-US" sz="6000" dirty="0"/>
              <a:t>Make ROS and it’s simulations approachable to middle school and high school students.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 dirty="0"/>
              <a:t>The end Product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594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Quigley, M., Conley, K., </a:t>
            </a:r>
            <a:r>
              <a:rPr lang="en-US" sz="4000" dirty="0" err="1"/>
              <a:t>Gerkey</a:t>
            </a:r>
            <a:r>
              <a:rPr lang="en-US" sz="4000" dirty="0"/>
              <a:t>, B., Faust, J., Foote, T., </a:t>
            </a:r>
            <a:r>
              <a:rPr lang="en-US" sz="4000" dirty="0" err="1"/>
              <a:t>Leibs</a:t>
            </a:r>
            <a:r>
              <a:rPr lang="en-US" sz="4000" dirty="0"/>
              <a:t>, J., ... &amp; Ng, A. Y. (2009, May). ROS: an open-source Robot Operating System. In </a:t>
            </a:r>
            <a:r>
              <a:rPr lang="en-US" sz="4000" i="1" dirty="0"/>
              <a:t>ICRA workshop on open source software</a:t>
            </a:r>
            <a:r>
              <a:rPr lang="en-US" sz="4000" dirty="0"/>
              <a:t> (Vol. 3, No. 3.2, p. 5).</a:t>
            </a:r>
          </a:p>
          <a:p>
            <a:pPr marL="0" indent="0">
              <a:buNone/>
            </a:pPr>
            <a:r>
              <a:rPr lang="en-US" sz="4000" dirty="0" err="1"/>
              <a:t>Durrant</a:t>
            </a:r>
            <a:r>
              <a:rPr lang="en-US" sz="4000" dirty="0"/>
              <a:t>-Whyte, H., &amp; Bailey, T. (2006). Simultaneous localization and mapping: part I. </a:t>
            </a:r>
            <a:r>
              <a:rPr lang="en-US" sz="4000" i="1" dirty="0"/>
              <a:t>IEEE robotics &amp; automation magazine</a:t>
            </a:r>
            <a:r>
              <a:rPr lang="en-US" sz="4000" dirty="0"/>
              <a:t>, </a:t>
            </a:r>
            <a:r>
              <a:rPr lang="en-US" sz="4000" i="1" dirty="0"/>
              <a:t>13</a:t>
            </a:r>
            <a:r>
              <a:rPr lang="en-US" sz="4000" dirty="0"/>
              <a:t>(2), 99-110.</a:t>
            </a:r>
          </a:p>
          <a:p>
            <a:pPr marL="0" indent="0">
              <a:buNone/>
            </a:pPr>
            <a:r>
              <a:rPr lang="en-US" sz="4000" dirty="0"/>
              <a:t>ROS Documentation. (n.d.). Retrieved from ROS Wiki: wiki.ros.org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6334720"/>
            <a:ext cx="12801600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465272" y="27706320"/>
            <a:ext cx="12757176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Created robot simulation: </a:t>
            </a:r>
            <a:br>
              <a:rPr lang="en-US" sz="6000" dirty="0"/>
            </a:br>
            <a:r>
              <a:rPr lang="en-US" sz="6000" dirty="0"/>
              <a:t>Gazebo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/>
              </a:rPr>
              <a:t>Created Virtual Machine: VirtualBox with Ubuntu 16.04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Project Future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Virtual Machine VirtualBox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Expand on the Simulation control tutorials, smoothing out the learning curve for the ROS simulations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Make a tutorial teaching about SLAM and how to use and manipulate SLAM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Definitions</a:t>
            </a:r>
            <a:endParaRPr 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19349-83DA-4A31-860A-53A5DE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21747487"/>
            <a:ext cx="10972800" cy="9487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733C9-A9CC-4A26-B1D8-98FDCEB46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0" y="7580418"/>
            <a:ext cx="12966443" cy="8152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ECCC5F-FA4D-40ED-ADA1-9AC55B7F8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6347" y="16335020"/>
            <a:ext cx="13032252" cy="81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C082B-C993-4E9D-A9E2-E1286F75B66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91e1063f-1723-4160-a23e-b745d66c9e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Robot Simulation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lastModifiedBy/>
  <cp:revision>1</cp:revision>
  <dcterms:created xsi:type="dcterms:W3CDTF">2016-03-03T22:12:54Z</dcterms:created>
  <dcterms:modified xsi:type="dcterms:W3CDTF">2020-02-28T21:06:49Z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