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3255288" cy="32904113"/>
  <p:notesSz cx="6858000" cy="9144000"/>
  <p:defaultTextStyle>
    <a:defPPr>
      <a:defRPr lang="en-US"/>
    </a:defPPr>
    <a:lvl1pPr marL="0" algn="l" defTabSz="2695651" rtl="0" eaLnBrk="1" latinLnBrk="0" hangingPunct="1">
      <a:defRPr sz="5306" kern="1200">
        <a:solidFill>
          <a:schemeClr val="tx1"/>
        </a:solidFill>
        <a:latin typeface="+mn-lt"/>
        <a:ea typeface="+mn-ea"/>
        <a:cs typeface="+mn-cs"/>
      </a:defRPr>
    </a:lvl1pPr>
    <a:lvl2pPr marL="1347826" algn="l" defTabSz="2695651" rtl="0" eaLnBrk="1" latinLnBrk="0" hangingPunct="1">
      <a:defRPr sz="5306" kern="1200">
        <a:solidFill>
          <a:schemeClr val="tx1"/>
        </a:solidFill>
        <a:latin typeface="+mn-lt"/>
        <a:ea typeface="+mn-ea"/>
        <a:cs typeface="+mn-cs"/>
      </a:defRPr>
    </a:lvl2pPr>
    <a:lvl3pPr marL="2695651" algn="l" defTabSz="2695651" rtl="0" eaLnBrk="1" latinLnBrk="0" hangingPunct="1">
      <a:defRPr sz="5306" kern="1200">
        <a:solidFill>
          <a:schemeClr val="tx1"/>
        </a:solidFill>
        <a:latin typeface="+mn-lt"/>
        <a:ea typeface="+mn-ea"/>
        <a:cs typeface="+mn-cs"/>
      </a:defRPr>
    </a:lvl3pPr>
    <a:lvl4pPr marL="4043477" algn="l" defTabSz="2695651" rtl="0" eaLnBrk="1" latinLnBrk="0" hangingPunct="1">
      <a:defRPr sz="5306" kern="1200">
        <a:solidFill>
          <a:schemeClr val="tx1"/>
        </a:solidFill>
        <a:latin typeface="+mn-lt"/>
        <a:ea typeface="+mn-ea"/>
        <a:cs typeface="+mn-cs"/>
      </a:defRPr>
    </a:lvl4pPr>
    <a:lvl5pPr marL="5391302" algn="l" defTabSz="2695651" rtl="0" eaLnBrk="1" latinLnBrk="0" hangingPunct="1">
      <a:defRPr sz="5306" kern="1200">
        <a:solidFill>
          <a:schemeClr val="tx1"/>
        </a:solidFill>
        <a:latin typeface="+mn-lt"/>
        <a:ea typeface="+mn-ea"/>
        <a:cs typeface="+mn-cs"/>
      </a:defRPr>
    </a:lvl5pPr>
    <a:lvl6pPr marL="6739128" algn="l" defTabSz="2695651" rtl="0" eaLnBrk="1" latinLnBrk="0" hangingPunct="1">
      <a:defRPr sz="5306" kern="1200">
        <a:solidFill>
          <a:schemeClr val="tx1"/>
        </a:solidFill>
        <a:latin typeface="+mn-lt"/>
        <a:ea typeface="+mn-ea"/>
        <a:cs typeface="+mn-cs"/>
      </a:defRPr>
    </a:lvl6pPr>
    <a:lvl7pPr marL="8086954" algn="l" defTabSz="2695651" rtl="0" eaLnBrk="1" latinLnBrk="0" hangingPunct="1">
      <a:defRPr sz="5306" kern="1200">
        <a:solidFill>
          <a:schemeClr val="tx1"/>
        </a:solidFill>
        <a:latin typeface="+mn-lt"/>
        <a:ea typeface="+mn-ea"/>
        <a:cs typeface="+mn-cs"/>
      </a:defRPr>
    </a:lvl7pPr>
    <a:lvl8pPr marL="9434779" algn="l" defTabSz="2695651" rtl="0" eaLnBrk="1" latinLnBrk="0" hangingPunct="1">
      <a:defRPr sz="5306" kern="1200">
        <a:solidFill>
          <a:schemeClr val="tx1"/>
        </a:solidFill>
        <a:latin typeface="+mn-lt"/>
        <a:ea typeface="+mn-ea"/>
        <a:cs typeface="+mn-cs"/>
      </a:defRPr>
    </a:lvl8pPr>
    <a:lvl9pPr marL="10782605" algn="l" defTabSz="2695651" rtl="0" eaLnBrk="1" latinLnBrk="0" hangingPunct="1">
      <a:defRPr sz="53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353" autoAdjust="0"/>
  </p:normalViewPr>
  <p:slideViewPr>
    <p:cSldViewPr snapToGrid="0">
      <p:cViewPr>
        <p:scale>
          <a:sx n="42" d="100"/>
          <a:sy n="42" d="100"/>
        </p:scale>
        <p:origin x="204" y="-55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3T16:55:33.39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6510 111,'-47'-13,"-1"1,0 3,-1 1,0 3,-46 1,-65 6,-25 10,112-6,10-2,-185 17,189-13,1 2,1 3,-11 6,68-19,0 0,1 0,-1 0,0 0,0 1,0-1,0 0,0 0,0 0,0 0,0 0,0 0,0 1,0-1,0 0,0 0,0 0,0 0,0 0,0 1,0-1,0 0,0 0,0 0,0 0,0 0,0 1,0-1,0 0,0 0,0 0,0 0,0 0,0 0,0 1,0-1,0 0,-1 0,1 0,0 0,0 0,0 0,0 0,0 0,0 0,-1 0,1 1,0-1,0 0,0 0,0 0,0 0,0 0,-1 0,26 4,36 0,153-4,-1-9,0-10,86-23,-281 39,34-9,-123 15,-101 14,0 8,2 8,2 7,-73 31,224-65,38-9,946-127,-940 129,-68 10,-649 96,1282-219,-574 109,-18 2,-31 2,15 0,-205 2,1 9,0 9,1 10,-148 42,385-73,0 0,-1 1,1 1,5 1,24 0,1193 28,-1217-27,-30-2,-41-3,-13-2,-449-33,-173 21,818 19,48 10,-37-1,26-1,94 7,146-15,-539-23,-137-5,-1 11,-1 12,-259 31,692-35,5 8,-15-1,57-1,588-13,-828 14,-1-1,1-1,1-2,-10-2,-38-6,-249-16,-140 12,-326 27,706-10,153-2,-13-2,567 19,218 49,-1132-86,-90 12,-2 16,1 15,-121 34,478-51,50-5,-4-1,114-1,576-16,-395-2,73-23,-354 39,-26 3,0 0,-1 0,1-1,0 0,-1-1,1 0,-1-1,3-2,-13 6,0-1,0 1,-1-1,1 1,-1-1,1 1,0-1,-1 1,1-1,-1 1,1-1,-1 1,1 0,-1-1,1 1,-1 0,1-1,-1 1,0 0,1 0,-1 0,1-1,-1 1,0 0,1 0,-1 0,0 0,1 0,-70-19,-1 3,0 2,-2 4,-219-16,-3 16,0 12,0 14,0 12,335-32,797-83,1 42,-820 46,-49 3,-656 71,391-31,-93 34,321-60,92-24,0 1,1 1,23 1,1-2,303-27,110 14,-225 20,-1 11,107 23,-296-27,-53-10,0 0,0 0,0 1,0 0,0 0,-5 1,-20 1,-415-19,-151-4,797 34,94 23,-59-5,-147-21,190 21,110-8,-414-26,0-1,-19-5,-33-6,-189-16,-199 5,460 24,17-2,22-3,265-25,32 12,-204 13,-121 6,32 0,-33 2,-23 2,-616 108,834-146,-32 7,57-21,-301 46,-96 17,2 7,0 7,-56 22,227-50,-2 1,0 0,0-1,0 1,0-1,0 1,0-1,0 0,0 0,-1 0,1 0,0 0,0 0,0-1,0 1,0-1,0 1,0-1,0 0,0 0,0 0,0 0,-4-5</inkml:trace>
  <inkml:trace contextRef="#ctx0" brushRef="#br1" timeOffset="9143.828">4986 293,'-101'-17,"-1"5,-1 4,-91 6,37 9,0 8,-27 10,17 6,531-74,64-7,213-61,-619 103,-21 8,-1 0,0 0,0 0,0 0,0 0,0 0,0 0,0 0,0-1,0 1,0 0,1 0,-1 0,0 0,0 0,0 0,0 0,0-1,0 1,0 0,0 0,0 0,0 0,0 0,0 0,0-1,0 1,0 0,0 0,0 0,0 0,0 0,0 0,-1 0,1-1,0 1,0 0,0 0,0 0,0 0,0 0,0 0,0 0,0 0,0 0,-1-1,1 1,0 0,0 0,0 0,0 0,0 0,0 0,0 0,-1 0,1 0,0 0,0 0,0 0,0 0,0 0,0 0,-1 0,1 0,0 0,0 0,-43-6,23 4,-172-18,0 9,-45 9,-390 28,566-22,29-4,48-3,57-5,190-11,1 12,-1 12,160 26,-397-26,-55-4,-515 2,-192 39,217 15,1179-91,6 31,-428 4,-218 0,-45-1,-450-5,-309 40,561-9,-115 8,1644-54,-2182 42,648-4,2 11,1 9,-10 14,669-139,-28 9,-378 72,191-45,8-13,-227 64,0 0,1 0,-1 0,0 0,1 0,-1 0,0 0,1 0,-1 0,0 0,1 0,-1-1,0 1,1 0,-1 0,0 0,1 0,-1 0,0-1,0 1,1 0,-1 0,0-1,1 1,-1 0,0 0,0-1,0 1,1 0,-1 0,0-1,0 1,0 0,0-1,0 1,0 0,0-1,1 1,-1-1,-16-3,-40 1,49 2,-120 1,1 5,-1 5,-69 18,-372 93,547-116,20-4,56-13,657-91,-1027 118,117 10,-34 16,-160 21,593-104,612-95,-1045 168,-39 6,220-28,-383 73,298-50,2 6,-20 13,169-55,0 0,0 1,15 0,13-3,435-82,224-82,-702 170,0 0,0 0,0 0,-1 0,1 0,0 0,0-1,0 1,0 0,0 0,0 0,0 0,0 0,0-1,0 1,0 0,0 0,0 0,0 0,0-1,0 1,0 0,0 0,0 0,0 0,0-1,0 1,0 0,0 0,0 0,0 0,0 0,0-1,1 1,-1 0,0 0,0 0,0 0,0 0,0 0,0 0,1 0,-1-1,-34-2,-52 2,-18 6,0 5,-69 17,-202 56,2 0,609-137,-13 4,189-34,-591 106,-67 9,-14 21,69-13,-23-5,514-77,159-48,-452 88,-11 1,-32 0,-54 5,-63 12,0 6,1 7,1 7,2 7,128-37,-1 2,1 1,1 0,-1 1,1 2,1 0,-2 2,8-3</inkml:trace>
  <inkml:trace contextRef="#ctx0" brushRef="#br1" timeOffset="21406.878">3228 181,'-50'4,"-1"-2,0-2,0-3,-32-5,-74-4,-14 14,-1 7,1 8,-90 23,232-35,9-2,0 0,1 2,-1 0,1 1,-6 3,30-10,0 0,1 0,-1 0,1 0,-1 1,1 0,4 1,16-2,88-9,119-12,83 10,-478 19,1 8,-77 19,206-29,-236 38,336-56,369-63,-316 60,0 6,80 6,-644 12,158 0,233-8,-3 1,-49 5,240-18,29 6,11-1,78-12,-523 35,0 12,-53 21,670-94,-130 20,-147 16,-23 4,-1-2,1-2,22-8,-134 7,-54 6,0 6,0 4,-11 7,-154 9,839-24,-500 0,147 1,-418-2,0 10,1 9,-43 16,220-27,-6 1,1 1,0 2,0 1,-29 13,125-31,-21 5,564-83,-723 78,-85 11,0 10,1 8,-78 24,140-6,126-34</inkml:trace>
  <inkml:trace contextRef="#ctx0" brushRef="#br1" timeOffset="22826.109">1 374,'611'-104,"-499"82,-72 16,0 1,-1 3,1 0,10 3,157 18,-186-16,35 0,0-3,0-2,0-3,-1-2,18-5,5-1,2 4,11 3,88-1,-149 6</inkml:trace>
  <inkml:trace contextRef="#ctx0" brushRef="#br1" timeOffset="63078.679">1579 379</inkml:trace>
  <inkml:trace contextRef="#ctx0" brushRef="#br1" timeOffset="68773.261">1600 299,'-26'-4,"24"1,17-1,11-3,19-2,-79 2,29 5,0 0,-1 1,1 0,0 0,-1 0,1 1,-1 0,1 0,-1 0,1 1,0 0,-1 0,-18 10,20-8,-1 0,0-1,1 1,-1-1,0-1,0 1,0 0,0-1,0 0,-1-1,-4 1,10-1,0 0,0 0,-1 0,1 0,0 0,0 0,0 0,0 0,-1 0,1 0,0 0,0 0,0-1,0 1,0 0,0 0,0 0,-1 0,1 0,0 0,0 0,0-1,0 1,0 0,0 0,0 0,0 0,0 0,0-1,0 1,0 0,0 0,0 0,0 0,0-1,0 1,0 0,0 0,0 0,0 0,0 0,0-1,0 1,0 0,0 0,0 0,0 0,0 0,0-1,0 1,1 0,-1 0,0 0,0 0,11-12,16-11,-25 22,7-5,0 0,0 1,1 0,-1 0,1 2,1-1,-1 1,0 0,1 1,-1 0,10 0,21 0,0 2,20 3,-13-1,-103-1,0 2,-22 6,15-1,-51-1,208-30,-61 17,6-2,0 2,36-1,-71 7</inkml:trace>
  <inkml:trace contextRef="#ctx0" brushRef="#br1" timeOffset="69622.07">1897 210,'-16'-4,"0"0,0 2,-1 0,1 0,0 2,-1 0,1 1,0 0,-12 4,-2 0,1 2,1 1,-1 1,-25 13,30-11,20-9</inkml:trace>
  <inkml:trace contextRef="#ctx0" brushRef="#br1" timeOffset="70460.401">2077 151,'-111'5,"1"6,1 4,-27 11,60 1,56-18</inkml:trace>
  <inkml:trace contextRef="#ctx0" brushRef="#br1" timeOffset="91127.795">1460 181,'38'-2,"0"-1,17-5,-18 2,1 2,22 1,72-4,-121 7</inkml:trace>
  <inkml:trace contextRef="#ctx0" brushRef="#br1" timeOffset="100000.72">1460 174,'-6'4,"1"0,-1 0,0-1,-1 0,1 0,0 0,-1-1,0 0,1 0,-8 0,-72 3,67-6,0 2,0 0,1 1,-6 2,-8 5,21-6,0 0,1 0,-1-1,0-1,0 0,-4 0,-8 0,18 0,-1-1,1 1,-1-1,1 0,-1-1,1 1,-1-1,1 0,-2-1,7 2,0 0,0 0,0 0,0 0,-1 0,1 0,0 0,0 0,0 0,0 0,0 0,0-1,0 1,0 0,0 0,0 0,0 0,0 0,0 0,-1 0,1 0,0 0,0-1,0 1,0 0,0 0,0 0,0 0,0 0,0 0,0 0,0 0,0-1,0 1,0 0,0 0,0 0,0 0,1 0,-1 0,0 0,0 0,0-1,0 1,0 0,0 0,0 0,0 0,0 0,0 0,0 0,0 0,0 0,1 0,-1 0,0 0,0 0,0 0,0 0,0 0,0-1,0 1,0 0,1 0,-1 0,0 0,0 0,14-3,13-1,195-9,-192 11,0-1,0-1,-1-2,19-6,-44 11,18-4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7E2B8-C551-414D-83F5-299D55CAC0E5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A08AB-20AB-40DB-B3A9-56C3C8514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27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A08AB-20AB-40DB-B3A9-56C3C85142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43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4147" y="5385004"/>
            <a:ext cx="19766995" cy="11455506"/>
          </a:xfrm>
        </p:spPr>
        <p:txBody>
          <a:bodyPr anchor="b"/>
          <a:lstStyle>
            <a:lvl1pPr algn="ctr">
              <a:defRPr sz="15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6911" y="17282279"/>
            <a:ext cx="17441466" cy="7944208"/>
          </a:xfrm>
        </p:spPr>
        <p:txBody>
          <a:bodyPr/>
          <a:lstStyle>
            <a:lvl1pPr marL="0" indent="0" algn="ctr">
              <a:buNone/>
              <a:defRPr sz="6104"/>
            </a:lvl1pPr>
            <a:lvl2pPr marL="1162751" indent="0" algn="ctr">
              <a:buNone/>
              <a:defRPr sz="5086"/>
            </a:lvl2pPr>
            <a:lvl3pPr marL="2325502" indent="0" algn="ctr">
              <a:buNone/>
              <a:defRPr sz="4578"/>
            </a:lvl3pPr>
            <a:lvl4pPr marL="3488253" indent="0" algn="ctr">
              <a:buNone/>
              <a:defRPr sz="4069"/>
            </a:lvl4pPr>
            <a:lvl5pPr marL="4651004" indent="0" algn="ctr">
              <a:buNone/>
              <a:defRPr sz="4069"/>
            </a:lvl5pPr>
            <a:lvl6pPr marL="5813755" indent="0" algn="ctr">
              <a:buNone/>
              <a:defRPr sz="4069"/>
            </a:lvl6pPr>
            <a:lvl7pPr marL="6976506" indent="0" algn="ctr">
              <a:buNone/>
              <a:defRPr sz="4069"/>
            </a:lvl7pPr>
            <a:lvl8pPr marL="8139257" indent="0" algn="ctr">
              <a:buNone/>
              <a:defRPr sz="4069"/>
            </a:lvl8pPr>
            <a:lvl9pPr marL="9302008" indent="0" algn="ctr">
              <a:buNone/>
              <a:defRPr sz="40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ABF7-DB75-474F-8255-5E2740D54196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2F9C-184E-4C9D-9DF5-CA5012774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64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ABF7-DB75-474F-8255-5E2740D54196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2F9C-184E-4C9D-9DF5-CA5012774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31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642067" y="1751839"/>
            <a:ext cx="5014421" cy="278847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802" y="1751839"/>
            <a:ext cx="14752573" cy="278847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ABF7-DB75-474F-8255-5E2740D54196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2F9C-184E-4C9D-9DF5-CA5012774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57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ABF7-DB75-474F-8255-5E2740D54196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2F9C-184E-4C9D-9DF5-CA5012774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74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690" y="8203188"/>
            <a:ext cx="20057686" cy="13687195"/>
          </a:xfrm>
        </p:spPr>
        <p:txBody>
          <a:bodyPr anchor="b"/>
          <a:lstStyle>
            <a:lvl1pPr>
              <a:defRPr sz="15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6690" y="22019869"/>
            <a:ext cx="20057686" cy="7197772"/>
          </a:xfrm>
        </p:spPr>
        <p:txBody>
          <a:bodyPr/>
          <a:lstStyle>
            <a:lvl1pPr marL="0" indent="0">
              <a:buNone/>
              <a:defRPr sz="6104">
                <a:solidFill>
                  <a:schemeClr val="tx1"/>
                </a:solidFill>
              </a:defRPr>
            </a:lvl1pPr>
            <a:lvl2pPr marL="1162751" indent="0">
              <a:buNone/>
              <a:defRPr sz="5086">
                <a:solidFill>
                  <a:schemeClr val="tx1">
                    <a:tint val="75000"/>
                  </a:schemeClr>
                </a:solidFill>
              </a:defRPr>
            </a:lvl2pPr>
            <a:lvl3pPr marL="2325502" indent="0">
              <a:buNone/>
              <a:defRPr sz="4578">
                <a:solidFill>
                  <a:schemeClr val="tx1">
                    <a:tint val="75000"/>
                  </a:schemeClr>
                </a:solidFill>
              </a:defRPr>
            </a:lvl3pPr>
            <a:lvl4pPr marL="3488253" indent="0">
              <a:buNone/>
              <a:defRPr sz="4069">
                <a:solidFill>
                  <a:schemeClr val="tx1">
                    <a:tint val="75000"/>
                  </a:schemeClr>
                </a:solidFill>
              </a:defRPr>
            </a:lvl4pPr>
            <a:lvl5pPr marL="4651004" indent="0">
              <a:buNone/>
              <a:defRPr sz="4069">
                <a:solidFill>
                  <a:schemeClr val="tx1">
                    <a:tint val="75000"/>
                  </a:schemeClr>
                </a:solidFill>
              </a:defRPr>
            </a:lvl5pPr>
            <a:lvl6pPr marL="5813755" indent="0">
              <a:buNone/>
              <a:defRPr sz="4069">
                <a:solidFill>
                  <a:schemeClr val="tx1">
                    <a:tint val="75000"/>
                  </a:schemeClr>
                </a:solidFill>
              </a:defRPr>
            </a:lvl6pPr>
            <a:lvl7pPr marL="6976506" indent="0">
              <a:buNone/>
              <a:defRPr sz="4069">
                <a:solidFill>
                  <a:schemeClr val="tx1">
                    <a:tint val="75000"/>
                  </a:schemeClr>
                </a:solidFill>
              </a:defRPr>
            </a:lvl7pPr>
            <a:lvl8pPr marL="8139257" indent="0">
              <a:buNone/>
              <a:defRPr sz="4069">
                <a:solidFill>
                  <a:schemeClr val="tx1">
                    <a:tint val="75000"/>
                  </a:schemeClr>
                </a:solidFill>
              </a:defRPr>
            </a:lvl8pPr>
            <a:lvl9pPr marL="9302008" indent="0">
              <a:buNone/>
              <a:defRPr sz="40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ABF7-DB75-474F-8255-5E2740D54196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2F9C-184E-4C9D-9DF5-CA5012774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5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8801" y="8759197"/>
            <a:ext cx="9883497" cy="20877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72990" y="8759197"/>
            <a:ext cx="9883497" cy="20877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ABF7-DB75-474F-8255-5E2740D54196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2F9C-184E-4C9D-9DF5-CA5012774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0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830" y="1751846"/>
            <a:ext cx="20057686" cy="63599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1833" y="8066080"/>
            <a:ext cx="9838075" cy="3953061"/>
          </a:xfrm>
        </p:spPr>
        <p:txBody>
          <a:bodyPr anchor="b"/>
          <a:lstStyle>
            <a:lvl1pPr marL="0" indent="0">
              <a:buNone/>
              <a:defRPr sz="6104" b="1"/>
            </a:lvl1pPr>
            <a:lvl2pPr marL="1162751" indent="0">
              <a:buNone/>
              <a:defRPr sz="5086" b="1"/>
            </a:lvl2pPr>
            <a:lvl3pPr marL="2325502" indent="0">
              <a:buNone/>
              <a:defRPr sz="4578" b="1"/>
            </a:lvl3pPr>
            <a:lvl4pPr marL="3488253" indent="0">
              <a:buNone/>
              <a:defRPr sz="4069" b="1"/>
            </a:lvl4pPr>
            <a:lvl5pPr marL="4651004" indent="0">
              <a:buNone/>
              <a:defRPr sz="4069" b="1"/>
            </a:lvl5pPr>
            <a:lvl6pPr marL="5813755" indent="0">
              <a:buNone/>
              <a:defRPr sz="4069" b="1"/>
            </a:lvl6pPr>
            <a:lvl7pPr marL="6976506" indent="0">
              <a:buNone/>
              <a:defRPr sz="4069" b="1"/>
            </a:lvl7pPr>
            <a:lvl8pPr marL="8139257" indent="0">
              <a:buNone/>
              <a:defRPr sz="4069" b="1"/>
            </a:lvl8pPr>
            <a:lvl9pPr marL="9302008" indent="0">
              <a:buNone/>
              <a:defRPr sz="40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1833" y="12019141"/>
            <a:ext cx="9838075" cy="17678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772991" y="8066080"/>
            <a:ext cx="9886526" cy="3953061"/>
          </a:xfrm>
        </p:spPr>
        <p:txBody>
          <a:bodyPr anchor="b"/>
          <a:lstStyle>
            <a:lvl1pPr marL="0" indent="0">
              <a:buNone/>
              <a:defRPr sz="6104" b="1"/>
            </a:lvl1pPr>
            <a:lvl2pPr marL="1162751" indent="0">
              <a:buNone/>
              <a:defRPr sz="5086" b="1"/>
            </a:lvl2pPr>
            <a:lvl3pPr marL="2325502" indent="0">
              <a:buNone/>
              <a:defRPr sz="4578" b="1"/>
            </a:lvl3pPr>
            <a:lvl4pPr marL="3488253" indent="0">
              <a:buNone/>
              <a:defRPr sz="4069" b="1"/>
            </a:lvl4pPr>
            <a:lvl5pPr marL="4651004" indent="0">
              <a:buNone/>
              <a:defRPr sz="4069" b="1"/>
            </a:lvl5pPr>
            <a:lvl6pPr marL="5813755" indent="0">
              <a:buNone/>
              <a:defRPr sz="4069" b="1"/>
            </a:lvl6pPr>
            <a:lvl7pPr marL="6976506" indent="0">
              <a:buNone/>
              <a:defRPr sz="4069" b="1"/>
            </a:lvl7pPr>
            <a:lvl8pPr marL="8139257" indent="0">
              <a:buNone/>
              <a:defRPr sz="4069" b="1"/>
            </a:lvl8pPr>
            <a:lvl9pPr marL="9302008" indent="0">
              <a:buNone/>
              <a:defRPr sz="40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772991" y="12019141"/>
            <a:ext cx="9886526" cy="17678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ABF7-DB75-474F-8255-5E2740D54196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2F9C-184E-4C9D-9DF5-CA5012774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37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ABF7-DB75-474F-8255-5E2740D54196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2F9C-184E-4C9D-9DF5-CA5012774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82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ABF7-DB75-474F-8255-5E2740D54196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2F9C-184E-4C9D-9DF5-CA5012774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2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830" y="2193608"/>
            <a:ext cx="7500436" cy="7677626"/>
          </a:xfrm>
        </p:spPr>
        <p:txBody>
          <a:bodyPr anchor="b"/>
          <a:lstStyle>
            <a:lvl1pPr>
              <a:defRPr sz="81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6526" y="4737590"/>
            <a:ext cx="11772990" cy="23383247"/>
          </a:xfrm>
        </p:spPr>
        <p:txBody>
          <a:bodyPr/>
          <a:lstStyle>
            <a:lvl1pPr>
              <a:defRPr sz="8138"/>
            </a:lvl1pPr>
            <a:lvl2pPr>
              <a:defRPr sz="7121"/>
            </a:lvl2pPr>
            <a:lvl3pPr>
              <a:defRPr sz="6104"/>
            </a:lvl3pPr>
            <a:lvl4pPr>
              <a:defRPr sz="5086"/>
            </a:lvl4pPr>
            <a:lvl5pPr>
              <a:defRPr sz="5086"/>
            </a:lvl5pPr>
            <a:lvl6pPr>
              <a:defRPr sz="5086"/>
            </a:lvl6pPr>
            <a:lvl7pPr>
              <a:defRPr sz="5086"/>
            </a:lvl7pPr>
            <a:lvl8pPr>
              <a:defRPr sz="5086"/>
            </a:lvl8pPr>
            <a:lvl9pPr>
              <a:defRPr sz="50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1830" y="9871234"/>
            <a:ext cx="7500436" cy="18287682"/>
          </a:xfrm>
        </p:spPr>
        <p:txBody>
          <a:bodyPr/>
          <a:lstStyle>
            <a:lvl1pPr marL="0" indent="0">
              <a:buNone/>
              <a:defRPr sz="4069"/>
            </a:lvl1pPr>
            <a:lvl2pPr marL="1162751" indent="0">
              <a:buNone/>
              <a:defRPr sz="3560"/>
            </a:lvl2pPr>
            <a:lvl3pPr marL="2325502" indent="0">
              <a:buNone/>
              <a:defRPr sz="3052"/>
            </a:lvl3pPr>
            <a:lvl4pPr marL="3488253" indent="0">
              <a:buNone/>
              <a:defRPr sz="2543"/>
            </a:lvl4pPr>
            <a:lvl5pPr marL="4651004" indent="0">
              <a:buNone/>
              <a:defRPr sz="2543"/>
            </a:lvl5pPr>
            <a:lvl6pPr marL="5813755" indent="0">
              <a:buNone/>
              <a:defRPr sz="2543"/>
            </a:lvl6pPr>
            <a:lvl7pPr marL="6976506" indent="0">
              <a:buNone/>
              <a:defRPr sz="2543"/>
            </a:lvl7pPr>
            <a:lvl8pPr marL="8139257" indent="0">
              <a:buNone/>
              <a:defRPr sz="2543"/>
            </a:lvl8pPr>
            <a:lvl9pPr marL="9302008" indent="0">
              <a:buNone/>
              <a:defRPr sz="2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ABF7-DB75-474F-8255-5E2740D54196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2F9C-184E-4C9D-9DF5-CA5012774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70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830" y="2193608"/>
            <a:ext cx="7500436" cy="7677626"/>
          </a:xfrm>
        </p:spPr>
        <p:txBody>
          <a:bodyPr anchor="b"/>
          <a:lstStyle>
            <a:lvl1pPr>
              <a:defRPr sz="81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86526" y="4737590"/>
            <a:ext cx="11772990" cy="23383247"/>
          </a:xfrm>
        </p:spPr>
        <p:txBody>
          <a:bodyPr anchor="t"/>
          <a:lstStyle>
            <a:lvl1pPr marL="0" indent="0">
              <a:buNone/>
              <a:defRPr sz="8138"/>
            </a:lvl1pPr>
            <a:lvl2pPr marL="1162751" indent="0">
              <a:buNone/>
              <a:defRPr sz="7121"/>
            </a:lvl2pPr>
            <a:lvl3pPr marL="2325502" indent="0">
              <a:buNone/>
              <a:defRPr sz="6104"/>
            </a:lvl3pPr>
            <a:lvl4pPr marL="3488253" indent="0">
              <a:buNone/>
              <a:defRPr sz="5086"/>
            </a:lvl4pPr>
            <a:lvl5pPr marL="4651004" indent="0">
              <a:buNone/>
              <a:defRPr sz="5086"/>
            </a:lvl5pPr>
            <a:lvl6pPr marL="5813755" indent="0">
              <a:buNone/>
              <a:defRPr sz="5086"/>
            </a:lvl6pPr>
            <a:lvl7pPr marL="6976506" indent="0">
              <a:buNone/>
              <a:defRPr sz="5086"/>
            </a:lvl7pPr>
            <a:lvl8pPr marL="8139257" indent="0">
              <a:buNone/>
              <a:defRPr sz="5086"/>
            </a:lvl8pPr>
            <a:lvl9pPr marL="9302008" indent="0">
              <a:buNone/>
              <a:defRPr sz="50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1830" y="9871234"/>
            <a:ext cx="7500436" cy="18287682"/>
          </a:xfrm>
        </p:spPr>
        <p:txBody>
          <a:bodyPr/>
          <a:lstStyle>
            <a:lvl1pPr marL="0" indent="0">
              <a:buNone/>
              <a:defRPr sz="4069"/>
            </a:lvl1pPr>
            <a:lvl2pPr marL="1162751" indent="0">
              <a:buNone/>
              <a:defRPr sz="3560"/>
            </a:lvl2pPr>
            <a:lvl3pPr marL="2325502" indent="0">
              <a:buNone/>
              <a:defRPr sz="3052"/>
            </a:lvl3pPr>
            <a:lvl4pPr marL="3488253" indent="0">
              <a:buNone/>
              <a:defRPr sz="2543"/>
            </a:lvl4pPr>
            <a:lvl5pPr marL="4651004" indent="0">
              <a:buNone/>
              <a:defRPr sz="2543"/>
            </a:lvl5pPr>
            <a:lvl6pPr marL="5813755" indent="0">
              <a:buNone/>
              <a:defRPr sz="2543"/>
            </a:lvl6pPr>
            <a:lvl7pPr marL="6976506" indent="0">
              <a:buNone/>
              <a:defRPr sz="2543"/>
            </a:lvl7pPr>
            <a:lvl8pPr marL="8139257" indent="0">
              <a:buNone/>
              <a:defRPr sz="2543"/>
            </a:lvl8pPr>
            <a:lvl9pPr marL="9302008" indent="0">
              <a:buNone/>
              <a:defRPr sz="2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ABF7-DB75-474F-8255-5E2740D54196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2F9C-184E-4C9D-9DF5-CA5012774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08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8801" y="1751846"/>
            <a:ext cx="20057686" cy="6359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801" y="8759197"/>
            <a:ext cx="20057686" cy="2087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98801" y="30497245"/>
            <a:ext cx="5232440" cy="1751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ABF7-DB75-474F-8255-5E2740D54196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03314" y="30497245"/>
            <a:ext cx="7848660" cy="1751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24047" y="30497245"/>
            <a:ext cx="5232440" cy="1751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02F9C-184E-4C9D-9DF5-CA5012774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0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325502" rtl="0" eaLnBrk="1" latinLnBrk="0" hangingPunct="1">
        <a:lnSpc>
          <a:spcPct val="90000"/>
        </a:lnSpc>
        <a:spcBef>
          <a:spcPct val="0"/>
        </a:spcBef>
        <a:buNone/>
        <a:defRPr sz="111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1376" indent="-581376" algn="l" defTabSz="2325502" rtl="0" eaLnBrk="1" latinLnBrk="0" hangingPunct="1">
        <a:lnSpc>
          <a:spcPct val="90000"/>
        </a:lnSpc>
        <a:spcBef>
          <a:spcPts val="2543"/>
        </a:spcBef>
        <a:buFont typeface="Arial" panose="020B0604020202020204" pitchFamily="34" charset="0"/>
        <a:buChar char="•"/>
        <a:defRPr sz="7121" kern="1200">
          <a:solidFill>
            <a:schemeClr val="tx1"/>
          </a:solidFill>
          <a:latin typeface="+mn-lt"/>
          <a:ea typeface="+mn-ea"/>
          <a:cs typeface="+mn-cs"/>
        </a:defRPr>
      </a:lvl1pPr>
      <a:lvl2pPr marL="1744127" indent="-581376" algn="l" defTabSz="2325502" rtl="0" eaLnBrk="1" latinLnBrk="0" hangingPunct="1">
        <a:lnSpc>
          <a:spcPct val="90000"/>
        </a:lnSpc>
        <a:spcBef>
          <a:spcPts val="1272"/>
        </a:spcBef>
        <a:buFont typeface="Arial" panose="020B0604020202020204" pitchFamily="34" charset="0"/>
        <a:buChar char="•"/>
        <a:defRPr sz="6104" kern="1200">
          <a:solidFill>
            <a:schemeClr val="tx1"/>
          </a:solidFill>
          <a:latin typeface="+mn-lt"/>
          <a:ea typeface="+mn-ea"/>
          <a:cs typeface="+mn-cs"/>
        </a:defRPr>
      </a:lvl2pPr>
      <a:lvl3pPr marL="2906878" indent="-581376" algn="l" defTabSz="2325502" rtl="0" eaLnBrk="1" latinLnBrk="0" hangingPunct="1">
        <a:lnSpc>
          <a:spcPct val="90000"/>
        </a:lnSpc>
        <a:spcBef>
          <a:spcPts val="1272"/>
        </a:spcBef>
        <a:buFont typeface="Arial" panose="020B0604020202020204" pitchFamily="34" charset="0"/>
        <a:buChar char="•"/>
        <a:defRPr sz="5086" kern="1200">
          <a:solidFill>
            <a:schemeClr val="tx1"/>
          </a:solidFill>
          <a:latin typeface="+mn-lt"/>
          <a:ea typeface="+mn-ea"/>
          <a:cs typeface="+mn-cs"/>
        </a:defRPr>
      </a:lvl3pPr>
      <a:lvl4pPr marL="4069629" indent="-581376" algn="l" defTabSz="2325502" rtl="0" eaLnBrk="1" latinLnBrk="0" hangingPunct="1">
        <a:lnSpc>
          <a:spcPct val="90000"/>
        </a:lnSpc>
        <a:spcBef>
          <a:spcPts val="1272"/>
        </a:spcBef>
        <a:buFont typeface="Arial" panose="020B0604020202020204" pitchFamily="34" charset="0"/>
        <a:buChar char="•"/>
        <a:defRPr sz="4578" kern="1200">
          <a:solidFill>
            <a:schemeClr val="tx1"/>
          </a:solidFill>
          <a:latin typeface="+mn-lt"/>
          <a:ea typeface="+mn-ea"/>
          <a:cs typeface="+mn-cs"/>
        </a:defRPr>
      </a:lvl4pPr>
      <a:lvl5pPr marL="5232380" indent="-581376" algn="l" defTabSz="2325502" rtl="0" eaLnBrk="1" latinLnBrk="0" hangingPunct="1">
        <a:lnSpc>
          <a:spcPct val="90000"/>
        </a:lnSpc>
        <a:spcBef>
          <a:spcPts val="1272"/>
        </a:spcBef>
        <a:buFont typeface="Arial" panose="020B0604020202020204" pitchFamily="34" charset="0"/>
        <a:buChar char="•"/>
        <a:defRPr sz="4578" kern="1200">
          <a:solidFill>
            <a:schemeClr val="tx1"/>
          </a:solidFill>
          <a:latin typeface="+mn-lt"/>
          <a:ea typeface="+mn-ea"/>
          <a:cs typeface="+mn-cs"/>
        </a:defRPr>
      </a:lvl5pPr>
      <a:lvl6pPr marL="6395131" indent="-581376" algn="l" defTabSz="2325502" rtl="0" eaLnBrk="1" latinLnBrk="0" hangingPunct="1">
        <a:lnSpc>
          <a:spcPct val="90000"/>
        </a:lnSpc>
        <a:spcBef>
          <a:spcPts val="1272"/>
        </a:spcBef>
        <a:buFont typeface="Arial" panose="020B0604020202020204" pitchFamily="34" charset="0"/>
        <a:buChar char="•"/>
        <a:defRPr sz="4578" kern="1200">
          <a:solidFill>
            <a:schemeClr val="tx1"/>
          </a:solidFill>
          <a:latin typeface="+mn-lt"/>
          <a:ea typeface="+mn-ea"/>
          <a:cs typeface="+mn-cs"/>
        </a:defRPr>
      </a:lvl6pPr>
      <a:lvl7pPr marL="7557882" indent="-581376" algn="l" defTabSz="2325502" rtl="0" eaLnBrk="1" latinLnBrk="0" hangingPunct="1">
        <a:lnSpc>
          <a:spcPct val="90000"/>
        </a:lnSpc>
        <a:spcBef>
          <a:spcPts val="1272"/>
        </a:spcBef>
        <a:buFont typeface="Arial" panose="020B0604020202020204" pitchFamily="34" charset="0"/>
        <a:buChar char="•"/>
        <a:defRPr sz="4578" kern="1200">
          <a:solidFill>
            <a:schemeClr val="tx1"/>
          </a:solidFill>
          <a:latin typeface="+mn-lt"/>
          <a:ea typeface="+mn-ea"/>
          <a:cs typeface="+mn-cs"/>
        </a:defRPr>
      </a:lvl7pPr>
      <a:lvl8pPr marL="8720633" indent="-581376" algn="l" defTabSz="2325502" rtl="0" eaLnBrk="1" latinLnBrk="0" hangingPunct="1">
        <a:lnSpc>
          <a:spcPct val="90000"/>
        </a:lnSpc>
        <a:spcBef>
          <a:spcPts val="1272"/>
        </a:spcBef>
        <a:buFont typeface="Arial" panose="020B0604020202020204" pitchFamily="34" charset="0"/>
        <a:buChar char="•"/>
        <a:defRPr sz="4578" kern="1200">
          <a:solidFill>
            <a:schemeClr val="tx1"/>
          </a:solidFill>
          <a:latin typeface="+mn-lt"/>
          <a:ea typeface="+mn-ea"/>
          <a:cs typeface="+mn-cs"/>
        </a:defRPr>
      </a:lvl8pPr>
      <a:lvl9pPr marL="9883384" indent="-581376" algn="l" defTabSz="2325502" rtl="0" eaLnBrk="1" latinLnBrk="0" hangingPunct="1">
        <a:lnSpc>
          <a:spcPct val="90000"/>
        </a:lnSpc>
        <a:spcBef>
          <a:spcPts val="1272"/>
        </a:spcBef>
        <a:buFont typeface="Arial" panose="020B0604020202020204" pitchFamily="34" charset="0"/>
        <a:buChar char="•"/>
        <a:defRPr sz="45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25502" rtl="0" eaLnBrk="1" latinLnBrk="0" hangingPunct="1">
        <a:defRPr sz="4578" kern="1200">
          <a:solidFill>
            <a:schemeClr val="tx1"/>
          </a:solidFill>
          <a:latin typeface="+mn-lt"/>
          <a:ea typeface="+mn-ea"/>
          <a:cs typeface="+mn-cs"/>
        </a:defRPr>
      </a:lvl1pPr>
      <a:lvl2pPr marL="1162751" algn="l" defTabSz="2325502" rtl="0" eaLnBrk="1" latinLnBrk="0" hangingPunct="1">
        <a:defRPr sz="4578" kern="1200">
          <a:solidFill>
            <a:schemeClr val="tx1"/>
          </a:solidFill>
          <a:latin typeface="+mn-lt"/>
          <a:ea typeface="+mn-ea"/>
          <a:cs typeface="+mn-cs"/>
        </a:defRPr>
      </a:lvl2pPr>
      <a:lvl3pPr marL="2325502" algn="l" defTabSz="2325502" rtl="0" eaLnBrk="1" latinLnBrk="0" hangingPunct="1">
        <a:defRPr sz="4578" kern="1200">
          <a:solidFill>
            <a:schemeClr val="tx1"/>
          </a:solidFill>
          <a:latin typeface="+mn-lt"/>
          <a:ea typeface="+mn-ea"/>
          <a:cs typeface="+mn-cs"/>
        </a:defRPr>
      </a:lvl3pPr>
      <a:lvl4pPr marL="3488253" algn="l" defTabSz="2325502" rtl="0" eaLnBrk="1" latinLnBrk="0" hangingPunct="1">
        <a:defRPr sz="4578" kern="1200">
          <a:solidFill>
            <a:schemeClr val="tx1"/>
          </a:solidFill>
          <a:latin typeface="+mn-lt"/>
          <a:ea typeface="+mn-ea"/>
          <a:cs typeface="+mn-cs"/>
        </a:defRPr>
      </a:lvl4pPr>
      <a:lvl5pPr marL="4651004" algn="l" defTabSz="2325502" rtl="0" eaLnBrk="1" latinLnBrk="0" hangingPunct="1">
        <a:defRPr sz="4578" kern="1200">
          <a:solidFill>
            <a:schemeClr val="tx1"/>
          </a:solidFill>
          <a:latin typeface="+mn-lt"/>
          <a:ea typeface="+mn-ea"/>
          <a:cs typeface="+mn-cs"/>
        </a:defRPr>
      </a:lvl5pPr>
      <a:lvl6pPr marL="5813755" algn="l" defTabSz="2325502" rtl="0" eaLnBrk="1" latinLnBrk="0" hangingPunct="1">
        <a:defRPr sz="4578" kern="1200">
          <a:solidFill>
            <a:schemeClr val="tx1"/>
          </a:solidFill>
          <a:latin typeface="+mn-lt"/>
          <a:ea typeface="+mn-ea"/>
          <a:cs typeface="+mn-cs"/>
        </a:defRPr>
      </a:lvl6pPr>
      <a:lvl7pPr marL="6976506" algn="l" defTabSz="2325502" rtl="0" eaLnBrk="1" latinLnBrk="0" hangingPunct="1">
        <a:defRPr sz="4578" kern="1200">
          <a:solidFill>
            <a:schemeClr val="tx1"/>
          </a:solidFill>
          <a:latin typeface="+mn-lt"/>
          <a:ea typeface="+mn-ea"/>
          <a:cs typeface="+mn-cs"/>
        </a:defRPr>
      </a:lvl7pPr>
      <a:lvl8pPr marL="8139257" algn="l" defTabSz="2325502" rtl="0" eaLnBrk="1" latinLnBrk="0" hangingPunct="1">
        <a:defRPr sz="4578" kern="1200">
          <a:solidFill>
            <a:schemeClr val="tx1"/>
          </a:solidFill>
          <a:latin typeface="+mn-lt"/>
          <a:ea typeface="+mn-ea"/>
          <a:cs typeface="+mn-cs"/>
        </a:defRPr>
      </a:lvl8pPr>
      <a:lvl9pPr marL="9302008" algn="l" defTabSz="2325502" rtl="0" eaLnBrk="1" latinLnBrk="0" hangingPunct="1">
        <a:defRPr sz="45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132" y="25431604"/>
            <a:ext cx="9740584" cy="7322408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46371" y="18598065"/>
            <a:ext cx="11381273" cy="14155948"/>
          </a:xfrm>
          <a:custGeom>
            <a:avLst/>
            <a:gdLst>
              <a:gd name="connsiteX0" fmla="*/ 0 w 11381273"/>
              <a:gd name="connsiteY0" fmla="*/ 1896917 h 14306049"/>
              <a:gd name="connsiteX1" fmla="*/ 1896917 w 11381273"/>
              <a:gd name="connsiteY1" fmla="*/ 0 h 14306049"/>
              <a:gd name="connsiteX2" fmla="*/ 9484356 w 11381273"/>
              <a:gd name="connsiteY2" fmla="*/ 0 h 14306049"/>
              <a:gd name="connsiteX3" fmla="*/ 11381273 w 11381273"/>
              <a:gd name="connsiteY3" fmla="*/ 1896917 h 14306049"/>
              <a:gd name="connsiteX4" fmla="*/ 11381273 w 11381273"/>
              <a:gd name="connsiteY4" fmla="*/ 12409132 h 14306049"/>
              <a:gd name="connsiteX5" fmla="*/ 9484356 w 11381273"/>
              <a:gd name="connsiteY5" fmla="*/ 14306049 h 14306049"/>
              <a:gd name="connsiteX6" fmla="*/ 1896917 w 11381273"/>
              <a:gd name="connsiteY6" fmla="*/ 14306049 h 14306049"/>
              <a:gd name="connsiteX7" fmla="*/ 0 w 11381273"/>
              <a:gd name="connsiteY7" fmla="*/ 12409132 h 14306049"/>
              <a:gd name="connsiteX8" fmla="*/ 0 w 11381273"/>
              <a:gd name="connsiteY8" fmla="*/ 1896917 h 14306049"/>
              <a:gd name="connsiteX0" fmla="*/ 0 w 11381273"/>
              <a:gd name="connsiteY0" fmla="*/ 1896917 h 14306049"/>
              <a:gd name="connsiteX1" fmla="*/ 1896917 w 11381273"/>
              <a:gd name="connsiteY1" fmla="*/ 0 h 14306049"/>
              <a:gd name="connsiteX2" fmla="*/ 9484356 w 11381273"/>
              <a:gd name="connsiteY2" fmla="*/ 0 h 14306049"/>
              <a:gd name="connsiteX3" fmla="*/ 11381273 w 11381273"/>
              <a:gd name="connsiteY3" fmla="*/ 1896917 h 14306049"/>
              <a:gd name="connsiteX4" fmla="*/ 11381273 w 11381273"/>
              <a:gd name="connsiteY4" fmla="*/ 12409132 h 14306049"/>
              <a:gd name="connsiteX5" fmla="*/ 9484356 w 11381273"/>
              <a:gd name="connsiteY5" fmla="*/ 14306049 h 14306049"/>
              <a:gd name="connsiteX6" fmla="*/ 1896917 w 11381273"/>
              <a:gd name="connsiteY6" fmla="*/ 14306049 h 14306049"/>
              <a:gd name="connsiteX7" fmla="*/ 0 w 11381273"/>
              <a:gd name="connsiteY7" fmla="*/ 12409132 h 14306049"/>
              <a:gd name="connsiteX8" fmla="*/ 0 w 11381273"/>
              <a:gd name="connsiteY8" fmla="*/ 1896917 h 1430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1273" h="14306049">
                <a:moveTo>
                  <a:pt x="0" y="1896917"/>
                </a:moveTo>
                <a:cubicBezTo>
                  <a:pt x="0" y="849279"/>
                  <a:pt x="849279" y="0"/>
                  <a:pt x="1896917" y="0"/>
                </a:cubicBezTo>
                <a:lnTo>
                  <a:pt x="9484356" y="0"/>
                </a:lnTo>
                <a:cubicBezTo>
                  <a:pt x="10531994" y="0"/>
                  <a:pt x="11381273" y="849279"/>
                  <a:pt x="11381273" y="1896917"/>
                </a:cubicBezTo>
                <a:lnTo>
                  <a:pt x="11381273" y="12409132"/>
                </a:lnTo>
                <a:cubicBezTo>
                  <a:pt x="11381273" y="13456770"/>
                  <a:pt x="10531994" y="14306049"/>
                  <a:pt x="9484356" y="14306049"/>
                </a:cubicBezTo>
                <a:lnTo>
                  <a:pt x="1896917" y="14306049"/>
                </a:lnTo>
                <a:cubicBezTo>
                  <a:pt x="849279" y="14306049"/>
                  <a:pt x="0" y="13456770"/>
                  <a:pt x="0" y="12409132"/>
                </a:cubicBezTo>
                <a:lnTo>
                  <a:pt x="0" y="1896917"/>
                </a:lnTo>
                <a:close/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ounded Rectangle 16">
            <a:extLst>
              <a:ext uri="{FF2B5EF4-FFF2-40B4-BE49-F238E27FC236}">
                <a16:creationId xmlns:a16="http://schemas.microsoft.com/office/drawing/2014/main" id="{15655896-5BEB-480F-A33B-7F8D9727E86C}"/>
              </a:ext>
            </a:extLst>
          </p:cNvPr>
          <p:cNvSpPr/>
          <p:nvPr/>
        </p:nvSpPr>
        <p:spPr>
          <a:xfrm>
            <a:off x="6897253" y="18598062"/>
            <a:ext cx="15746791" cy="6759481"/>
          </a:xfrm>
          <a:custGeom>
            <a:avLst/>
            <a:gdLst>
              <a:gd name="connsiteX0" fmla="*/ 0 w 11381273"/>
              <a:gd name="connsiteY0" fmla="*/ 1896917 h 14306049"/>
              <a:gd name="connsiteX1" fmla="*/ 1896917 w 11381273"/>
              <a:gd name="connsiteY1" fmla="*/ 0 h 14306049"/>
              <a:gd name="connsiteX2" fmla="*/ 9484356 w 11381273"/>
              <a:gd name="connsiteY2" fmla="*/ 0 h 14306049"/>
              <a:gd name="connsiteX3" fmla="*/ 11381273 w 11381273"/>
              <a:gd name="connsiteY3" fmla="*/ 1896917 h 14306049"/>
              <a:gd name="connsiteX4" fmla="*/ 11381273 w 11381273"/>
              <a:gd name="connsiteY4" fmla="*/ 12409132 h 14306049"/>
              <a:gd name="connsiteX5" fmla="*/ 9484356 w 11381273"/>
              <a:gd name="connsiteY5" fmla="*/ 14306049 h 14306049"/>
              <a:gd name="connsiteX6" fmla="*/ 1896917 w 11381273"/>
              <a:gd name="connsiteY6" fmla="*/ 14306049 h 14306049"/>
              <a:gd name="connsiteX7" fmla="*/ 0 w 11381273"/>
              <a:gd name="connsiteY7" fmla="*/ 12409132 h 14306049"/>
              <a:gd name="connsiteX8" fmla="*/ 0 w 11381273"/>
              <a:gd name="connsiteY8" fmla="*/ 1896917 h 14306049"/>
              <a:gd name="connsiteX0" fmla="*/ 0 w 11381273"/>
              <a:gd name="connsiteY0" fmla="*/ 1896917 h 14306049"/>
              <a:gd name="connsiteX1" fmla="*/ 1896917 w 11381273"/>
              <a:gd name="connsiteY1" fmla="*/ 0 h 14306049"/>
              <a:gd name="connsiteX2" fmla="*/ 9484356 w 11381273"/>
              <a:gd name="connsiteY2" fmla="*/ 0 h 14306049"/>
              <a:gd name="connsiteX3" fmla="*/ 11381273 w 11381273"/>
              <a:gd name="connsiteY3" fmla="*/ 1896917 h 14306049"/>
              <a:gd name="connsiteX4" fmla="*/ 11381273 w 11381273"/>
              <a:gd name="connsiteY4" fmla="*/ 12409132 h 14306049"/>
              <a:gd name="connsiteX5" fmla="*/ 9484356 w 11381273"/>
              <a:gd name="connsiteY5" fmla="*/ 14306049 h 14306049"/>
              <a:gd name="connsiteX6" fmla="*/ 1896917 w 11381273"/>
              <a:gd name="connsiteY6" fmla="*/ 14306049 h 14306049"/>
              <a:gd name="connsiteX7" fmla="*/ 0 w 11381273"/>
              <a:gd name="connsiteY7" fmla="*/ 12409132 h 14306049"/>
              <a:gd name="connsiteX8" fmla="*/ 0 w 11381273"/>
              <a:gd name="connsiteY8" fmla="*/ 1896917 h 1430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1273" h="14306049">
                <a:moveTo>
                  <a:pt x="0" y="1896917"/>
                </a:moveTo>
                <a:cubicBezTo>
                  <a:pt x="0" y="849279"/>
                  <a:pt x="849279" y="0"/>
                  <a:pt x="1896917" y="0"/>
                </a:cubicBezTo>
                <a:lnTo>
                  <a:pt x="9484356" y="0"/>
                </a:lnTo>
                <a:cubicBezTo>
                  <a:pt x="10531994" y="0"/>
                  <a:pt x="11381273" y="849279"/>
                  <a:pt x="11381273" y="1896917"/>
                </a:cubicBezTo>
                <a:lnTo>
                  <a:pt x="11381273" y="12409132"/>
                </a:lnTo>
                <a:cubicBezTo>
                  <a:pt x="11381273" y="13456770"/>
                  <a:pt x="10531994" y="14306049"/>
                  <a:pt x="9484356" y="14306049"/>
                </a:cubicBezTo>
                <a:lnTo>
                  <a:pt x="1896917" y="14306049"/>
                </a:lnTo>
                <a:cubicBezTo>
                  <a:pt x="849279" y="14306049"/>
                  <a:pt x="0" y="13456770"/>
                  <a:pt x="0" y="12409132"/>
                </a:cubicBezTo>
                <a:lnTo>
                  <a:pt x="0" y="189691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F0A2AA-8A3C-492A-B53B-BF701F5AEC20}"/>
              </a:ext>
            </a:extLst>
          </p:cNvPr>
          <p:cNvSpPr/>
          <p:nvPr/>
        </p:nvSpPr>
        <p:spPr>
          <a:xfrm>
            <a:off x="6874661" y="18616613"/>
            <a:ext cx="4750624" cy="6946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646488" y="326845"/>
            <a:ext cx="159623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>
                <a:solidFill>
                  <a:srgbClr val="002060"/>
                </a:solidFill>
              </a:rPr>
              <a:t>Sleep Quality &amp; Risk-Taking in a General Population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" t="7180" r="75973" b="5925"/>
          <a:stretch/>
        </p:blipFill>
        <p:spPr>
          <a:xfrm>
            <a:off x="19608801" y="479244"/>
            <a:ext cx="2846252" cy="4128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" t="7180" r="75973" b="5925"/>
          <a:stretch/>
        </p:blipFill>
        <p:spPr>
          <a:xfrm>
            <a:off x="800236" y="479245"/>
            <a:ext cx="2846252" cy="41286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12540" y="3183755"/>
            <a:ext cx="159623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accent5">
                    <a:lumMod val="75000"/>
                  </a:schemeClr>
                </a:solidFill>
              </a:rPr>
              <a:t>Jacob Leiser</a:t>
            </a:r>
          </a:p>
          <a:p>
            <a:pPr algn="ctr"/>
            <a:r>
              <a:rPr lang="en-GB" sz="4400" dirty="0">
                <a:solidFill>
                  <a:schemeClr val="accent5">
                    <a:lumMod val="75000"/>
                  </a:schemeClr>
                </a:solidFill>
              </a:rPr>
              <a:t>Supervised by Dr Emanuele De Luca and Dr Maria </a:t>
            </a:r>
            <a:r>
              <a:rPr lang="en-GB" sz="4400" dirty="0" err="1">
                <a:solidFill>
                  <a:schemeClr val="accent5">
                    <a:lumMod val="75000"/>
                  </a:schemeClr>
                </a:solidFill>
              </a:rPr>
              <a:t>Gardani</a:t>
            </a:r>
            <a:endParaRPr lang="en-GB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ACDB16-B7B9-4092-8A08-77AFAD759F48}"/>
              </a:ext>
            </a:extLst>
          </p:cNvPr>
          <p:cNvGrpSpPr/>
          <p:nvPr/>
        </p:nvGrpSpPr>
        <p:grpSpPr>
          <a:xfrm>
            <a:off x="673317" y="4784120"/>
            <a:ext cx="10868429" cy="5184416"/>
            <a:chOff x="460124" y="4784120"/>
            <a:chExt cx="10909508" cy="5119650"/>
          </a:xfrm>
        </p:grpSpPr>
        <p:sp>
          <p:nvSpPr>
            <p:cNvPr id="16" name="Rounded Rectangle 15"/>
            <p:cNvSpPr/>
            <p:nvPr/>
          </p:nvSpPr>
          <p:spPr>
            <a:xfrm>
              <a:off x="460124" y="4784120"/>
              <a:ext cx="10909508" cy="5119650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7462" y="6086347"/>
              <a:ext cx="1013939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GB" sz="3600" dirty="0"/>
                <a:t>Poor sleep quality impacts elements of decision-making like risk-taking. 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GB" sz="3600" dirty="0"/>
                <a:t>The relationship between these factors is important given roles such as junior doctors where shift patterns can be irregular and high-risk decisions are part of the job.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49091" y="4938061"/>
              <a:ext cx="67959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200" dirty="0">
                  <a:solidFill>
                    <a:srgbClr val="002060"/>
                  </a:solidFill>
                </a:rPr>
                <a:t>Introduction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611691" y="18878677"/>
            <a:ext cx="5737048" cy="1230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solidFill>
                  <a:srgbClr val="002060"/>
                </a:solidFill>
              </a:rPr>
              <a:t>Results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4180" y="19511717"/>
            <a:ext cx="11992456" cy="655080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73317" y="20057254"/>
            <a:ext cx="98484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No significant correlation was found between PSQI and risk score (Adjusted Value):	        </a:t>
            </a:r>
            <a:r>
              <a:rPr lang="en-GB" sz="3600" i="1" dirty="0"/>
              <a:t>r</a:t>
            </a:r>
            <a:r>
              <a:rPr lang="en-GB" sz="3600" dirty="0"/>
              <a:t>(64) = -0.02, </a:t>
            </a:r>
            <a:r>
              <a:rPr lang="en-GB" sz="3600" i="1" dirty="0"/>
              <a:t>p</a:t>
            </a:r>
            <a:r>
              <a:rPr lang="en-GB" sz="3600" dirty="0"/>
              <a:t>=0.904.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Participants were then split into good and bad sleepers as per PSQI scoring (≤5 and &gt;5, respectively).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A 2-sample t-test found no significant difference between the risk score means for the two groups: </a:t>
            </a:r>
            <a:r>
              <a:rPr lang="en-GB" sz="3600" i="1" dirty="0"/>
              <a:t>t</a:t>
            </a:r>
            <a:r>
              <a:rPr lang="en-GB" sz="3600" dirty="0"/>
              <a:t>(64) = 0.34, </a:t>
            </a:r>
            <a:r>
              <a:rPr lang="en-GB" sz="3600" i="1" dirty="0"/>
              <a:t>p </a:t>
            </a:r>
            <a:r>
              <a:rPr lang="en-GB" sz="3600" dirty="0"/>
              <a:t>= .732.</a:t>
            </a:r>
          </a:p>
          <a:p>
            <a:endParaRPr lang="en-GB" sz="3600" dirty="0"/>
          </a:p>
        </p:txBody>
      </p:sp>
      <p:sp>
        <p:nvSpPr>
          <p:cNvPr id="14" name="Rounded Rectangle 13"/>
          <p:cNvSpPr/>
          <p:nvPr/>
        </p:nvSpPr>
        <p:spPr>
          <a:xfrm>
            <a:off x="11772900" y="25563445"/>
            <a:ext cx="11160875" cy="7190568"/>
          </a:xfrm>
          <a:prstGeom prst="roundRect">
            <a:avLst>
              <a:gd name="adj" fmla="val 25055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12601013" y="25777253"/>
            <a:ext cx="5496347" cy="1101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>
                <a:solidFill>
                  <a:srgbClr val="002060"/>
                </a:solidFill>
              </a:rPr>
              <a:t>Conclusions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73826D-7EDF-442E-9CFF-BF5D9629B883}"/>
              </a:ext>
            </a:extLst>
          </p:cNvPr>
          <p:cNvGrpSpPr/>
          <p:nvPr/>
        </p:nvGrpSpPr>
        <p:grpSpPr>
          <a:xfrm>
            <a:off x="11713542" y="4849277"/>
            <a:ext cx="10868429" cy="5184000"/>
            <a:chOff x="108044" y="8205776"/>
            <a:chExt cx="22536000" cy="2628739"/>
          </a:xfrm>
        </p:grpSpPr>
        <p:sp>
          <p:nvSpPr>
            <p:cNvPr id="27" name="TextBox 26"/>
            <p:cNvSpPr txBox="1"/>
            <p:nvPr/>
          </p:nvSpPr>
          <p:spPr>
            <a:xfrm>
              <a:off x="743616" y="8956087"/>
              <a:ext cx="20663334" cy="1451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GB" sz="3600" dirty="0"/>
                <a:t>Most research in this area focusses on adolescents and poor sleepers.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GB" sz="3600" dirty="0"/>
                <a:t>So this study aims to investigate the relationship between sleep quality and risk-taking in a sample with a wide rang of age and sleep quality.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8038811-69EB-4AAF-B613-FE00D8E3F48F}"/>
                </a:ext>
              </a:extLst>
            </p:cNvPr>
            <p:cNvSpPr txBox="1"/>
            <p:nvPr/>
          </p:nvSpPr>
          <p:spPr>
            <a:xfrm>
              <a:off x="1948241" y="8310424"/>
              <a:ext cx="6795982" cy="60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200" dirty="0">
                  <a:solidFill>
                    <a:srgbClr val="002060"/>
                  </a:solidFill>
                </a:rPr>
                <a:t>Aims</a:t>
              </a:r>
            </a:p>
          </p:txBody>
        </p:sp>
        <p:sp>
          <p:nvSpPr>
            <p:cNvPr id="34" name="Rounded Rectangle 15">
              <a:extLst>
                <a:ext uri="{FF2B5EF4-FFF2-40B4-BE49-F238E27FC236}">
                  <a16:creationId xmlns:a16="http://schemas.microsoft.com/office/drawing/2014/main" id="{853350EA-8ABD-430A-A485-D1B2F9720DF6}"/>
                </a:ext>
              </a:extLst>
            </p:cNvPr>
            <p:cNvSpPr/>
            <p:nvPr/>
          </p:nvSpPr>
          <p:spPr>
            <a:xfrm>
              <a:off x="108044" y="8205776"/>
              <a:ext cx="22536000" cy="2628739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Rounded Rectangle 14"/>
          <p:cNvSpPr/>
          <p:nvPr/>
        </p:nvSpPr>
        <p:spPr>
          <a:xfrm flipV="1">
            <a:off x="246371" y="10182346"/>
            <a:ext cx="22397673" cy="82874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696" y="10470180"/>
            <a:ext cx="10391663" cy="779374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-248211" y="10436323"/>
            <a:ext cx="6795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>
                <a:solidFill>
                  <a:srgbClr val="002060"/>
                </a:solidFill>
              </a:rPr>
              <a:t>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5C119B-0B61-4965-81BB-D03225818C25}"/>
              </a:ext>
            </a:extLst>
          </p:cNvPr>
          <p:cNvSpPr txBox="1"/>
          <p:nvPr/>
        </p:nvSpPr>
        <p:spPr>
          <a:xfrm>
            <a:off x="854674" y="11788289"/>
            <a:ext cx="96391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600" dirty="0"/>
              <a:t>Participants (n=66, 37 females, 29 males, ages 20-69, M=34.8) completed the Pittsburgh Sleep Quality Index (PSQI) as well as measures of insomnia, anxiety, depression and current sleepiness.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600" dirty="0"/>
              <a:t>80 trials of the Balloon Analogue Risk Task (proxy measure of risk-taking) were then carried out (as shown on right).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600" dirty="0"/>
              <a:t>The task requires participants to earn coins by inflating balloons, with an increasing chance of the balloon popping with each inflation 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A9F823-FF1A-4C26-82F2-E4111997660A}"/>
              </a:ext>
            </a:extLst>
          </p:cNvPr>
          <p:cNvSpPr txBox="1"/>
          <p:nvPr/>
        </p:nvSpPr>
        <p:spPr>
          <a:xfrm>
            <a:off x="11541747" y="18889197"/>
            <a:ext cx="10162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Correlation Matrix of Questionnaire and Experiment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DECEA53-1EEA-4D62-91FB-9659AF9144FF}"/>
                  </a:ext>
                </a:extLst>
              </p14:cNvPr>
              <p14:cNvContentPartPr/>
              <p14:nvPr/>
            </p14:nvContentPartPr>
            <p14:xfrm>
              <a:off x="20181776" y="25290231"/>
              <a:ext cx="2369138" cy="1458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DECEA53-1EEA-4D62-91FB-9659AF9144F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164136" y="25281591"/>
                <a:ext cx="2395778" cy="17244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0EC2D696-84EB-4C89-951B-4FD9F74C9ACE}"/>
              </a:ext>
            </a:extLst>
          </p:cNvPr>
          <p:cNvSpPr/>
          <p:nvPr/>
        </p:nvSpPr>
        <p:spPr>
          <a:xfrm>
            <a:off x="10672692" y="25278656"/>
            <a:ext cx="951105" cy="273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545523-065C-4092-AC43-A2F2E204E25D}"/>
              </a:ext>
            </a:extLst>
          </p:cNvPr>
          <p:cNvSpPr txBox="1"/>
          <p:nvPr/>
        </p:nvSpPr>
        <p:spPr>
          <a:xfrm>
            <a:off x="12265241" y="26979232"/>
            <a:ext cx="103788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600" dirty="0"/>
              <a:t>Non-significant results due to limited range of sleep quality in the sample. Possible PSQI scores range from 0-21 and sample scores were 1-10 (M=5.4).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600" dirty="0"/>
              <a:t>The sample effectively covered good to average sleepers with no correlation found between sleep quality and risk-taking in this range.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600" dirty="0"/>
              <a:t>However, experiment code is in Python and analysis in R so can be repeated online in order to recruit a better sample to test hypothesis.</a:t>
            </a:r>
          </a:p>
        </p:txBody>
      </p:sp>
    </p:spTree>
    <p:extLst>
      <p:ext uri="{BB962C8B-B14F-4D97-AF65-F5344CB8AC3E}">
        <p14:creationId xmlns:p14="http://schemas.microsoft.com/office/powerpoint/2010/main" val="65205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2385</TotalTime>
  <Words>289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Leiser</dc:creator>
  <cp:lastModifiedBy>Jacob Leiser</cp:lastModifiedBy>
  <cp:revision>49</cp:revision>
  <dcterms:created xsi:type="dcterms:W3CDTF">2018-03-21T10:28:58Z</dcterms:created>
  <dcterms:modified xsi:type="dcterms:W3CDTF">2018-11-27T09:46:11Z</dcterms:modified>
</cp:coreProperties>
</file>