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2" d="100"/>
          <a:sy n="10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1BA5-550C-0ECB-9673-702F154B1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6F18A-F61A-8C8E-20C5-D893F456D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E308-F386-2E3C-DE12-5BF61682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A27-8D26-7344-9370-41E7BE311BCD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97CA0-CA9A-6365-5647-F0B4E17D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96AD-6768-67F1-8AAF-66ABB868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BDF2-8DC5-5C42-85C2-596FF4F0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A869-2CF2-45ED-0E51-930B4AA6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4511A-9AB1-AD4E-8ACC-E54FC5316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DE4A-E33E-8814-831B-0365CDA0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A27-8D26-7344-9370-41E7BE311BCD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4BF57-199A-61D0-D49D-B0A347F4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4D23C-F061-B1C2-5D96-B3860099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BDF2-8DC5-5C42-85C2-596FF4F0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5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87332-D3FE-3CE6-1884-57C953DE2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33F05-09D2-E15F-F357-479C9A886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4F426-517E-F118-C084-F78B36B6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A27-8D26-7344-9370-41E7BE311BCD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CCF38-EAB1-D239-6CD5-A1C19166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D40B8-8945-ABC5-5FC1-53A02006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BDF2-8DC5-5C42-85C2-596FF4F0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8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7B5C-E2E8-EBB0-E0FE-1B5A9D1D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CB7D-01E1-E2C6-5440-EC036F0F5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41F48-5630-1369-C153-C30FC422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A27-8D26-7344-9370-41E7BE311BCD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7D2D3-4AA5-9CB1-E6AC-3FED4FA4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B67BA-A188-C6BB-C9E8-8C9771DA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BDF2-8DC5-5C42-85C2-596FF4F0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89F0-141B-FDA1-ABB6-5C9EC1B0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52168-C18A-C679-7692-095C4F433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891E7-C78F-8D2C-B8B4-BCDE3F06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A27-8D26-7344-9370-41E7BE311BCD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D139C-F700-542D-549E-68D24A0A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7D89-E3DF-2A8A-C2BE-3B5DD7B1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BDF2-8DC5-5C42-85C2-596FF4F0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7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ECDF-508B-9167-38B3-178311F4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ABD1-227C-4D86-4067-8842B6FA4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5CE5B-832A-236B-01E0-F365D0E3D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CA97D-DE49-6C97-1782-FEE08279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A27-8D26-7344-9370-41E7BE311BCD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F43C5-672D-58AE-1238-1820A916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71374-0EF6-0972-7CF2-B9471796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BDF2-8DC5-5C42-85C2-596FF4F0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2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B4C6-DBF7-F7E4-7896-A3CAE389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E1086-38C8-001C-A9B7-C8A6955D2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90F7C-9925-8EDE-69AC-21C987B4D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FAF9B-5C4C-9E5B-7C21-7565C3C1C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592C1-591C-E61D-86BA-935D15D63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57A82-D83C-63FA-96A3-DAEA8F3A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A27-8D26-7344-9370-41E7BE311BCD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85084-F28E-FC1B-2F4F-E423AC56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ABAB6-518F-8B31-CA2A-3CF1222D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BDF2-8DC5-5C42-85C2-596FF4F0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4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D444-485C-8455-997C-05AD9FC3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B74A1-1E5B-66C0-4AF8-D91DAB47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A27-8D26-7344-9370-41E7BE311BCD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0059-4759-3EE5-5D7E-7E44A278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D9971-D7B6-D225-4BB3-B1984023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BDF2-8DC5-5C42-85C2-596FF4F0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4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7289F-03F7-F1EE-5188-6B0A8957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A27-8D26-7344-9370-41E7BE311BCD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A0BA1-6758-0799-4766-B9880979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3177D-482B-C261-A726-3BEE6A13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BDF2-8DC5-5C42-85C2-596FF4F0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1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E0D9-571B-B7A9-A170-BF55D3A8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E838-716E-70D5-A2B7-37B7562A6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CBE8F-62D5-D6CC-6ACF-5A2CB6D39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576FD-E254-A0EF-EC8B-CBBD8D26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A27-8D26-7344-9370-41E7BE311BCD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18EB0-3103-C995-B0D6-50952BCA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E2FDE-16CE-54E3-1AB4-BA69DC5E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BDF2-8DC5-5C42-85C2-596FF4F0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1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7911-A99B-587B-825A-46A6826C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8CE7C-2066-7D69-AA19-23EF8C32A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77659-60F1-839D-BE4A-4D3FDC9EB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70AE2-4777-68B9-AB69-8D0D62FB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A27-8D26-7344-9370-41E7BE311BCD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B17D9-29D8-761E-9EDF-91A6AF65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89CCF-895A-75E5-3684-21F2A6BC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BDF2-8DC5-5C42-85C2-596FF4F0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2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B6832-8888-B412-82EE-0729C3D6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77CFE-60AA-4256-37C3-50717C7A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B088-4ECA-7EEF-D753-AAC68B383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7A27-8D26-7344-9370-41E7BE311BCD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49D0F-0A72-3CD1-3549-7582C2CDF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3D61-BDE2-B78A-4756-3E3C7A77B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8BDF2-8DC5-5C42-85C2-596FF4F0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9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19CAC5-6809-CBDC-39BB-6979436C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71615"/>
            <a:ext cx="7772400" cy="5514769"/>
          </a:xfrm>
          <a:prstGeom prst="rect">
            <a:avLst/>
          </a:prstGeom>
        </p:spPr>
      </p:pic>
      <p:sp>
        <p:nvSpPr>
          <p:cNvPr id="6" name="Up Arrow 5">
            <a:extLst>
              <a:ext uri="{FF2B5EF4-FFF2-40B4-BE49-F238E27FC236}">
                <a16:creationId xmlns:a16="http://schemas.microsoft.com/office/drawing/2014/main" id="{4190FD9D-C289-B512-BA19-F6B8A6B18A29}"/>
              </a:ext>
            </a:extLst>
          </p:cNvPr>
          <p:cNvSpPr/>
          <p:nvPr/>
        </p:nvSpPr>
        <p:spPr>
          <a:xfrm>
            <a:off x="3894269" y="4421393"/>
            <a:ext cx="139850" cy="570155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F0DD5-26F3-AB4B-6DF1-4B18DCAE3466}"/>
              </a:ext>
            </a:extLst>
          </p:cNvPr>
          <p:cNvSpPr txBox="1"/>
          <p:nvPr/>
        </p:nvSpPr>
        <p:spPr>
          <a:xfrm>
            <a:off x="3343096" y="4960159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Here we are.</a:t>
            </a:r>
          </a:p>
        </p:txBody>
      </p:sp>
    </p:spTree>
    <p:extLst>
      <p:ext uri="{BB962C8B-B14F-4D97-AF65-F5344CB8AC3E}">
        <p14:creationId xmlns:p14="http://schemas.microsoft.com/office/powerpoint/2010/main" val="407371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fa-hsuan lin</dc:creator>
  <cp:lastModifiedBy>fa-hsuan lin</cp:lastModifiedBy>
  <cp:revision>1</cp:revision>
  <dcterms:created xsi:type="dcterms:W3CDTF">2023-11-28T13:44:25Z</dcterms:created>
  <dcterms:modified xsi:type="dcterms:W3CDTF">2023-11-28T13:46:41Z</dcterms:modified>
</cp:coreProperties>
</file>