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2832309-656A-40EF-B3BF-B6814FFD878E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9871FA8-F627-42FC-883E-1C99BDB52CC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Practica Equipo 3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3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Generales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Conocer sensores para el calculo del posicionamiento angular.</a:t>
            </a:r>
          </a:p>
          <a:p>
            <a:r>
              <a:rPr lang="es-MX" dirty="0" smtClean="0"/>
              <a:t>Integrar los conocimientos de programación con los que se cuentan previamente.</a:t>
            </a:r>
          </a:p>
          <a:p>
            <a:r>
              <a:rPr lang="es-MX" dirty="0" smtClean="0"/>
              <a:t>Hacer uso de conceptos básicos de circuitos.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457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</a:t>
            </a:r>
            <a:r>
              <a:rPr lang="es-MX" dirty="0" err="1" smtClean="0"/>
              <a:t>Especificos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Conectar un sensor hall al </a:t>
            </a:r>
            <a:r>
              <a:rPr lang="es-MX" dirty="0" err="1" smtClean="0"/>
              <a:t>arduino</a:t>
            </a:r>
            <a:r>
              <a:rPr lang="es-MX" dirty="0"/>
              <a:t> </a:t>
            </a:r>
            <a:r>
              <a:rPr lang="es-MX" dirty="0" smtClean="0"/>
              <a:t>para la detección de campos </a:t>
            </a:r>
            <a:r>
              <a:rPr lang="es-MX" dirty="0" err="1" smtClean="0"/>
              <a:t>magneticos</a:t>
            </a:r>
            <a:r>
              <a:rPr lang="es-MX" dirty="0" smtClean="0"/>
              <a:t>.</a:t>
            </a:r>
          </a:p>
          <a:p>
            <a:r>
              <a:rPr lang="es-MX" dirty="0" smtClean="0"/>
              <a:t>Utilizar un motor para simular el movimiento angular.</a:t>
            </a:r>
          </a:p>
          <a:p>
            <a:r>
              <a:rPr lang="es-MX" dirty="0" smtClean="0"/>
              <a:t>Generar programáticamente el conteo de los momentos </a:t>
            </a:r>
            <a:r>
              <a:rPr lang="es-MX" dirty="0" err="1" smtClean="0"/>
              <a:t>sensados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511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Utilizar un sensor Hall para determinar la velocidad angular a través de un disco conectado al motor de 5V, el disco contendrá 2 imanes colocados de manera opuesta uno a otro, esto con la intención de que una vez que gire el disco,  el sensor sea capaz de contabilizar el campo magnético y ejecutar la interrupción adecuada para hacer el calculo de velocidad angular.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643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C:\Users\jacob\Downloads\WhatsApp Image 2019-09-05 at 9.26.52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70994"/>
            <a:ext cx="6792161" cy="440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08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22</TotalTime>
  <Words>136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Chincheta</vt:lpstr>
      <vt:lpstr>Practica Equipo 3</vt:lpstr>
      <vt:lpstr>Objetivos Generales</vt:lpstr>
      <vt:lpstr>Objetivos Especificos</vt:lpstr>
      <vt:lpstr>Descripción</vt:lpstr>
      <vt:lpstr>Diagrama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Equipo 3</dc:title>
  <dc:creator>emmanuel jacob maldonado lopez</dc:creator>
  <cp:lastModifiedBy>emmanuel jacob maldonado lopez</cp:lastModifiedBy>
  <cp:revision>2</cp:revision>
  <dcterms:created xsi:type="dcterms:W3CDTF">2019-09-06T02:36:03Z</dcterms:created>
  <dcterms:modified xsi:type="dcterms:W3CDTF">2019-09-06T02:58:25Z</dcterms:modified>
</cp:coreProperties>
</file>