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2401bb0c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2401bb0c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2401bb0c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2401bb0c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2401bb0c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2401bb0c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2401bb0c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2401bb0c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2401bb0c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2401bb0c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2401bb0c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2401bb0c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2401bb0c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2401bb0c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2401bb0c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2401bb0c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2401bb0c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2401bb0c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2401bb0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2401bb0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2401bb0c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2401bb0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2401bb0c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2401bb0c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2401bb0c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2401bb0c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2401bb0c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2401bb0c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2401bb0c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2401bb0c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2401bb0c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2401bb0c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2401bb0c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2401bb0c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ibm.com/cloud/blog/structured-vs-unstructured-data" TargetMode="External"/><Relationship Id="rId4" Type="http://schemas.openxmlformats.org/officeDocument/2006/relationships/hyperlink" Target="https://www.youtube.com/watch?v=E9AgJnsEvG4" TargetMode="External"/><Relationship Id="rId10" Type="http://schemas.openxmlformats.org/officeDocument/2006/relationships/image" Target="../media/image6.png"/><Relationship Id="rId9" Type="http://schemas.openxmlformats.org/officeDocument/2006/relationships/hyperlink" Target="https://learn.microsoft.com/en-us/sql/relational-databases/tables/create-foreign-key-relationships?view=sql-server-ver16" TargetMode="External"/><Relationship Id="rId5" Type="http://schemas.openxmlformats.org/officeDocument/2006/relationships/hyperlink" Target="https://www.youtube.com/watch?v=Q5aTUc7c4jg" TargetMode="External"/><Relationship Id="rId6" Type="http://schemas.openxmlformats.org/officeDocument/2006/relationships/hyperlink" Target="https://learn.microsoft.com/en-us/office/troubleshoot/access/database-normalization-description" TargetMode="External"/><Relationship Id="rId7" Type="http://schemas.openxmlformats.org/officeDocument/2006/relationships/hyperlink" Target="https://www.freecodecamp.org/news/database-normalization-1nf-2nf-3nf-table-examples/" TargetMode="External"/><Relationship Id="rId8" Type="http://schemas.openxmlformats.org/officeDocument/2006/relationships/hyperlink" Target="https://learn.microsoft.com/en-us/sql/relational-databases/tables/primary-and-foreign-key-constraints?view=sql-server-ver16#cascading-referential-integrit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learn.microsoft.com/en-us/dynamics365/business-central/dev-itpro/administration/monitor-database-deadlocks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B2L2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2 Lektion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185149" cy="509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>
            <p:ph type="title"/>
          </p:nvPr>
        </p:nvSpPr>
        <p:spPr>
          <a:xfrm>
            <a:off x="774150" y="476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From this…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150" y="3347087"/>
            <a:ext cx="8366226" cy="129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563" y="-823876"/>
            <a:ext cx="8650025" cy="645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this…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1" y="1660625"/>
            <a:ext cx="6913201" cy="29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Code Along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Let’s explore the concept of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Normalisation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ogether!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048" y="1179000"/>
            <a:ext cx="5046252" cy="33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75" y="3426425"/>
            <a:ext cx="447675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0425" y="2999750"/>
            <a:ext cx="3683874" cy="2013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475" y="376425"/>
            <a:ext cx="5943600" cy="2581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SSMS Database Diagrams 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(Entity Relationship Diagrams)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6700"/>
            <a:ext cx="4800600" cy="46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600" y="266700"/>
            <a:ext cx="4527124" cy="432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2925"/>
            <a:ext cx="8839201" cy="4448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Further Reading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Structured vs. Unstructured Data: What’s the Difference? | IBM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Relational vs. Non-Relational Databases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SQL vs. NoSQL: What's the difference?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Database normalization description - Office | Microsoft Learn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Database Normalization – Normal Forms 1nf 2nf 3nf Table Examples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Primary and Foreign Key Constraints - SQL Server | Microsoft Learn</a:t>
            </a:r>
            <a:endParaRPr u="sng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Create Foreign Key Relationships - SQL Server | Microsoft Learn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03350" y="3506363"/>
            <a:ext cx="30289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Databases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how they differ from NoSQL databases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in this Module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Structured, semi-structured, unstructured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Vertical (scaling up) &amp; Horizontal scaling (scaling out)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Relational (SQL) vs Non-relational data (NoSQL)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Normalisation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 Joins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SSMS Database diagrams (ERD)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Structured, Semi-structured and Unstructured Data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367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Structured Data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Tables (rows &amp; columns)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Cardinal relationships (data in one table relates to data in another table)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Semi-structured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.json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.xml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.csv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Unstructured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Machine generated/encoded e.g: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.png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.mp3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.mp4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.pdf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025" y="1152475"/>
            <a:ext cx="3604325" cy="363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Vertical Scaling - SQL databases scale up well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252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Throughput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: Typically measured in transactions per second (TPS) or transactions per minute (TPM). measures the overall performance a system. Throughput can be a bottleneck when in comes to database CRUD scenarios.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Throughput depends on the following factors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specifications of the host computer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processing overhead in the software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layout of data on disk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degree of parallelism that both hardware and software support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types of transactions being processed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701" y="1152475"/>
            <a:ext cx="5997600" cy="369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879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latin typeface="Calibri"/>
                <a:ea typeface="Calibri"/>
                <a:cs typeface="Calibri"/>
                <a:sym typeface="Calibri"/>
              </a:rPr>
              <a:t>Horizontal Scaling (database replication) - Not ideal for an SQL DB</a:t>
            </a:r>
            <a:endParaRPr sz="242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21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Throughput bottleneck addressed by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Partitioning/sharding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across multiple machines (Each partition holds different tables)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■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Consistency is maintained at the cost of increased read latency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■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Increased capacity for write operations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■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operations such as 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joins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become expensive as multiple machines are involved.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■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Risk: operation failure:  </a:t>
            </a:r>
            <a:r>
              <a:rPr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deadlock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(If multiple updates for a row do not come from the same connection - each partition has its own connection - it would cause blocking or deadlocks)- (roll-back with stored procedures)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Replication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■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entire db is replicated (redundancy = increased fault tolerance) at the cost of consistency (unless we enforce higher consistency level)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■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operations become expensive as we must write to every database instance.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288312"/>
            <a:ext cx="9144000" cy="1855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SQL vs NoSQL (Relational vs Non-relational)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367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NoSQL: availability over consistency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data quantities, faster write/read, document schema may change over time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Non-relational and schemaless, more flexible but increases application responsibilities (e.g. handle “joins” &amp; consistency scenarios).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easier to scale horizontally, allowing for increased reliability (availability &amp; resiliency ), frequent changes,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NoSQL: BSE (BASE)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asic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vailability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consistency allows for high availability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 State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Doesn’t have to be write consistent, may serve “older state”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Eventual Consistency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Availability over consistency (at some point it will likely be consistent)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825" y="1937147"/>
            <a:ext cx="4876700" cy="30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4158775" y="1152475"/>
            <a:ext cx="48768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NoSQL - complex unstructured data: document, keyvalue pairs, graph, cache (data in memory) etc for large dataquantities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NoSQL document (json object) example - notice the variation between documents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Structured data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416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SQL: Consistency over availability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Banking &amp; online transactions. Registering customers, employees, software licenses etc.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SQL: ACID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tomicity: 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A field holds only one value.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Transaction must complete or revert to previous state (money never lost) - success else rollback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onsistency: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i="1" lang="en">
                <a:latin typeface="Calibri"/>
                <a:ea typeface="Calibri"/>
                <a:cs typeface="Calibri"/>
                <a:sym typeface="Calibri"/>
              </a:rPr>
              <a:t>Constraints to enforce data states (only allowed values: not null, length etc)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solation: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i="1" lang="en">
                <a:latin typeface="Calibri"/>
                <a:ea typeface="Calibri"/>
                <a:cs typeface="Calibri"/>
                <a:sym typeface="Calibri"/>
              </a:rPr>
              <a:t>Concurrent execution safe (ensures sequential transaction outcome)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urability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i="1" lang="en">
                <a:latin typeface="Calibri"/>
                <a:ea typeface="Calibri"/>
                <a:cs typeface="Calibri"/>
                <a:sym typeface="Calibri"/>
              </a:rPr>
              <a:t>Data is persisted in non-volatile (safe from crash/power loss) memory e.g. SSD/HDD (NVS Devices).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550" y="1633325"/>
            <a:ext cx="4235550" cy="324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4667550" y="1017725"/>
            <a:ext cx="416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Structured way of storing metadata about Blob (stored in object storage)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Normalisation - reduces application responsibilities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5349600" cy="18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Normalisation mitigates data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redundancy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inconsistent dependencies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and facilitates maintaining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integrity (see image) e.g. a person cannot have two dates of birth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Each step in the mitigation process entails applying a rule (from 1st - 6th Normal form)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Fully normalised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“ data is easy to work with, easy to interpret, easy to control access etc!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Consider the following example (non-normalised data) in the table below: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024" y="1152475"/>
            <a:ext cx="2436975" cy="215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074" y="2993871"/>
            <a:ext cx="5709852" cy="200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6360025" y="3893125"/>
            <a:ext cx="2145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Calibri"/>
                <a:ea typeface="Calibri"/>
                <a:cs typeface="Calibri"/>
                <a:sym typeface="Calibri"/>
              </a:rPr>
              <a:t>Probably the only time you’ll see data structured this way :-).</a:t>
            </a:r>
            <a:br>
              <a:rPr i="1"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i="1" lang="en" sz="1200">
                <a:latin typeface="Calibri"/>
                <a:ea typeface="Calibri"/>
                <a:cs typeface="Calibri"/>
                <a:sym typeface="Calibri"/>
              </a:rPr>
              <a:t>3NF is considered standard and fully normalised in most scenarios</a:t>
            </a:r>
            <a:endParaRPr i="1"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