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9" d="100"/>
          <a:sy n="89" d="100"/>
        </p:scale>
        <p:origin x="3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94CD8-F70B-49A6-A676-DF8F5A9A15FC}" type="datetimeFigureOut">
              <a:rPr lang="en-US" smtClean="0"/>
              <a:t>9/17/2016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C268A-C3D7-4F88-B4C0-94AA1D8FD3AA}" type="slidenum">
              <a:rPr lang="en-US" smtClean="0"/>
              <a:t>‹#›</a:t>
            </a:fld>
            <a:endParaRPr lang="en-US"/>
          </a:p>
        </p:txBody>
      </p:sp>
    </p:spTree>
    <p:extLst>
      <p:ext uri="{BB962C8B-B14F-4D97-AF65-F5344CB8AC3E}">
        <p14:creationId xmlns:p14="http://schemas.microsoft.com/office/powerpoint/2010/main" val="48380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C268A-C3D7-4F88-B4C0-94AA1D8FD3AA}" type="slidenum">
              <a:rPr lang="en-US" smtClean="0"/>
              <a:t>1</a:t>
            </a:fld>
            <a:endParaRPr lang="en-US"/>
          </a:p>
        </p:txBody>
      </p:sp>
    </p:spTree>
    <p:extLst>
      <p:ext uri="{BB962C8B-B14F-4D97-AF65-F5344CB8AC3E}">
        <p14:creationId xmlns:p14="http://schemas.microsoft.com/office/powerpoint/2010/main" val="267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C268A-C3D7-4F88-B4C0-94AA1D8FD3AA}" type="slidenum">
              <a:rPr lang="en-US" smtClean="0"/>
              <a:t>3</a:t>
            </a:fld>
            <a:endParaRPr lang="en-US"/>
          </a:p>
        </p:txBody>
      </p:sp>
    </p:spTree>
    <p:extLst>
      <p:ext uri="{BB962C8B-B14F-4D97-AF65-F5344CB8AC3E}">
        <p14:creationId xmlns:p14="http://schemas.microsoft.com/office/powerpoint/2010/main" val="168493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62869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8614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749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427974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0463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033134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134892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8386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52686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3844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9517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20C5A5-B8FE-499C-AEB2-F0E2948534DD}" type="datetimeFigureOut">
              <a:rPr lang="en-US" smtClean="0"/>
              <a:t>9/17/2016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12288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20C5A5-B8FE-499C-AEB2-F0E2948534DD}" type="datetimeFigureOut">
              <a:rPr lang="en-US" smtClean="0"/>
              <a:t>9/17/2016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75744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0C5A5-B8FE-499C-AEB2-F0E2948534DD}" type="datetimeFigureOut">
              <a:rPr lang="en-US" smtClean="0"/>
              <a:t>9/17/2016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17269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48488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91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20C5A5-B8FE-499C-AEB2-F0E2948534DD}" type="datetimeFigureOut">
              <a:rPr lang="en-US" smtClean="0"/>
              <a:t>9/17/2016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90FF14-F728-4BCD-B051-B6B8E0524339}" type="slidenum">
              <a:rPr lang="en-US" smtClean="0"/>
              <a:t>‹#›</a:t>
            </a:fld>
            <a:endParaRPr lang="en-US"/>
          </a:p>
        </p:txBody>
      </p:sp>
    </p:spTree>
    <p:extLst>
      <p:ext uri="{BB962C8B-B14F-4D97-AF65-F5344CB8AC3E}">
        <p14:creationId xmlns:p14="http://schemas.microsoft.com/office/powerpoint/2010/main" val="1496677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06" y="-1"/>
            <a:ext cx="11153956" cy="2021305"/>
          </a:xfrm>
        </p:spPr>
        <p:txBody>
          <a:bodyPr>
            <a:noAutofit/>
          </a:bodyPr>
          <a:lstStyle/>
          <a:p>
            <a:r>
              <a:rPr lang="en-US" sz="6000" dirty="0" err="1" smtClean="0">
                <a:latin typeface="Lucida Sans Unicode" panose="020B0602030504020204" pitchFamily="34" charset="0"/>
                <a:cs typeface="Lucida Sans Unicode" panose="020B0602030504020204" pitchFamily="34" charset="0"/>
              </a:rPr>
              <a:t>PrezGo</a:t>
            </a:r>
            <a:r>
              <a:rPr lang="en-US" sz="6000" dirty="0" smtClean="0">
                <a:latin typeface="Lucida Sans Unicode" panose="020B0602030504020204" pitchFamily="34" charset="0"/>
                <a:cs typeface="Lucida Sans Unicode" panose="020B0602030504020204" pitchFamily="34" charset="0"/>
              </a:rPr>
              <a:t> </a:t>
            </a:r>
            <a:br>
              <a:rPr lang="en-US" sz="6000" dirty="0" smtClean="0">
                <a:latin typeface="Lucida Sans Unicode" panose="020B0602030504020204" pitchFamily="34" charset="0"/>
                <a:cs typeface="Lucida Sans Unicode" panose="020B0602030504020204" pitchFamily="34" charset="0"/>
              </a:rPr>
            </a:br>
            <a:r>
              <a:rPr lang="en-US" sz="6000" dirty="0">
                <a:latin typeface="Lucida Sans Unicode" panose="020B0602030504020204" pitchFamily="34" charset="0"/>
                <a:cs typeface="Lucida Sans Unicode" panose="020B0602030504020204" pitchFamily="34" charset="0"/>
              </a:rPr>
              <a:t>-</a:t>
            </a:r>
            <a:r>
              <a:rPr lang="en-US" sz="6000" dirty="0" smtClean="0">
                <a:latin typeface="Lucida Sans Unicode" panose="020B0602030504020204" pitchFamily="34" charset="0"/>
                <a:cs typeface="Lucida Sans Unicode" panose="020B0602030504020204" pitchFamily="34" charset="0"/>
              </a:rPr>
              <a:t>presentation assistant-</a:t>
            </a:r>
            <a:endParaRPr lang="en-US" sz="6000" dirty="0">
              <a:latin typeface="Lucida Sans Unicode" panose="020B0602030504020204" pitchFamily="34" charset="0"/>
              <a:cs typeface="Lucida Sans Unicode" panose="020B0602030504020204" pitchFamily="34" charset="0"/>
            </a:endParaRPr>
          </a:p>
        </p:txBody>
      </p:sp>
      <p:sp>
        <p:nvSpPr>
          <p:cNvPr id="3" name="Subtitle 2"/>
          <p:cNvSpPr>
            <a:spLocks noGrp="1"/>
          </p:cNvSpPr>
          <p:nvPr>
            <p:ph type="subTitle" idx="1"/>
          </p:nvPr>
        </p:nvSpPr>
        <p:spPr>
          <a:xfrm>
            <a:off x="9496926" y="4924926"/>
            <a:ext cx="2695074" cy="1933074"/>
          </a:xfrm>
        </p:spPr>
        <p:txBody>
          <a:bodyPr/>
          <a:lstStyle/>
          <a:p>
            <a:pPr algn="ctr"/>
            <a:r>
              <a:rPr lang="en-US" dirty="0" err="1" smtClean="0"/>
              <a:t>HackMIT</a:t>
            </a:r>
            <a:r>
              <a:rPr lang="en-US" dirty="0" smtClean="0"/>
              <a:t> 2016 Project </a:t>
            </a:r>
          </a:p>
          <a:p>
            <a:pPr algn="ctr"/>
            <a:r>
              <a:rPr lang="en-US" dirty="0" smtClean="0"/>
              <a:t>Robert Henning Catherine Zeng </a:t>
            </a:r>
            <a:r>
              <a:rPr lang="en-US" dirty="0" err="1" smtClean="0"/>
              <a:t>Mayukha</a:t>
            </a:r>
            <a:r>
              <a:rPr lang="en-US" dirty="0" smtClean="0"/>
              <a:t> </a:t>
            </a:r>
            <a:r>
              <a:rPr lang="en-US" dirty="0" err="1" smtClean="0"/>
              <a:t>Vadari</a:t>
            </a:r>
            <a:r>
              <a:rPr lang="en-US" dirty="0" smtClean="0"/>
              <a:t> Jacob </a:t>
            </a:r>
            <a:r>
              <a:rPr lang="en-US" dirty="0" err="1" smtClean="0"/>
              <a:t>Miske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6695" y="4164401"/>
            <a:ext cx="2935856" cy="2201892"/>
          </a:xfrm>
          <a:prstGeom prst="rect">
            <a:avLst/>
          </a:prstGeom>
        </p:spPr>
      </p:pic>
      <p:sp>
        <p:nvSpPr>
          <p:cNvPr id="5" name="TextBox 4"/>
          <p:cNvSpPr txBox="1"/>
          <p:nvPr/>
        </p:nvSpPr>
        <p:spPr>
          <a:xfrm>
            <a:off x="724619" y="2021304"/>
            <a:ext cx="4097547" cy="1200329"/>
          </a:xfrm>
          <a:prstGeom prst="rect">
            <a:avLst/>
          </a:prstGeom>
          <a:noFill/>
        </p:spPr>
        <p:txBody>
          <a:bodyPr wrap="square" rtlCol="0">
            <a:spAutoFit/>
          </a:bodyPr>
          <a:lstStyle/>
          <a:p>
            <a:r>
              <a:rPr lang="en-US" dirty="0" smtClean="0"/>
              <a:t>Marketable device for the purpose of attention grabbing and </a:t>
            </a:r>
            <a:r>
              <a:rPr lang="en-US" dirty="0" err="1" smtClean="0"/>
              <a:t>presentator</a:t>
            </a:r>
            <a:r>
              <a:rPr lang="en-US" dirty="0" smtClean="0"/>
              <a:t> friendly techniques for the speaker to use in presentations</a:t>
            </a:r>
            <a:endParaRPr lang="en-US" dirty="0"/>
          </a:p>
        </p:txBody>
      </p:sp>
    </p:spTree>
    <p:extLst>
      <p:ext uri="{BB962C8B-B14F-4D97-AF65-F5344CB8AC3E}">
        <p14:creationId xmlns:p14="http://schemas.microsoft.com/office/powerpoint/2010/main" val="74447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938" y="446088"/>
            <a:ext cx="4496707" cy="804742"/>
          </a:xfrm>
        </p:spPr>
        <p:txBody>
          <a:bodyPr>
            <a:noAutofit/>
          </a:bodyPr>
          <a:lstStyle/>
          <a:p>
            <a:r>
              <a:rPr lang="en-US" sz="3200" dirty="0" smtClean="0"/>
              <a:t>Freshman Hackathon</a:t>
            </a:r>
            <a:endParaRPr lang="en-US" sz="3200" dirty="0"/>
          </a:p>
        </p:txBody>
      </p:sp>
      <p:sp>
        <p:nvSpPr>
          <p:cNvPr id="4" name="Text Placeholder 3"/>
          <p:cNvSpPr>
            <a:spLocks noGrp="1"/>
          </p:cNvSpPr>
          <p:nvPr>
            <p:ph type="body" sz="half" idx="2"/>
          </p:nvPr>
        </p:nvSpPr>
        <p:spPr>
          <a:xfrm>
            <a:off x="2589212" y="1598612"/>
            <a:ext cx="3630433" cy="4379494"/>
          </a:xfrm>
        </p:spPr>
        <p:txBody>
          <a:bodyPr>
            <a:normAutofit/>
          </a:bodyPr>
          <a:lstStyle/>
          <a:p>
            <a:r>
              <a:rPr lang="en-US" sz="1800" dirty="0" smtClean="0"/>
              <a:t>Our team is made up from four </a:t>
            </a:r>
            <a:r>
              <a:rPr lang="en-US" sz="1800" dirty="0" err="1" smtClean="0"/>
              <a:t>memebers</a:t>
            </a:r>
            <a:r>
              <a:rPr lang="en-US" sz="1800" dirty="0" smtClean="0"/>
              <a:t> of the class of 2020 at the Massachusetts Institute of Technology. From students with intended majors across the spectrum of course numbers. Our team considered making tools to improve productivity such as chrome extensions that limit and motivate certain activity by the student. We took over table H3 for the day of 9/17/16 in the Johnson Ice Rink.</a:t>
            </a:r>
            <a:endParaRPr lang="en-US" sz="1800"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15" y="3655204"/>
            <a:ext cx="2402097" cy="3202796"/>
          </a:xfrm>
          <a:prstGeom prst="rect">
            <a:avLst/>
          </a:prstGeom>
        </p:spPr>
      </p:pic>
    </p:spTree>
    <p:extLst>
      <p:ext uri="{BB962C8B-B14F-4D97-AF65-F5344CB8AC3E}">
        <p14:creationId xmlns:p14="http://schemas.microsoft.com/office/powerpoint/2010/main" val="212230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463" y="91562"/>
            <a:ext cx="4393948" cy="1149684"/>
          </a:xfrm>
        </p:spPr>
        <p:txBody>
          <a:bodyPr>
            <a:normAutofit/>
          </a:bodyPr>
          <a:lstStyle/>
          <a:p>
            <a:r>
              <a:rPr lang="en-US" sz="3200" dirty="0" smtClean="0"/>
              <a:t>Hardware</a:t>
            </a:r>
            <a:endParaRPr lang="en-US" sz="32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43088" y="446088"/>
            <a:ext cx="4401335" cy="5868448"/>
          </a:xfrm>
        </p:spPr>
      </p:pic>
      <p:sp>
        <p:nvSpPr>
          <p:cNvPr id="4" name="Text Placeholder 3"/>
          <p:cNvSpPr>
            <a:spLocks noGrp="1"/>
          </p:cNvSpPr>
          <p:nvPr>
            <p:ph type="body" sz="half" idx="2"/>
          </p:nvPr>
        </p:nvSpPr>
        <p:spPr/>
        <p:txBody>
          <a:bodyPr>
            <a:normAutofit/>
          </a:bodyPr>
          <a:lstStyle/>
          <a:p>
            <a:r>
              <a:rPr lang="en-US" sz="1800" dirty="0" smtClean="0"/>
              <a:t>We are using a variety of components in conjunction with a Arduino micro. Mainly, two microphones located on different ends of the breadboard will listen and respond to sudden changes in sound density. Snaps and claps will trigger the Arduino to send input after a delay period checks to see how many claps are heard. </a:t>
            </a:r>
            <a:endParaRPr lang="en-US" sz="1800" dirty="0"/>
          </a:p>
        </p:txBody>
      </p:sp>
    </p:spTree>
    <p:extLst>
      <p:ext uri="{BB962C8B-B14F-4D97-AF65-F5344CB8AC3E}">
        <p14:creationId xmlns:p14="http://schemas.microsoft.com/office/powerpoint/2010/main" val="111549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956" y="230428"/>
            <a:ext cx="4518953" cy="942764"/>
          </a:xfrm>
        </p:spPr>
        <p:txBody>
          <a:bodyPr>
            <a:normAutofit fontScale="90000"/>
          </a:bodyPr>
          <a:lstStyle/>
          <a:p>
            <a:r>
              <a:rPr lang="en-US" sz="2800" dirty="0" smtClean="0"/>
              <a:t>Setting up the breadboard</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sp>
        <p:nvSpPr>
          <p:cNvPr id="4" name="Text Placeholder 3"/>
          <p:cNvSpPr>
            <a:spLocks noGrp="1"/>
          </p:cNvSpPr>
          <p:nvPr>
            <p:ph type="body" sz="half" idx="2"/>
          </p:nvPr>
        </p:nvSpPr>
        <p:spPr>
          <a:xfrm>
            <a:off x="845390" y="1598613"/>
            <a:ext cx="5365630" cy="1912338"/>
          </a:xfrm>
        </p:spPr>
        <p:txBody>
          <a:bodyPr/>
          <a:lstStyle/>
          <a:p>
            <a:r>
              <a:rPr lang="en-US" dirty="0" smtClean="0"/>
              <a:t>Cost of the breadboard and components necessary to produce the device in mass production with bulk bought resources is about $12. The microphones are located roughly 4 inches apart and can be adjusted for sensitivity. Two microphones are used to make the input directional. </a:t>
            </a:r>
            <a:r>
              <a:rPr lang="en-US" dirty="0" smtClean="0"/>
              <a:t>Saboteurs in the audience cannot trigger the clapper unless it is orientated in the wrong direction. </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31604" y="3122659"/>
            <a:ext cx="3189616" cy="4252822"/>
          </a:xfrm>
          <a:prstGeom prst="rect">
            <a:avLst/>
          </a:prstGeom>
        </p:spPr>
      </p:pic>
    </p:spTree>
    <p:extLst>
      <p:ext uri="{BB962C8B-B14F-4D97-AF65-F5344CB8AC3E}">
        <p14:creationId xmlns:p14="http://schemas.microsoft.com/office/powerpoint/2010/main" val="129045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461" y="187296"/>
            <a:ext cx="3505199" cy="976312"/>
          </a:xfrm>
        </p:spPr>
        <p:txBody>
          <a:bodyPr>
            <a:normAutofit/>
          </a:bodyPr>
          <a:lstStyle/>
          <a:p>
            <a:r>
              <a:rPr lang="en-US" sz="2800" dirty="0" smtClean="0"/>
              <a:t>Multiple Inputs</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pic>
        <p:nvPicPr>
          <p:cNvPr id="3" name="Picture 2"/>
          <p:cNvPicPr>
            <a:picLocks noChangeAspect="1"/>
          </p:cNvPicPr>
          <p:nvPr/>
        </p:nvPicPr>
        <p:blipFill>
          <a:blip r:embed="rId3"/>
          <a:stretch>
            <a:fillRect/>
          </a:stretch>
        </p:blipFill>
        <p:spPr>
          <a:xfrm>
            <a:off x="189781" y="4183148"/>
            <a:ext cx="5326842" cy="2674852"/>
          </a:xfrm>
          <a:prstGeom prst="rect">
            <a:avLst/>
          </a:prstGeom>
        </p:spPr>
      </p:pic>
      <p:sp>
        <p:nvSpPr>
          <p:cNvPr id="4" name="Text Placeholder 3"/>
          <p:cNvSpPr>
            <a:spLocks noGrp="1"/>
          </p:cNvSpPr>
          <p:nvPr>
            <p:ph type="body" sz="half" idx="2"/>
          </p:nvPr>
        </p:nvSpPr>
        <p:spPr>
          <a:xfrm>
            <a:off x="672860" y="1598613"/>
            <a:ext cx="5702061" cy="2248768"/>
          </a:xfrm>
        </p:spPr>
        <p:txBody>
          <a:bodyPr/>
          <a:lstStyle/>
          <a:p>
            <a:r>
              <a:rPr lang="en-US" dirty="0" smtClean="0"/>
              <a:t>A series of delay commands are very important to the general project. Delays exist for purpose of multiple claps to determine different functions. Errors, such as a single microphone reading or a clap coming from the audience, are remedied by running set-up code that only accepts inputs that follow through the directional microphone.</a:t>
            </a:r>
            <a:endParaRPr lang="en-US" dirty="0"/>
          </a:p>
        </p:txBody>
      </p:sp>
    </p:spTree>
    <p:extLst>
      <p:ext uri="{BB962C8B-B14F-4D97-AF65-F5344CB8AC3E}">
        <p14:creationId xmlns:p14="http://schemas.microsoft.com/office/powerpoint/2010/main" val="253610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186" y="230427"/>
            <a:ext cx="3505199" cy="976312"/>
          </a:xfrm>
        </p:spPr>
        <p:txBody>
          <a:bodyPr>
            <a:normAutofit/>
          </a:bodyPr>
          <a:lstStyle/>
          <a:p>
            <a:r>
              <a:rPr lang="en-US" sz="3200" dirty="0"/>
              <a:t>c</a:t>
            </a:r>
            <a:r>
              <a:rPr lang="en-US" sz="3200" dirty="0" smtClean="0"/>
              <a:t>lapper_gui.py</a:t>
            </a:r>
            <a:endParaRPr lang="en-US"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9212" y="3097063"/>
            <a:ext cx="2875381" cy="3760936"/>
          </a:xfrm>
        </p:spPr>
      </p:pic>
      <p:sp>
        <p:nvSpPr>
          <p:cNvPr id="4" name="Text Placeholder 3"/>
          <p:cNvSpPr>
            <a:spLocks noGrp="1"/>
          </p:cNvSpPr>
          <p:nvPr>
            <p:ph type="body" sz="half" idx="2"/>
          </p:nvPr>
        </p:nvSpPr>
        <p:spPr>
          <a:xfrm>
            <a:off x="2589212" y="1598613"/>
            <a:ext cx="6710431" cy="1271047"/>
          </a:xfrm>
        </p:spPr>
        <p:txBody>
          <a:bodyPr>
            <a:normAutofit/>
          </a:bodyPr>
          <a:lstStyle/>
          <a:p>
            <a:r>
              <a:rPr lang="en-US" sz="1600" dirty="0" smtClean="0"/>
              <a:t>A straightforward settings tool is implemented through python to be run in parallel to the Arduino driver that controls the clapper</a:t>
            </a:r>
            <a:r>
              <a:rPr lang="en-US" sz="1600" dirty="0" smtClean="0"/>
              <a:t>. This clapper doesn’t just turn the lights on and off. </a:t>
            </a:r>
            <a:endParaRPr lang="en-US" sz="1600" dirty="0"/>
          </a:p>
        </p:txBody>
      </p:sp>
      <p:sp>
        <p:nvSpPr>
          <p:cNvPr id="6" name="Right Arrow 5"/>
          <p:cNvSpPr/>
          <p:nvPr/>
        </p:nvSpPr>
        <p:spPr>
          <a:xfrm>
            <a:off x="5841887" y="4675606"/>
            <a:ext cx="603849" cy="60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823030" y="3097063"/>
            <a:ext cx="5368970" cy="3760937"/>
          </a:xfrm>
          <a:prstGeom prst="rect">
            <a:avLst/>
          </a:prstGeom>
        </p:spPr>
      </p:pic>
    </p:spTree>
    <p:extLst>
      <p:ext uri="{BB962C8B-B14F-4D97-AF65-F5344CB8AC3E}">
        <p14:creationId xmlns:p14="http://schemas.microsoft.com/office/powerpoint/2010/main" val="234033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23" y="219860"/>
            <a:ext cx="3505199" cy="976312"/>
          </a:xfrm>
        </p:spPr>
        <p:txBody>
          <a:bodyPr/>
          <a:lstStyle/>
          <a:p>
            <a:r>
              <a:rPr lang="en-US" dirty="0" smtClean="0"/>
              <a:t>Arduino on USB</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53667" y="0"/>
            <a:ext cx="2938333" cy="3917778"/>
          </a:xfrm>
        </p:spPr>
      </p:pic>
      <p:sp>
        <p:nvSpPr>
          <p:cNvPr id="4" name="Text Placeholder 3"/>
          <p:cNvSpPr>
            <a:spLocks noGrp="1"/>
          </p:cNvSpPr>
          <p:nvPr>
            <p:ph type="body" sz="half" idx="2"/>
          </p:nvPr>
        </p:nvSpPr>
        <p:spPr>
          <a:xfrm>
            <a:off x="1743823" y="1547129"/>
            <a:ext cx="3505199" cy="4262436"/>
          </a:xfrm>
        </p:spPr>
        <p:txBody>
          <a:bodyPr>
            <a:normAutofit/>
          </a:bodyPr>
          <a:lstStyle/>
          <a:p>
            <a:r>
              <a:rPr lang="en-US" sz="1800" dirty="0" smtClean="0"/>
              <a:t>The power source for the Arduino will be the laptop in which it is run</a:t>
            </a:r>
            <a:r>
              <a:rPr lang="en-US" sz="1800" dirty="0" smtClean="0"/>
              <a:t>. The goal of marketable product would be a device that simply hooks into any USB device slot, installs it’s own drivers for the python script, and </a:t>
            </a:r>
            <a:r>
              <a:rPr lang="en-US" sz="1800" dirty="0" smtClean="0"/>
              <a:t>may be immediately used to conduct a presentation.</a:t>
            </a:r>
            <a:r>
              <a:rPr lang="en-US" sz="1800" dirty="0" smtClean="0"/>
              <a:t> </a:t>
            </a:r>
            <a:endParaRPr lang="en-US" sz="1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322" y="2708694"/>
            <a:ext cx="3006345" cy="4149306"/>
          </a:xfrm>
          <a:prstGeom prst="rect">
            <a:avLst/>
          </a:prstGeom>
        </p:spPr>
      </p:pic>
      <p:sp>
        <p:nvSpPr>
          <p:cNvPr id="7" name="TextBox 6"/>
          <p:cNvSpPr txBox="1"/>
          <p:nvPr/>
        </p:nvSpPr>
        <p:spPr>
          <a:xfrm>
            <a:off x="9342408" y="5486400"/>
            <a:ext cx="2518913" cy="646331"/>
          </a:xfrm>
          <a:prstGeom prst="rect">
            <a:avLst/>
          </a:prstGeom>
          <a:noFill/>
        </p:spPr>
        <p:txBody>
          <a:bodyPr wrap="square" rtlCol="0">
            <a:spAutoFit/>
          </a:bodyPr>
          <a:lstStyle/>
          <a:p>
            <a:r>
              <a:rPr lang="en-US" dirty="0" smtClean="0"/>
              <a:t>Fig 2, shown left: Our Power Source</a:t>
            </a:r>
            <a:endParaRPr lang="en-US" dirty="0"/>
          </a:p>
        </p:txBody>
      </p:sp>
      <p:sp>
        <p:nvSpPr>
          <p:cNvPr id="8" name="TextBox 7"/>
          <p:cNvSpPr txBox="1"/>
          <p:nvPr/>
        </p:nvSpPr>
        <p:spPr>
          <a:xfrm>
            <a:off x="6094411" y="708016"/>
            <a:ext cx="3296688" cy="646331"/>
          </a:xfrm>
          <a:prstGeom prst="rect">
            <a:avLst/>
          </a:prstGeom>
          <a:noFill/>
        </p:spPr>
        <p:txBody>
          <a:bodyPr wrap="square" rtlCol="0">
            <a:spAutoFit/>
          </a:bodyPr>
          <a:lstStyle/>
          <a:p>
            <a:r>
              <a:rPr lang="en-US" dirty="0" smtClean="0"/>
              <a:t>Fig 1, shown right: Coding into Arduino IDE</a:t>
            </a:r>
            <a:endParaRPr lang="en-US" dirty="0"/>
          </a:p>
        </p:txBody>
      </p:sp>
    </p:spTree>
    <p:extLst>
      <p:ext uri="{BB962C8B-B14F-4D97-AF65-F5344CB8AC3E}">
        <p14:creationId xmlns:p14="http://schemas.microsoft.com/office/powerpoint/2010/main" val="10139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921" y="515100"/>
            <a:ext cx="3630434" cy="683973"/>
          </a:xfrm>
        </p:spPr>
        <p:txBody>
          <a:bodyPr>
            <a:normAutofit/>
          </a:bodyPr>
          <a:lstStyle/>
          <a:p>
            <a:r>
              <a:rPr lang="en-US" sz="3200" dirty="0" err="1" smtClean="0"/>
              <a:t>Synaptics</a:t>
            </a:r>
            <a:r>
              <a:rPr lang="en-US" sz="3200" dirty="0" smtClean="0"/>
              <a:t> Touch</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6375" y="4381500"/>
            <a:ext cx="3095625" cy="2476500"/>
          </a:xfrm>
        </p:spPr>
      </p:pic>
      <p:sp>
        <p:nvSpPr>
          <p:cNvPr id="4" name="Text Placeholder 3"/>
          <p:cNvSpPr>
            <a:spLocks noGrp="1"/>
          </p:cNvSpPr>
          <p:nvPr>
            <p:ph type="body" sz="half" idx="2"/>
          </p:nvPr>
        </p:nvSpPr>
        <p:spPr>
          <a:xfrm>
            <a:off x="1579921" y="1846053"/>
            <a:ext cx="3799756" cy="3545455"/>
          </a:xfrm>
        </p:spPr>
        <p:txBody>
          <a:bodyPr>
            <a:noAutofit/>
          </a:bodyPr>
          <a:lstStyle/>
          <a:p>
            <a:r>
              <a:rPr lang="en-US" sz="1600" dirty="0" smtClean="0"/>
              <a:t>Some of the simplest functions a presentation may need are covered by the one, two, three clap system. However the person giving the presentation may want to load up slides with a high density of text and images. In this case, the speaker may want to zoom in on parts, pan, or switch slides without returning to their computer.</a:t>
            </a:r>
            <a:endParaRPr lang="en-US"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3969" y="3463507"/>
            <a:ext cx="2282406" cy="16775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500" y="0"/>
            <a:ext cx="2857500" cy="2038350"/>
          </a:xfrm>
          <a:prstGeom prst="rect">
            <a:avLst/>
          </a:prstGeom>
        </p:spPr>
      </p:pic>
    </p:spTree>
    <p:extLst>
      <p:ext uri="{BB962C8B-B14F-4D97-AF65-F5344CB8AC3E}">
        <p14:creationId xmlns:p14="http://schemas.microsoft.com/office/powerpoint/2010/main" val="197341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47" y="646981"/>
            <a:ext cx="3505199" cy="545232"/>
          </a:xfrm>
        </p:spPr>
        <p:txBody>
          <a:bodyPr>
            <a:normAutofit/>
          </a:bodyPr>
          <a:lstStyle/>
          <a:p>
            <a:r>
              <a:rPr lang="en-US" sz="2800" dirty="0" err="1" smtClean="0"/>
              <a:t>Metaception</a:t>
            </a:r>
            <a:endParaRPr lang="en-US" sz="2800" dirty="0"/>
          </a:p>
        </p:txBody>
      </p:sp>
      <p:sp>
        <p:nvSpPr>
          <p:cNvPr id="4" name="Text Placeholder 3"/>
          <p:cNvSpPr>
            <a:spLocks noGrp="1"/>
          </p:cNvSpPr>
          <p:nvPr>
            <p:ph type="body" sz="half" idx="2"/>
          </p:nvPr>
        </p:nvSpPr>
        <p:spPr>
          <a:xfrm>
            <a:off x="2492958" y="1192213"/>
            <a:ext cx="9699041" cy="1703026"/>
          </a:xfrm>
        </p:spPr>
        <p:txBody>
          <a:bodyPr>
            <a:normAutofit/>
          </a:bodyPr>
          <a:lstStyle/>
          <a:p>
            <a:r>
              <a:rPr lang="en-US" sz="1800" dirty="0" smtClean="0"/>
              <a:t>This has been a presentation about a presentation tool used to make </a:t>
            </a:r>
            <a:r>
              <a:rPr lang="en-US" sz="1800" dirty="0" err="1" smtClean="0"/>
              <a:t>presentator’s</a:t>
            </a:r>
            <a:r>
              <a:rPr lang="en-US" sz="1800" dirty="0" smtClean="0"/>
              <a:t> presentations better presentations. </a:t>
            </a:r>
            <a:endParaRPr lang="en-US" sz="1800" dirty="0"/>
          </a:p>
        </p:txBody>
      </p:sp>
      <p:pic>
        <p:nvPicPr>
          <p:cNvPr id="9" name="Content Placeholder 8"/>
          <p:cNvPicPr>
            <a:picLocks noGrp="1" noChangeAspect="1"/>
          </p:cNvPicPr>
          <p:nvPr>
            <p:ph idx="1"/>
          </p:nvPr>
        </p:nvPicPr>
        <p:blipFill>
          <a:blip r:embed="rId2"/>
          <a:stretch>
            <a:fillRect/>
          </a:stretch>
        </p:blipFill>
        <p:spPr>
          <a:xfrm>
            <a:off x="5147092" y="2895239"/>
            <a:ext cx="7044908" cy="3962761"/>
          </a:xfrm>
          <a:prstGeom prst="rect">
            <a:avLst/>
          </a:prstGeom>
        </p:spPr>
      </p:pic>
      <p:sp>
        <p:nvSpPr>
          <p:cNvPr id="10" name="TextBox 9"/>
          <p:cNvSpPr txBox="1"/>
          <p:nvPr/>
        </p:nvSpPr>
        <p:spPr>
          <a:xfrm>
            <a:off x="1755023" y="4447610"/>
            <a:ext cx="2904224" cy="2031325"/>
          </a:xfrm>
          <a:prstGeom prst="rect">
            <a:avLst/>
          </a:prstGeom>
          <a:noFill/>
        </p:spPr>
        <p:txBody>
          <a:bodyPr wrap="square" rtlCol="0">
            <a:spAutoFit/>
          </a:bodyPr>
          <a:lstStyle/>
          <a:p>
            <a:r>
              <a:rPr lang="en-US" sz="1400" dirty="0" smtClean="0"/>
              <a:t>Roles:</a:t>
            </a:r>
          </a:p>
          <a:p>
            <a:r>
              <a:rPr lang="en-US" sz="1400" dirty="0" smtClean="0"/>
              <a:t>Robert Henning – Hardware/Programming</a:t>
            </a:r>
          </a:p>
          <a:p>
            <a:r>
              <a:rPr lang="en-US" sz="1400" dirty="0" smtClean="0"/>
              <a:t>Catherine Zeng – Design/Programming</a:t>
            </a:r>
          </a:p>
          <a:p>
            <a:r>
              <a:rPr lang="en-US" sz="1400" dirty="0" err="1" smtClean="0"/>
              <a:t>Mayukha</a:t>
            </a:r>
            <a:r>
              <a:rPr lang="en-US" sz="1400" dirty="0" smtClean="0"/>
              <a:t> </a:t>
            </a:r>
            <a:r>
              <a:rPr lang="en-US" sz="1400" dirty="0" err="1" smtClean="0"/>
              <a:t>Vadari</a:t>
            </a:r>
            <a:r>
              <a:rPr lang="en-US" sz="1400" dirty="0" smtClean="0"/>
              <a:t> – Programming/Python </a:t>
            </a:r>
          </a:p>
          <a:p>
            <a:r>
              <a:rPr lang="en-US" sz="1400" dirty="0" smtClean="0"/>
              <a:t>Jacob </a:t>
            </a:r>
            <a:r>
              <a:rPr lang="en-US" sz="1400" dirty="0" err="1" smtClean="0"/>
              <a:t>Miske</a:t>
            </a:r>
            <a:r>
              <a:rPr lang="en-US" sz="1400" dirty="0" smtClean="0"/>
              <a:t> – Hardware/Presentation</a:t>
            </a:r>
            <a:endParaRPr lang="en-US" sz="1400" dirty="0"/>
          </a:p>
        </p:txBody>
      </p:sp>
    </p:spTree>
    <p:extLst>
      <p:ext uri="{BB962C8B-B14F-4D97-AF65-F5344CB8AC3E}">
        <p14:creationId xmlns:p14="http://schemas.microsoft.com/office/powerpoint/2010/main" val="24503068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266</TotalTime>
  <Words>508</Words>
  <Application>Microsoft Office PowerPoint</Application>
  <PresentationFormat>Widescreen</PresentationFormat>
  <Paragraphs>29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Lucida Sans Unicode</vt:lpstr>
      <vt:lpstr>Wingdings 3</vt:lpstr>
      <vt:lpstr>Wisp</vt:lpstr>
      <vt:lpstr>PrezGo  -presentation assistant-</vt:lpstr>
      <vt:lpstr>Freshman Hackathon</vt:lpstr>
      <vt:lpstr>Hardware</vt:lpstr>
      <vt:lpstr>Setting up the breadboard</vt:lpstr>
      <vt:lpstr>Multiple Inputs</vt:lpstr>
      <vt:lpstr>clapper_gui.py</vt:lpstr>
      <vt:lpstr>Arduino on USB</vt:lpstr>
      <vt:lpstr>Synaptics Touch</vt:lpstr>
      <vt:lpstr>Metaception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raprez presentation assistant</dc:title>
  <dc:creator>Jacob Miske</dc:creator>
  <cp:lastModifiedBy>Jacob Miske</cp:lastModifiedBy>
  <cp:revision>24</cp:revision>
  <dcterms:created xsi:type="dcterms:W3CDTF">2016-09-17T18:05:48Z</dcterms:created>
  <dcterms:modified xsi:type="dcterms:W3CDTF">2016-09-17T22:34:17Z</dcterms:modified>
</cp:coreProperties>
</file>