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AD45-6B2F-42C7-A062-EDF064441E8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6F6C-7F8A-4DE2-A68E-E0C1EF411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AD45-6B2F-42C7-A062-EDF064441E8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6F6C-7F8A-4DE2-A68E-E0C1EF411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AD45-6B2F-42C7-A062-EDF064441E8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6F6C-7F8A-4DE2-A68E-E0C1EF411D4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3775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AD45-6B2F-42C7-A062-EDF064441E8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6F6C-7F8A-4DE2-A68E-E0C1EF411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44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AD45-6B2F-42C7-A062-EDF064441E8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6F6C-7F8A-4DE2-A68E-E0C1EF411D4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2228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AD45-6B2F-42C7-A062-EDF064441E8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6F6C-7F8A-4DE2-A68E-E0C1EF411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16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AD45-6B2F-42C7-A062-EDF064441E8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6F6C-7F8A-4DE2-A68E-E0C1EF411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71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AD45-6B2F-42C7-A062-EDF064441E8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6F6C-7F8A-4DE2-A68E-E0C1EF411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AD45-6B2F-42C7-A062-EDF064441E8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6F6C-7F8A-4DE2-A68E-E0C1EF411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6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AD45-6B2F-42C7-A062-EDF064441E8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6F6C-7F8A-4DE2-A68E-E0C1EF411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2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AD45-6B2F-42C7-A062-EDF064441E8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6F6C-7F8A-4DE2-A68E-E0C1EF411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AD45-6B2F-42C7-A062-EDF064441E8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6F6C-7F8A-4DE2-A68E-E0C1EF411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0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AD45-6B2F-42C7-A062-EDF064441E8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6F6C-7F8A-4DE2-A68E-E0C1EF411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9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AD45-6B2F-42C7-A062-EDF064441E8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6F6C-7F8A-4DE2-A68E-E0C1EF411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8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AD45-6B2F-42C7-A062-EDF064441E8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6F6C-7F8A-4DE2-A68E-E0C1EF411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7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AD45-6B2F-42C7-A062-EDF064441E8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6F6C-7F8A-4DE2-A68E-E0C1EF411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4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8AD45-6B2F-42C7-A062-EDF064441E8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DA6F6C-7F8A-4DE2-A68E-E0C1EF411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0F5CE-3ECA-0C10-507B-4D2506CD2F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Spark DAG – Directed Acyclic Graph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E665B-9F66-F2DE-6199-DA68742D7D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083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CB71B627-0D73-3585-3C91-C24BF4D100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14"/>
          <a:stretch/>
        </p:blipFill>
        <p:spPr bwMode="auto">
          <a:xfrm>
            <a:off x="147926" y="157956"/>
            <a:ext cx="11896147" cy="654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275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2909-ED0A-D46A-3402-CC547D331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DAG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BE471-98FF-3412-1F73-FC4B57673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Keeps track of RDD operations to run jobs in minimum time.</a:t>
            </a:r>
          </a:p>
          <a:p>
            <a:r>
              <a:rPr lang="en-US" dirty="0"/>
              <a:t>Determines the preferred location to run each task.</a:t>
            </a:r>
          </a:p>
          <a:p>
            <a:r>
              <a:rPr lang="en-US" dirty="0"/>
              <a:t>Helps maintain fault tolerance for RDDs.</a:t>
            </a:r>
          </a:p>
        </p:txBody>
      </p:sp>
    </p:spTree>
    <p:extLst>
      <p:ext uri="{BB962C8B-B14F-4D97-AF65-F5344CB8AC3E}">
        <p14:creationId xmlns:p14="http://schemas.microsoft.com/office/powerpoint/2010/main" val="6180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A4BA-FE05-CF5A-3383-5ECBB733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5091D-619D-5217-8653-796262D4E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A visual Representation of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the transformations and actions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performed on an RDD.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Shows the Logical Flow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of Operations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EEB466A0-3844-5656-96E7-7EC64A460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807" y="1174999"/>
            <a:ext cx="5664940" cy="427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09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53A7-8EC2-4B19-E497-03B6CAE1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DAG works: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93DA0-FEFF-CFF8-29F8-77F1D8EA3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When a Spark Job is executed, the Driver Program identifies any actions and transformations.</a:t>
            </a:r>
          </a:p>
          <a:p>
            <a:r>
              <a:rPr lang="en-US" sz="2800" dirty="0"/>
              <a:t>The Scheduler then creates a graph that is split according to stages.</a:t>
            </a:r>
          </a:p>
          <a:p>
            <a:r>
              <a:rPr lang="en-US" sz="2800" dirty="0"/>
              <a:t>Each stage is comprised of tasks done on each partition of an RDD.</a:t>
            </a:r>
          </a:p>
          <a:p>
            <a:r>
              <a:rPr lang="en-US" sz="2800" dirty="0"/>
              <a:t>A new stage is created when we do a Wide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18117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6B5C-A123-3FC6-2CFD-F926E513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DAG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9C80CFDC-24F3-A093-A4B0-4174AB066D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640" y="1469204"/>
            <a:ext cx="8737874" cy="45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55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D178-95FA-76AB-EA9A-3C4E56917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6EB12-B130-6C79-813A-B0B63FEDB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Each edge represents an RDD operation, and each vertex (corner) is an RDD.</a:t>
            </a:r>
          </a:p>
        </p:txBody>
      </p:sp>
    </p:spTree>
    <p:extLst>
      <p:ext uri="{BB962C8B-B14F-4D97-AF65-F5344CB8AC3E}">
        <p14:creationId xmlns:p14="http://schemas.microsoft.com/office/powerpoint/2010/main" val="3657601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0687-499C-8DBD-0AC1-DA8300C2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5449B-977C-69D1-2FAE-EC78B1F43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DAG also creates what is known as an Execution Plan.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072D518-B680-4AAF-A510-63A84AAB0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56" y="3429000"/>
            <a:ext cx="975360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57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29D3-0ECF-8AFD-1E2D-9024A4BD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vs Physical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03674-0748-B203-0EA2-B2CB99AE9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/>
              <a:t>Logical Plan is created when we perform an SQL Query</a:t>
            </a:r>
          </a:p>
          <a:p>
            <a:r>
              <a:rPr lang="en-US" sz="2800" dirty="0"/>
              <a:t>The Catalyst Optimizer observes the steps of the Query and organizes them to help make the query more efficient. This is the Logical Plan.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0DE9DE1-F930-BFFB-7706-64EFD545A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99" y="3955815"/>
            <a:ext cx="11291886" cy="187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438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7FDA-D27B-878B-B93C-074BCB54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84A62-CB11-0CC0-23BB-9484AFDB1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/>
              <a:t>From the optimized Logical Plan, the Catalyst Optimizer generates several Physical Plans.</a:t>
            </a:r>
          </a:p>
          <a:p>
            <a:r>
              <a:rPr lang="en-US" sz="2800" dirty="0"/>
              <a:t>A Physical Plan details how the tasks will be performed on the cluster.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DEAAC89-41E5-95FA-0D33-E420B442B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47" y="3428999"/>
            <a:ext cx="882015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476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6AC7-A4CF-CEC5-D369-B652874F6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234"/>
          </a:xfrm>
        </p:spPr>
        <p:txBody>
          <a:bodyPr/>
          <a:lstStyle/>
          <a:p>
            <a:r>
              <a:rPr lang="en-US" dirty="0"/>
              <a:t>How to view an Execution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53911-F3BD-8161-6ABF-3D366E1B1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1671"/>
            <a:ext cx="8596668" cy="4479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Sample:</a:t>
            </a:r>
          </a:p>
          <a:p>
            <a:r>
              <a:rPr lang="en-US" sz="2800" dirty="0"/>
              <a:t>x = </a:t>
            </a:r>
            <a:r>
              <a:rPr lang="en-US" sz="2800" dirty="0" err="1"/>
              <a:t>sql</a:t>
            </a:r>
            <a:r>
              <a:rPr lang="en-US" sz="2800" dirty="0"/>
              <a:t>(‘SELECT Items.name, </a:t>
            </a:r>
            <a:r>
              <a:rPr lang="en-US" sz="2800" dirty="0" err="1"/>
              <a:t>Items.price</a:t>
            </a:r>
            <a:r>
              <a:rPr lang="en-US" sz="2800" dirty="0"/>
              <a:t>, sum(</a:t>
            </a:r>
            <a:r>
              <a:rPr lang="en-US" sz="2800" dirty="0" err="1"/>
              <a:t>Orders.count</a:t>
            </a:r>
            <a:r>
              <a:rPr lang="en-US" sz="2800" dirty="0"/>
              <a:t>) FROM Items, Orders WHERE </a:t>
            </a:r>
            <a:r>
              <a:rPr lang="en-US" sz="2800" dirty="0" err="1"/>
              <a:t>Items.Id</a:t>
            </a:r>
            <a:r>
              <a:rPr lang="en-US" sz="2800" dirty="0"/>
              <a:t> = </a:t>
            </a:r>
            <a:r>
              <a:rPr lang="en-US" sz="2800" dirty="0" err="1"/>
              <a:t>Orders.ItemId</a:t>
            </a:r>
            <a:r>
              <a:rPr lang="en-US" sz="2800" dirty="0"/>
              <a:t> GROUP BY Items.name)</a:t>
            </a:r>
          </a:p>
          <a:p>
            <a:r>
              <a:rPr lang="en-US" sz="2800" dirty="0" err="1"/>
              <a:t>x.explain</a:t>
            </a:r>
            <a:r>
              <a:rPr lang="en-US" sz="2800" dirty="0"/>
              <a:t>(mode=‘extended’)</a:t>
            </a:r>
          </a:p>
        </p:txBody>
      </p:sp>
    </p:spTree>
    <p:extLst>
      <p:ext uri="{BB962C8B-B14F-4D97-AF65-F5344CB8AC3E}">
        <p14:creationId xmlns:p14="http://schemas.microsoft.com/office/powerpoint/2010/main" val="23441847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32</TotalTime>
  <Words>275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Spark DAG – Directed Acyclic Graph</vt:lpstr>
      <vt:lpstr>Directed Acyclic Graph</vt:lpstr>
      <vt:lpstr>How DAG works:</vt:lpstr>
      <vt:lpstr>Sample DAG</vt:lpstr>
      <vt:lpstr>Visual Representation</vt:lpstr>
      <vt:lpstr>Execution Plans</vt:lpstr>
      <vt:lpstr>Logical vs Physical Plan</vt:lpstr>
      <vt:lpstr>Physical Plan</vt:lpstr>
      <vt:lpstr>How to view an Execution Plan</vt:lpstr>
      <vt:lpstr>PowerPoint Presentation</vt:lpstr>
      <vt:lpstr>Why we need DAG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DAG – Directed Acyclic Graph</dc:title>
  <dc:creator>Jacob Monks</dc:creator>
  <cp:lastModifiedBy>Jacob Monks</cp:lastModifiedBy>
  <cp:revision>1</cp:revision>
  <dcterms:created xsi:type="dcterms:W3CDTF">2022-07-14T04:18:28Z</dcterms:created>
  <dcterms:modified xsi:type="dcterms:W3CDTF">2022-07-14T04:51:23Z</dcterms:modified>
</cp:coreProperties>
</file>