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2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9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7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9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6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2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8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dd-programming-guide.html#resilient-distributed-datasets-rdd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AE03-F594-4817-A45F-4DE1112F0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03" y="1057522"/>
            <a:ext cx="4741843" cy="217343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Spark Streaming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97C2-6FEF-44A8-8E1C-9112AE167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104" y="3751119"/>
            <a:ext cx="4797502" cy="1606163"/>
          </a:xfrm>
        </p:spPr>
        <p:txBody>
          <a:bodyPr anchor="t">
            <a:normAutofit/>
          </a:bodyPr>
          <a:lstStyle/>
          <a:p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00BBD-BBAF-49B6-87CF-E95B81F1F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" r="17137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5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48DCB-E2CD-ED97-EC12-19DA6D04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Spark Streaming?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BCEDD-D9E1-54B8-4D8F-347A3449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Core feature of Spark.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Extension of Spark Core API that allows real-time data 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Processed data can be saved in file systems, databases, etc.</a:t>
            </a:r>
          </a:p>
        </p:txBody>
      </p:sp>
    </p:spTree>
    <p:extLst>
      <p:ext uri="{BB962C8B-B14F-4D97-AF65-F5344CB8AC3E}">
        <p14:creationId xmlns:p14="http://schemas.microsoft.com/office/powerpoint/2010/main" val="412865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ark Streaming">
            <a:extLst>
              <a:ext uri="{FF2B5EF4-FFF2-40B4-BE49-F238E27FC236}">
                <a16:creationId xmlns:a16="http://schemas.microsoft.com/office/drawing/2014/main" id="{565E58FB-2E5B-483F-B227-11DF74738A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1532481"/>
            <a:ext cx="10233744" cy="3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CAF7A-5FB9-777E-6E1B-681C72994012}"/>
              </a:ext>
            </a:extLst>
          </p:cNvPr>
          <p:cNvSpPr txBox="1"/>
          <p:nvPr/>
        </p:nvSpPr>
        <p:spPr>
          <a:xfrm>
            <a:off x="1628775" y="153248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4C741-91FA-91C7-B127-F1B0C870F928}"/>
              </a:ext>
            </a:extLst>
          </p:cNvPr>
          <p:cNvSpPr txBox="1"/>
          <p:nvPr/>
        </p:nvSpPr>
        <p:spPr>
          <a:xfrm>
            <a:off x="9179683" y="153248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78689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park Streaming">
            <a:extLst>
              <a:ext uri="{FF2B5EF4-FFF2-40B4-BE49-F238E27FC236}">
                <a16:creationId xmlns:a16="http://schemas.microsoft.com/office/drawing/2014/main" id="{7671E254-3313-4615-A445-A29708992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2300012"/>
            <a:ext cx="10233744" cy="227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78E9E433-6148-4448-B287-E025FBBD1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0" r="945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E363F8-4C6C-46C3-A68E-45E9FB31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634" y="332450"/>
            <a:ext cx="6754447" cy="1471622"/>
          </a:xfrm>
        </p:spPr>
        <p:txBody>
          <a:bodyPr anchor="b">
            <a:normAutofit/>
          </a:bodyPr>
          <a:lstStyle/>
          <a:p>
            <a:r>
              <a:rPr lang="en-US" sz="3600" b="1" i="0" dirty="0">
                <a:effectLst/>
                <a:latin typeface="-apple-system"/>
              </a:rPr>
              <a:t>Discretized Streams (</a:t>
            </a:r>
            <a:r>
              <a:rPr lang="en-US" sz="3600" b="1" i="0" dirty="0" err="1">
                <a:effectLst/>
                <a:latin typeface="-apple-system"/>
              </a:rPr>
              <a:t>DStreams</a:t>
            </a:r>
            <a:r>
              <a:rPr lang="en-US" sz="3600" b="1" i="0" dirty="0">
                <a:effectLst/>
                <a:latin typeface="-apple-system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D843-130F-45C9-82B8-2B040304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637" y="1940001"/>
            <a:ext cx="6754446" cy="3834594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500" b="1" i="0" dirty="0">
                <a:effectLst/>
                <a:latin typeface="-apple-system"/>
              </a:rPr>
              <a:t>Discretized Stream</a:t>
            </a:r>
            <a:r>
              <a:rPr lang="en-US" sz="1500" b="0" i="0" dirty="0">
                <a:effectLst/>
                <a:latin typeface="-apple-system"/>
              </a:rPr>
              <a:t> or </a:t>
            </a:r>
            <a:r>
              <a:rPr lang="en-US" sz="1500" b="1" i="0" dirty="0" err="1">
                <a:effectLst/>
                <a:latin typeface="-apple-system"/>
              </a:rPr>
              <a:t>DStream</a:t>
            </a:r>
            <a:r>
              <a:rPr lang="en-US" sz="1500" b="0" i="0" dirty="0">
                <a:effectLst/>
                <a:latin typeface="-apple-system"/>
              </a:rPr>
              <a:t> is the basic abstraction provided by Spark Streaming. It represents a continuous stream of data, either the input data stream received from source, or the processed data stream generated by transforming the input stream. Internally, a </a:t>
            </a:r>
            <a:r>
              <a:rPr lang="en-US" sz="1500" b="0" i="0" dirty="0" err="1">
                <a:effectLst/>
                <a:latin typeface="-apple-system"/>
              </a:rPr>
              <a:t>DStream</a:t>
            </a:r>
            <a:r>
              <a:rPr lang="en-US" sz="1500" b="0" i="0" dirty="0">
                <a:effectLst/>
                <a:latin typeface="-apple-system"/>
              </a:rPr>
              <a:t> is represented by a continuous series of RDDs, which is Spark’s abstraction of an immutable, distributed dataset (see </a:t>
            </a:r>
            <a:r>
              <a:rPr lang="en-US" sz="1500" b="0" i="0" u="none" strike="noStrike" dirty="0">
                <a:effectLst/>
                <a:latin typeface="-apple-system"/>
                <a:hlinkClick r:id="rId3"/>
              </a:rPr>
              <a:t>Spark Programming Guide</a:t>
            </a:r>
            <a:r>
              <a:rPr lang="en-US" sz="1500" b="0" i="0" dirty="0">
                <a:effectLst/>
                <a:latin typeface="-apple-system"/>
              </a:rPr>
              <a:t> for more details). Each RDD in a </a:t>
            </a:r>
            <a:r>
              <a:rPr lang="en-US" sz="1500" b="0" i="0" dirty="0" err="1">
                <a:effectLst/>
                <a:latin typeface="-apple-system"/>
              </a:rPr>
              <a:t>DStream</a:t>
            </a:r>
            <a:r>
              <a:rPr lang="en-US" sz="1500" b="0" i="0" dirty="0">
                <a:effectLst/>
                <a:latin typeface="-apple-system"/>
              </a:rPr>
              <a:t> contains data from a certain interval, as shown in the following figure.</a:t>
            </a:r>
          </a:p>
          <a:p>
            <a:pPr>
              <a:lnSpc>
                <a:spcPct val="130000"/>
              </a:lnSpc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28727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Spark Streaming">
            <a:extLst>
              <a:ext uri="{FF2B5EF4-FFF2-40B4-BE49-F238E27FC236}">
                <a16:creationId xmlns:a16="http://schemas.microsoft.com/office/drawing/2014/main" id="{55EDFB4B-A409-4759-BA26-BC3DA8BA40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2312806"/>
            <a:ext cx="10233744" cy="225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Spark Streaming">
            <a:extLst>
              <a:ext uri="{FF2B5EF4-FFF2-40B4-BE49-F238E27FC236}">
                <a16:creationId xmlns:a16="http://schemas.microsoft.com/office/drawing/2014/main" id="{1DA92232-997D-4E25-8817-FD66FC7D36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341" y="1622027"/>
            <a:ext cx="10233744" cy="36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4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1E538-34FB-811C-847C-F327289B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Structured Streaming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D477-70FE-F170-1279-8DEBEFA6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feature released with Spark 2.2.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the same operations as in batch processing and use them for streaming purposes.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Allows incremental processing.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Saves new data appended to an unbounded table.</a:t>
            </a:r>
          </a:p>
        </p:txBody>
      </p:sp>
    </p:spTree>
    <p:extLst>
      <p:ext uri="{BB962C8B-B14F-4D97-AF65-F5344CB8AC3E}">
        <p14:creationId xmlns:p14="http://schemas.microsoft.com/office/powerpoint/2010/main" val="217326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723A0-D41B-4C41-8D49-B56A87465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467"/>
            <a:ext cx="64291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79F83-83C0-20F2-E801-3A7AADE9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880" y="739976"/>
            <a:ext cx="7278622" cy="52951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8E2193-D83A-4F93-AA5A-6B128ADC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15" y="6214533"/>
            <a:ext cx="11599127" cy="64346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5BEC9-9A64-4330-A094-2323D0EE1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891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DA58A-A755-4FCE-9BED-1E4AD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146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543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5E2"/>
      </a:lt2>
      <a:accent1>
        <a:srgbClr val="8DA6C2"/>
      </a:accent1>
      <a:accent2>
        <a:srgbClr val="7F82BA"/>
      </a:accent2>
      <a:accent3>
        <a:srgbClr val="A896C6"/>
      </a:accent3>
      <a:accent4>
        <a:srgbClr val="AD7FBA"/>
      </a:accent4>
      <a:accent5>
        <a:srgbClr val="C493BB"/>
      </a:accent5>
      <a:accent6>
        <a:srgbClr val="BA7F96"/>
      </a:accent6>
      <a:hlink>
        <a:srgbClr val="9A7E5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175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-apple-system</vt:lpstr>
      <vt:lpstr>Corbel</vt:lpstr>
      <vt:lpstr>Wingdings</vt:lpstr>
      <vt:lpstr>ShojiVTI</vt:lpstr>
      <vt:lpstr>Spark Streaming</vt:lpstr>
      <vt:lpstr>What is Spark Streaming?</vt:lpstr>
      <vt:lpstr>PowerPoint Presentation</vt:lpstr>
      <vt:lpstr>PowerPoint Presentation</vt:lpstr>
      <vt:lpstr>Discretized Streams (DStreams)</vt:lpstr>
      <vt:lpstr>PowerPoint Presentation</vt:lpstr>
      <vt:lpstr>PowerPoint Presentation</vt:lpstr>
      <vt:lpstr>Structured Streaming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Streaming</dc:title>
  <dc:creator>Jismi Mary</dc:creator>
  <cp:lastModifiedBy>Jacob Monks</cp:lastModifiedBy>
  <cp:revision>9</cp:revision>
  <dcterms:created xsi:type="dcterms:W3CDTF">2021-05-24T08:40:02Z</dcterms:created>
  <dcterms:modified xsi:type="dcterms:W3CDTF">2022-07-19T06:59:53Z</dcterms:modified>
</cp:coreProperties>
</file>