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Sorts Mill Goudy"/>
      <p:regular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BNrZLuPZevdO5E1Ey1bZWcLH0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SortsMillGoudy-italic.fntdata"/><Relationship Id="rId9" Type="http://schemas.openxmlformats.org/officeDocument/2006/relationships/font" Target="fonts/SortsMillGoud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2107200" y="1096965"/>
            <a:ext cx="7977600" cy="2085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216000" y="3945771"/>
            <a:ext cx="5760000" cy="1832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0" sz="24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6"/>
          <p:cNvCxnSpPr/>
          <p:nvPr/>
        </p:nvCxnSpPr>
        <p:spPr>
          <a:xfrm>
            <a:off x="5826000" y="3525773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" name="Google Shape;18;p6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" name="Google Shape;19;p6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" name="Google Shape;21;p6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22" name="Google Shape;22;p6"/>
            <p:cNvCxnSpPr/>
            <p:nvPr/>
          </p:nvCxnSpPr>
          <p:spPr>
            <a:xfrm rot="10800000">
              <a:off x="6278280" y="333389"/>
              <a:ext cx="0" cy="1862138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 rot="5400000">
            <a:off x="4075904" y="-1400580"/>
            <a:ext cx="4040191" cy="10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99000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56525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venir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" name="Google Shape;36;p8"/>
          <p:cNvGrpSpPr/>
          <p:nvPr/>
        </p:nvGrpSpPr>
        <p:grpSpPr>
          <a:xfrm rot="10800000">
            <a:off x="1079500" y="976581"/>
            <a:ext cx="924390" cy="1045313"/>
            <a:chOff x="6200905" y="2967038"/>
            <a:chExt cx="924390" cy="1045313"/>
          </a:xfrm>
        </p:grpSpPr>
        <p:grpSp>
          <p:nvGrpSpPr>
            <p:cNvPr id="37" name="Google Shape;37;p8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0" name="Google Shape;40;p8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1" name="Google Shape;41;p8"/>
            <p:cNvGrpSpPr/>
            <p:nvPr/>
          </p:nvGrpSpPr>
          <p:grpSpPr>
            <a:xfrm flipH="1" rot="-2700000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4" name="Google Shape;44;p8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5" name="Google Shape;45;p8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989400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6274202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989399" y="1736732"/>
            <a:ext cx="4928400" cy="661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989400" y="2431256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3" type="body"/>
          </p:nvPr>
        </p:nvSpPr>
        <p:spPr>
          <a:xfrm>
            <a:off x="6274200" y="1736732"/>
            <a:ext cx="4928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"/>
          <p:cNvSpPr txBox="1"/>
          <p:nvPr>
            <p:ph idx="4" type="body"/>
          </p:nvPr>
        </p:nvSpPr>
        <p:spPr>
          <a:xfrm>
            <a:off x="6274200" y="2431257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990001" y="955674"/>
            <a:ext cx="3531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5444850" y="882651"/>
            <a:ext cx="5760000" cy="489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·"/>
              <a:defRPr sz="32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·"/>
              <a:defRPr sz="24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989401" y="2584759"/>
            <a:ext cx="3531600" cy="319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990000" y="955456"/>
            <a:ext cx="3531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/>
          <p:nvPr>
            <p:ph idx="2" type="pic"/>
          </p:nvPr>
        </p:nvSpPr>
        <p:spPr>
          <a:xfrm>
            <a:off x="5537200" y="540001"/>
            <a:ext cx="6115050" cy="5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b="0" i="1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990000" y="2584758"/>
            <a:ext cx="3531600" cy="3284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i="0" sz="3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7760863" y="1079500"/>
            <a:ext cx="3882286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en-US"/>
              <a:t>Introduction to Spark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8208006" y="4113213"/>
            <a:ext cx="298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Close-up of a lightbulb with a filament" id="106" name="Google Shape;106;p1"/>
          <p:cNvPicPr preferRelativeResize="0"/>
          <p:nvPr/>
        </p:nvPicPr>
        <p:blipFill rotWithShape="1">
          <a:blip r:embed="rId3">
            <a:alphaModFix/>
          </a:blip>
          <a:srcRect b="-1" l="29804" r="0" t="0"/>
          <a:stretch/>
        </p:blipFill>
        <p:spPr>
          <a:xfrm>
            <a:off x="20" y="10"/>
            <a:ext cx="7211993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"/>
          <p:cNvCxnSpPr/>
          <p:nvPr/>
        </p:nvCxnSpPr>
        <p:spPr>
          <a:xfrm>
            <a:off x="9432006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"/>
          <p:cNvCxnSpPr/>
          <p:nvPr/>
        </p:nvCxnSpPr>
        <p:spPr>
          <a:xfrm>
            <a:off x="5826000" y="3525773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3" name="Google Shape;113;p2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4" name="Google Shape;114;p2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117" name="Google Shape;117;p2"/>
            <p:cNvCxnSpPr/>
            <p:nvPr/>
          </p:nvCxnSpPr>
          <p:spPr>
            <a:xfrm rot="10800000">
              <a:off x="6278280" y="333389"/>
              <a:ext cx="0" cy="1862138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8" name="Google Shape;1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2"/>
          <p:cNvSpPr txBox="1"/>
          <p:nvPr>
            <p:ph type="title"/>
          </p:nvPr>
        </p:nvSpPr>
        <p:spPr>
          <a:xfrm>
            <a:off x="1084235" y="395288"/>
            <a:ext cx="10023531" cy="1112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en-US" sz="4800"/>
              <a:t>Spark Ecosystem</a:t>
            </a:r>
            <a:endParaRPr/>
          </a:p>
        </p:txBody>
      </p:sp>
      <p:cxnSp>
        <p:nvCxnSpPr>
          <p:cNvPr id="120" name="Google Shape;120;p2"/>
          <p:cNvCxnSpPr/>
          <p:nvPr/>
        </p:nvCxnSpPr>
        <p:spPr>
          <a:xfrm>
            <a:off x="5826000" y="1911592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ache Spark™ - An Introduction to Spark | Data Mechanics" id="121" name="Google Shape;12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160" y="1508125"/>
            <a:ext cx="8788400" cy="494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3"/>
          <p:cNvCxnSpPr/>
          <p:nvPr/>
        </p:nvCxnSpPr>
        <p:spPr>
          <a:xfrm>
            <a:off x="5826000" y="3525773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7" name="Google Shape;127;p3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8" name="Google Shape;128;p3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131" name="Google Shape;131;p3"/>
            <p:cNvCxnSpPr/>
            <p:nvPr/>
          </p:nvCxnSpPr>
          <p:spPr>
            <a:xfrm rot="10800000">
              <a:off x="6278280" y="333389"/>
              <a:ext cx="0" cy="1862138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2" name="Google Shape;13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3"/>
          <p:cNvSpPr txBox="1"/>
          <p:nvPr>
            <p:ph type="title"/>
          </p:nvPr>
        </p:nvSpPr>
        <p:spPr>
          <a:xfrm>
            <a:off x="1079510" y="399418"/>
            <a:ext cx="4457690" cy="1985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en-US" sz="4800"/>
              <a:t>Hadoop Vs Spark</a:t>
            </a:r>
            <a:endParaRPr/>
          </a:p>
        </p:txBody>
      </p:sp>
      <p:cxnSp>
        <p:nvCxnSpPr>
          <p:cNvPr id="134" name="Google Shape;134;p3"/>
          <p:cNvCxnSpPr/>
          <p:nvPr/>
        </p:nvCxnSpPr>
        <p:spPr>
          <a:xfrm rot="5400000">
            <a:off x="5826000" y="1392239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ache Spark vs Hadoop: Choosing the Right Framework | Edureka Blog" id="135" name="Google Shape;13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" l="4346" r="6740" t="0"/>
          <a:stretch/>
        </p:blipFill>
        <p:spPr>
          <a:xfrm>
            <a:off x="541339" y="2843213"/>
            <a:ext cx="11109674" cy="361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1009375" y="405264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US"/>
              <a:t>Architecture of Spark</a:t>
            </a:r>
            <a:endParaRPr/>
          </a:p>
        </p:txBody>
      </p:sp>
      <p:pic>
        <p:nvPicPr>
          <p:cNvPr descr="Spark Architecture and Deployment Environment | by saurabh goyal | Medium" id="141" name="Google Shape;14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890" y="1685925"/>
            <a:ext cx="9924220" cy="404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osty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5E8"/>
      </a:lt2>
      <a:accent1>
        <a:srgbClr val="C59B6B"/>
      </a:accent1>
      <a:accent2>
        <a:srgbClr val="D09188"/>
      </a:accent2>
      <a:accent3>
        <a:srgbClr val="A6A36E"/>
      </a:accent3>
      <a:accent4>
        <a:srgbClr val="67ABBA"/>
      </a:accent4>
      <a:accent5>
        <a:srgbClr val="86A3CF"/>
      </a:accent5>
      <a:accent6>
        <a:srgbClr val="7371C7"/>
      </a:accent6>
      <a:hlink>
        <a:srgbClr val="6283A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2021-05-05T06:46:45Z</dcterms:created>
  <dc:creator>Jismi Mary</dc:creator>
</cp:coreProperties>
</file>