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7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46" r:id="rId22"/>
    <p:sldId id="347" r:id="rId23"/>
    <p:sldId id="349" r:id="rId24"/>
    <p:sldId id="304" r:id="rId25"/>
    <p:sldId id="348" r:id="rId26"/>
    <p:sldId id="350" r:id="rId27"/>
    <p:sldId id="303" r:id="rId28"/>
    <p:sldId id="305" r:id="rId29"/>
    <p:sldId id="306" r:id="rId30"/>
    <p:sldId id="307" r:id="rId31"/>
    <p:sldId id="351" r:id="rId32"/>
    <p:sldId id="352" r:id="rId33"/>
    <p:sldId id="308" r:id="rId34"/>
    <p:sldId id="309" r:id="rId35"/>
    <p:sldId id="353" r:id="rId36"/>
    <p:sldId id="310" r:id="rId37"/>
    <p:sldId id="311" r:id="rId38"/>
    <p:sldId id="312" r:id="rId39"/>
    <p:sldId id="356" r:id="rId40"/>
    <p:sldId id="355" r:id="rId41"/>
    <p:sldId id="354" r:id="rId42"/>
    <p:sldId id="314" r:id="rId43"/>
    <p:sldId id="315" r:id="rId44"/>
    <p:sldId id="316" r:id="rId45"/>
    <p:sldId id="361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257" r:id="rId62"/>
    <p:sldId id="258" r:id="rId63"/>
    <p:sldId id="259" r:id="rId64"/>
    <p:sldId id="260" r:id="rId65"/>
    <p:sldId id="261" r:id="rId66"/>
    <p:sldId id="262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3" r:id="rId76"/>
    <p:sldId id="272" r:id="rId77"/>
    <p:sldId id="274" r:id="rId78"/>
    <p:sldId id="338" r:id="rId79"/>
    <p:sldId id="278" r:id="rId80"/>
    <p:sldId id="277" r:id="rId81"/>
    <p:sldId id="280" r:id="rId82"/>
    <p:sldId id="279" r:id="rId83"/>
    <p:sldId id="281" r:id="rId84"/>
    <p:sldId id="282" r:id="rId85"/>
    <p:sldId id="283" r:id="rId86"/>
    <p:sldId id="284" r:id="rId87"/>
    <p:sldId id="285" r:id="rId88"/>
    <p:sldId id="286" r:id="rId89"/>
    <p:sldId id="287" r:id="rId90"/>
    <p:sldId id="288" r:id="rId91"/>
    <p:sldId id="289" r:id="rId92"/>
    <p:sldId id="290" r:id="rId93"/>
    <p:sldId id="292" r:id="rId94"/>
    <p:sldId id="291" r:id="rId95"/>
    <p:sldId id="357" r:id="rId96"/>
    <p:sldId id="332" r:id="rId97"/>
    <p:sldId id="333" r:id="rId98"/>
    <p:sldId id="334" r:id="rId99"/>
    <p:sldId id="358" r:id="rId100"/>
    <p:sldId id="335" r:id="rId101"/>
    <p:sldId id="360" r:id="rId102"/>
    <p:sldId id="359" r:id="rId103"/>
    <p:sldId id="337" r:id="rId104"/>
    <p:sldId id="275" r:id="rId105"/>
    <p:sldId id="336" r:id="rId10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viewProps" Target="viewProp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27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</TotalTime>
  <Words>1222</Words>
  <Application>Microsoft Office PowerPoint</Application>
  <PresentationFormat>Widescreen</PresentationFormat>
  <Paragraphs>650</Paragraphs>
  <Slides>104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150</cp:revision>
  <dcterms:created xsi:type="dcterms:W3CDTF">2016-12-20T19:33:42Z</dcterms:created>
  <dcterms:modified xsi:type="dcterms:W3CDTF">2020-10-07T20:06:36Z</dcterms:modified>
</cp:coreProperties>
</file>