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256" r:id="rId5"/>
    <p:sldId id="293" r:id="rId6"/>
    <p:sldId id="294" r:id="rId7"/>
    <p:sldId id="295" r:id="rId8"/>
    <p:sldId id="296" r:id="rId9"/>
    <p:sldId id="297" r:id="rId10"/>
    <p:sldId id="298" r:id="rId11"/>
    <p:sldId id="299" r:id="rId12"/>
    <p:sldId id="303" r:id="rId13"/>
    <p:sldId id="304" r:id="rId14"/>
    <p:sldId id="305" r:id="rId15"/>
    <p:sldId id="306" r:id="rId16"/>
    <p:sldId id="309" r:id="rId17"/>
    <p:sldId id="307" r:id="rId18"/>
    <p:sldId id="308" r:id="rId19"/>
    <p:sldId id="310" r:id="rId20"/>
    <p:sldId id="287" r:id="rId21"/>
    <p:sldId id="300" r:id="rId22"/>
    <p:sldId id="301" r:id="rId23"/>
    <p:sldId id="311" r:id="rId24"/>
    <p:sldId id="31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8A158-21F1-4832-8FAA-41AEB8DA4508}" v="259" dt="2020-11-04T19:53:09.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C7AD8A3F-1A0A-4161-BD4C-9F85CDF43D0B}"/>
    <pc:docChg chg="custSel addSld delSld modSld sldOrd">
      <pc:chgData name="Moore, Jacob Preston" userId="fdd3fd0f-c483-48c9-988d-7deb216763fd" providerId="ADAL" clId="{C7AD8A3F-1A0A-4161-BD4C-9F85CDF43D0B}" dt="2020-10-29T14:13:09.162" v="431" actId="20577"/>
      <pc:docMkLst>
        <pc:docMk/>
      </pc:docMkLst>
      <pc:sldChg chg="modSp">
        <pc:chgData name="Moore, Jacob Preston" userId="fdd3fd0f-c483-48c9-988d-7deb216763fd" providerId="ADAL" clId="{C7AD8A3F-1A0A-4161-BD4C-9F85CDF43D0B}" dt="2020-10-29T13:26:00.902" v="15" actId="20577"/>
        <pc:sldMkLst>
          <pc:docMk/>
          <pc:sldMk cId="3080430471" sldId="256"/>
        </pc:sldMkLst>
        <pc:spChg chg="mod">
          <ac:chgData name="Moore, Jacob Preston" userId="fdd3fd0f-c483-48c9-988d-7deb216763fd" providerId="ADAL" clId="{C7AD8A3F-1A0A-4161-BD4C-9F85CDF43D0B}" dt="2020-10-29T13:26:00.902" v="15" actId="20577"/>
          <ac:spMkLst>
            <pc:docMk/>
            <pc:sldMk cId="3080430471" sldId="256"/>
            <ac:spMk id="2" creationId="{00000000-0000-0000-0000-000000000000}"/>
          </ac:spMkLst>
        </pc:spChg>
      </pc:sldChg>
      <pc:sldChg chg="ord">
        <pc:chgData name="Moore, Jacob Preston" userId="fdd3fd0f-c483-48c9-988d-7deb216763fd" providerId="ADAL" clId="{C7AD8A3F-1A0A-4161-BD4C-9F85CDF43D0B}" dt="2020-10-29T13:35:25.582" v="49"/>
        <pc:sldMkLst>
          <pc:docMk/>
          <pc:sldMk cId="3129637585" sldId="287"/>
        </pc:sldMkLst>
      </pc:sldChg>
      <pc:sldChg chg="addSp delSp modSp add modAnim">
        <pc:chgData name="Moore, Jacob Preston" userId="fdd3fd0f-c483-48c9-988d-7deb216763fd" providerId="ADAL" clId="{C7AD8A3F-1A0A-4161-BD4C-9F85CDF43D0B}" dt="2020-10-29T14:06:33.191" v="359"/>
        <pc:sldMkLst>
          <pc:docMk/>
          <pc:sldMk cId="499586186" sldId="293"/>
        </pc:sldMkLst>
        <pc:spChg chg="mod">
          <ac:chgData name="Moore, Jacob Preston" userId="fdd3fd0f-c483-48c9-988d-7deb216763fd" providerId="ADAL" clId="{C7AD8A3F-1A0A-4161-BD4C-9F85CDF43D0B}" dt="2020-10-29T13:32:54.801" v="39" actId="113"/>
          <ac:spMkLst>
            <pc:docMk/>
            <pc:sldMk cId="499586186" sldId="293"/>
            <ac:spMk id="3" creationId="{00000000-0000-0000-0000-000000000000}"/>
          </ac:spMkLst>
        </pc:spChg>
        <pc:grpChg chg="add mod">
          <ac:chgData name="Moore, Jacob Preston" userId="fdd3fd0f-c483-48c9-988d-7deb216763fd" providerId="ADAL" clId="{C7AD8A3F-1A0A-4161-BD4C-9F85CDF43D0B}" dt="2020-10-29T13:33:24.221" v="44" actId="1076"/>
          <ac:grpSpMkLst>
            <pc:docMk/>
            <pc:sldMk cId="499586186" sldId="293"/>
            <ac:grpSpMk id="7" creationId="{09F3F59F-FB16-404F-9E5D-978D6F61CE00}"/>
          </ac:grpSpMkLst>
        </pc:grpChg>
        <pc:picChg chg="del">
          <ac:chgData name="Moore, Jacob Preston" userId="fdd3fd0f-c483-48c9-988d-7deb216763fd" providerId="ADAL" clId="{C7AD8A3F-1A0A-4161-BD4C-9F85CDF43D0B}" dt="2020-10-29T13:32:59.802" v="40" actId="478"/>
          <ac:picMkLst>
            <pc:docMk/>
            <pc:sldMk cId="499586186" sldId="293"/>
            <ac:picMk id="6" creationId="{00000000-0000-0000-0000-000000000000}"/>
          </ac:picMkLst>
        </pc:picChg>
      </pc:sldChg>
      <pc:sldChg chg="del">
        <pc:chgData name="Moore, Jacob Preston" userId="fdd3fd0f-c483-48c9-988d-7deb216763fd" providerId="ADAL" clId="{C7AD8A3F-1A0A-4161-BD4C-9F85CDF43D0B}" dt="2020-10-29T13:27:03.181" v="16" actId="2696"/>
        <pc:sldMkLst>
          <pc:docMk/>
          <pc:sldMk cId="3342177651" sldId="293"/>
        </pc:sldMkLst>
      </pc:sldChg>
      <pc:sldChg chg="del">
        <pc:chgData name="Moore, Jacob Preston" userId="fdd3fd0f-c483-48c9-988d-7deb216763fd" providerId="ADAL" clId="{C7AD8A3F-1A0A-4161-BD4C-9F85CDF43D0B}" dt="2020-10-29T13:27:03.190" v="17" actId="2696"/>
        <pc:sldMkLst>
          <pc:docMk/>
          <pc:sldMk cId="1988669258" sldId="294"/>
        </pc:sldMkLst>
      </pc:sldChg>
      <pc:sldChg chg="modSp add">
        <pc:chgData name="Moore, Jacob Preston" userId="fdd3fd0f-c483-48c9-988d-7deb216763fd" providerId="ADAL" clId="{C7AD8A3F-1A0A-4161-BD4C-9F85CDF43D0B}" dt="2020-10-29T13:33:42.053" v="46" actId="113"/>
        <pc:sldMkLst>
          <pc:docMk/>
          <pc:sldMk cId="3858571944" sldId="294"/>
        </pc:sldMkLst>
        <pc:spChg chg="mod">
          <ac:chgData name="Moore, Jacob Preston" userId="fdd3fd0f-c483-48c9-988d-7deb216763fd" providerId="ADAL" clId="{C7AD8A3F-1A0A-4161-BD4C-9F85CDF43D0B}" dt="2020-10-29T13:33:42.053" v="46" actId="113"/>
          <ac:spMkLst>
            <pc:docMk/>
            <pc:sldMk cId="3858571944" sldId="294"/>
            <ac:spMk id="3" creationId="{00000000-0000-0000-0000-000000000000}"/>
          </ac:spMkLst>
        </pc:spChg>
      </pc:sldChg>
      <pc:sldChg chg="del">
        <pc:chgData name="Moore, Jacob Preston" userId="fdd3fd0f-c483-48c9-988d-7deb216763fd" providerId="ADAL" clId="{C7AD8A3F-1A0A-4161-BD4C-9F85CDF43D0B}" dt="2020-10-29T13:27:03.210" v="18" actId="2696"/>
        <pc:sldMkLst>
          <pc:docMk/>
          <pc:sldMk cId="1751003400" sldId="295"/>
        </pc:sldMkLst>
      </pc:sldChg>
      <pc:sldChg chg="add">
        <pc:chgData name="Moore, Jacob Preston" userId="fdd3fd0f-c483-48c9-988d-7deb216763fd" providerId="ADAL" clId="{C7AD8A3F-1A0A-4161-BD4C-9F85CDF43D0B}" dt="2020-10-29T13:27:09.689" v="26"/>
        <pc:sldMkLst>
          <pc:docMk/>
          <pc:sldMk cId="3679192265" sldId="295"/>
        </pc:sldMkLst>
      </pc:sldChg>
      <pc:sldChg chg="del">
        <pc:chgData name="Moore, Jacob Preston" userId="fdd3fd0f-c483-48c9-988d-7deb216763fd" providerId="ADAL" clId="{C7AD8A3F-1A0A-4161-BD4C-9F85CDF43D0B}" dt="2020-10-29T13:27:03.244" v="19" actId="2696"/>
        <pc:sldMkLst>
          <pc:docMk/>
          <pc:sldMk cId="1286002228" sldId="296"/>
        </pc:sldMkLst>
      </pc:sldChg>
      <pc:sldChg chg="modSp add">
        <pc:chgData name="Moore, Jacob Preston" userId="fdd3fd0f-c483-48c9-988d-7deb216763fd" providerId="ADAL" clId="{C7AD8A3F-1A0A-4161-BD4C-9F85CDF43D0B}" dt="2020-10-29T14:07:01.679" v="378" actId="20577"/>
        <pc:sldMkLst>
          <pc:docMk/>
          <pc:sldMk cId="3524321151" sldId="296"/>
        </pc:sldMkLst>
        <pc:spChg chg="mod">
          <ac:chgData name="Moore, Jacob Preston" userId="fdd3fd0f-c483-48c9-988d-7deb216763fd" providerId="ADAL" clId="{C7AD8A3F-1A0A-4161-BD4C-9F85CDF43D0B}" dt="2020-10-29T14:07:01.679" v="378" actId="20577"/>
          <ac:spMkLst>
            <pc:docMk/>
            <pc:sldMk cId="3524321151" sldId="296"/>
            <ac:spMk id="3" creationId="{00000000-0000-0000-0000-000000000000}"/>
          </ac:spMkLst>
        </pc:spChg>
      </pc:sldChg>
      <pc:sldChg chg="del">
        <pc:chgData name="Moore, Jacob Preston" userId="fdd3fd0f-c483-48c9-988d-7deb216763fd" providerId="ADAL" clId="{C7AD8A3F-1A0A-4161-BD4C-9F85CDF43D0B}" dt="2020-10-29T13:27:03.275" v="20" actId="2696"/>
        <pc:sldMkLst>
          <pc:docMk/>
          <pc:sldMk cId="2594411321" sldId="297"/>
        </pc:sldMkLst>
      </pc:sldChg>
      <pc:sldChg chg="add">
        <pc:chgData name="Moore, Jacob Preston" userId="fdd3fd0f-c483-48c9-988d-7deb216763fd" providerId="ADAL" clId="{C7AD8A3F-1A0A-4161-BD4C-9F85CDF43D0B}" dt="2020-10-29T13:27:09.689" v="26"/>
        <pc:sldMkLst>
          <pc:docMk/>
          <pc:sldMk cId="3788337255" sldId="297"/>
        </pc:sldMkLst>
      </pc:sldChg>
      <pc:sldChg chg="add">
        <pc:chgData name="Moore, Jacob Preston" userId="fdd3fd0f-c483-48c9-988d-7deb216763fd" providerId="ADAL" clId="{C7AD8A3F-1A0A-4161-BD4C-9F85CDF43D0B}" dt="2020-10-29T13:27:09.689" v="26"/>
        <pc:sldMkLst>
          <pc:docMk/>
          <pc:sldMk cId="246870124" sldId="298"/>
        </pc:sldMkLst>
      </pc:sldChg>
      <pc:sldChg chg="del">
        <pc:chgData name="Moore, Jacob Preston" userId="fdd3fd0f-c483-48c9-988d-7deb216763fd" providerId="ADAL" clId="{C7AD8A3F-1A0A-4161-BD4C-9F85CDF43D0B}" dt="2020-10-29T13:27:03.294" v="21" actId="2696"/>
        <pc:sldMkLst>
          <pc:docMk/>
          <pc:sldMk cId="411196514" sldId="298"/>
        </pc:sldMkLst>
      </pc:sldChg>
      <pc:sldChg chg="del">
        <pc:chgData name="Moore, Jacob Preston" userId="fdd3fd0f-c483-48c9-988d-7deb216763fd" providerId="ADAL" clId="{C7AD8A3F-1A0A-4161-BD4C-9F85CDF43D0B}" dt="2020-10-29T13:27:07.223" v="23" actId="2696"/>
        <pc:sldMkLst>
          <pc:docMk/>
          <pc:sldMk cId="359370948" sldId="299"/>
        </pc:sldMkLst>
      </pc:sldChg>
      <pc:sldChg chg="modSp add modAnim">
        <pc:chgData name="Moore, Jacob Preston" userId="fdd3fd0f-c483-48c9-988d-7deb216763fd" providerId="ADAL" clId="{C7AD8A3F-1A0A-4161-BD4C-9F85CDF43D0B}" dt="2020-10-29T13:35:08.779" v="48" actId="27636"/>
        <pc:sldMkLst>
          <pc:docMk/>
          <pc:sldMk cId="2959914181" sldId="299"/>
        </pc:sldMkLst>
        <pc:spChg chg="mod">
          <ac:chgData name="Moore, Jacob Preston" userId="fdd3fd0f-c483-48c9-988d-7deb216763fd" providerId="ADAL" clId="{C7AD8A3F-1A0A-4161-BD4C-9F85CDF43D0B}" dt="2020-10-29T13:35:08.779" v="48" actId="27636"/>
          <ac:spMkLst>
            <pc:docMk/>
            <pc:sldMk cId="2959914181" sldId="299"/>
            <ac:spMk id="3" creationId="{00000000-0000-0000-0000-000000000000}"/>
          </ac:spMkLst>
        </pc:spChg>
      </pc:sldChg>
      <pc:sldChg chg="del">
        <pc:chgData name="Moore, Jacob Preston" userId="fdd3fd0f-c483-48c9-988d-7deb216763fd" providerId="ADAL" clId="{C7AD8A3F-1A0A-4161-BD4C-9F85CDF43D0B}" dt="2020-10-29T13:27:07.240" v="24" actId="2696"/>
        <pc:sldMkLst>
          <pc:docMk/>
          <pc:sldMk cId="2519251031" sldId="300"/>
        </pc:sldMkLst>
      </pc:sldChg>
      <pc:sldChg chg="add">
        <pc:chgData name="Moore, Jacob Preston" userId="fdd3fd0f-c483-48c9-988d-7deb216763fd" providerId="ADAL" clId="{C7AD8A3F-1A0A-4161-BD4C-9F85CDF43D0B}" dt="2020-10-29T13:27:09.689" v="26"/>
        <pc:sldMkLst>
          <pc:docMk/>
          <pc:sldMk cId="3408832443" sldId="300"/>
        </pc:sldMkLst>
      </pc:sldChg>
      <pc:sldChg chg="del">
        <pc:chgData name="Moore, Jacob Preston" userId="fdd3fd0f-c483-48c9-988d-7deb216763fd" providerId="ADAL" clId="{C7AD8A3F-1A0A-4161-BD4C-9F85CDF43D0B}" dt="2020-10-29T13:27:03.302" v="22" actId="2696"/>
        <pc:sldMkLst>
          <pc:docMk/>
          <pc:sldMk cId="27825524" sldId="301"/>
        </pc:sldMkLst>
      </pc:sldChg>
      <pc:sldChg chg="modSp add">
        <pc:chgData name="Moore, Jacob Preston" userId="fdd3fd0f-c483-48c9-988d-7deb216763fd" providerId="ADAL" clId="{C7AD8A3F-1A0A-4161-BD4C-9F85CDF43D0B}" dt="2020-10-29T13:35:33.779" v="67" actId="20577"/>
        <pc:sldMkLst>
          <pc:docMk/>
          <pc:sldMk cId="1750437543" sldId="301"/>
        </pc:sldMkLst>
        <pc:spChg chg="mod">
          <ac:chgData name="Moore, Jacob Preston" userId="fdd3fd0f-c483-48c9-988d-7deb216763fd" providerId="ADAL" clId="{C7AD8A3F-1A0A-4161-BD4C-9F85CDF43D0B}" dt="2020-10-29T13:35:33.779" v="67" actId="20577"/>
          <ac:spMkLst>
            <pc:docMk/>
            <pc:sldMk cId="1750437543" sldId="301"/>
            <ac:spMk id="2" creationId="{00000000-0000-0000-0000-000000000000}"/>
          </ac:spMkLst>
        </pc:spChg>
      </pc:sldChg>
      <pc:sldChg chg="modSp add del">
        <pc:chgData name="Moore, Jacob Preston" userId="fdd3fd0f-c483-48c9-988d-7deb216763fd" providerId="ADAL" clId="{C7AD8A3F-1A0A-4161-BD4C-9F85CDF43D0B}" dt="2020-10-29T13:38:05.411" v="104" actId="2696"/>
        <pc:sldMkLst>
          <pc:docMk/>
          <pc:sldMk cId="23284044" sldId="302"/>
        </pc:sldMkLst>
        <pc:spChg chg="mod">
          <ac:chgData name="Moore, Jacob Preston" userId="fdd3fd0f-c483-48c9-988d-7deb216763fd" providerId="ADAL" clId="{C7AD8A3F-1A0A-4161-BD4C-9F85CDF43D0B}" dt="2020-10-29T13:36:25.094" v="102" actId="20577"/>
          <ac:spMkLst>
            <pc:docMk/>
            <pc:sldMk cId="23284044" sldId="302"/>
            <ac:spMk id="2" creationId="{A1DC4AAD-0939-4343-BBE0-F3CEACB8682C}"/>
          </ac:spMkLst>
        </pc:spChg>
      </pc:sldChg>
      <pc:sldChg chg="del">
        <pc:chgData name="Moore, Jacob Preston" userId="fdd3fd0f-c483-48c9-988d-7deb216763fd" providerId="ADAL" clId="{C7AD8A3F-1A0A-4161-BD4C-9F85CDF43D0B}" dt="2020-10-29T13:27:07.243" v="25" actId="2696"/>
        <pc:sldMkLst>
          <pc:docMk/>
          <pc:sldMk cId="2561851710" sldId="302"/>
        </pc:sldMkLst>
      </pc:sldChg>
      <pc:sldChg chg="modSp add">
        <pc:chgData name="Moore, Jacob Preston" userId="fdd3fd0f-c483-48c9-988d-7deb216763fd" providerId="ADAL" clId="{C7AD8A3F-1A0A-4161-BD4C-9F85CDF43D0B}" dt="2020-10-29T13:38:53.098" v="153" actId="1076"/>
        <pc:sldMkLst>
          <pc:docMk/>
          <pc:sldMk cId="265689201" sldId="303"/>
        </pc:sldMkLst>
        <pc:spChg chg="mod">
          <ac:chgData name="Moore, Jacob Preston" userId="fdd3fd0f-c483-48c9-988d-7deb216763fd" providerId="ADAL" clId="{C7AD8A3F-1A0A-4161-BD4C-9F85CDF43D0B}" dt="2020-10-29T13:38:25.265" v="152" actId="20577"/>
          <ac:spMkLst>
            <pc:docMk/>
            <pc:sldMk cId="265689201" sldId="303"/>
            <ac:spMk id="2" creationId="{00000000-0000-0000-0000-000000000000}"/>
          </ac:spMkLst>
        </pc:spChg>
        <pc:spChg chg="mod">
          <ac:chgData name="Moore, Jacob Preston" userId="fdd3fd0f-c483-48c9-988d-7deb216763fd" providerId="ADAL" clId="{C7AD8A3F-1A0A-4161-BD4C-9F85CDF43D0B}" dt="2020-10-29T13:38:53.098" v="153" actId="1076"/>
          <ac:spMkLst>
            <pc:docMk/>
            <pc:sldMk cId="265689201" sldId="303"/>
            <ac:spMk id="69" creationId="{00000000-0000-0000-0000-000000000000}"/>
          </ac:spMkLst>
        </pc:spChg>
      </pc:sldChg>
      <pc:sldChg chg="addSp delSp modSp add modAnim">
        <pc:chgData name="Moore, Jacob Preston" userId="fdd3fd0f-c483-48c9-988d-7deb216763fd" providerId="ADAL" clId="{C7AD8A3F-1A0A-4161-BD4C-9F85CDF43D0B}" dt="2020-10-29T13:43:14.085" v="173" actId="20577"/>
        <pc:sldMkLst>
          <pc:docMk/>
          <pc:sldMk cId="1837790875" sldId="304"/>
        </pc:sldMkLst>
        <pc:spChg chg="mod">
          <ac:chgData name="Moore, Jacob Preston" userId="fdd3fd0f-c483-48c9-988d-7deb216763fd" providerId="ADAL" clId="{C7AD8A3F-1A0A-4161-BD4C-9F85CDF43D0B}" dt="2020-10-29T13:43:01.568" v="162"/>
          <ac:spMkLst>
            <pc:docMk/>
            <pc:sldMk cId="1837790875" sldId="304"/>
            <ac:spMk id="2" creationId="{00000000-0000-0000-0000-000000000000}"/>
          </ac:spMkLst>
        </pc:spChg>
        <pc:spChg chg="mod">
          <ac:chgData name="Moore, Jacob Preston" userId="fdd3fd0f-c483-48c9-988d-7deb216763fd" providerId="ADAL" clId="{C7AD8A3F-1A0A-4161-BD4C-9F85CDF43D0B}" dt="2020-10-29T13:43:14.085" v="173" actId="20577"/>
          <ac:spMkLst>
            <pc:docMk/>
            <pc:sldMk cId="1837790875" sldId="304"/>
            <ac:spMk id="3" creationId="{00000000-0000-0000-0000-000000000000}"/>
          </ac:spMkLst>
        </pc:spChg>
        <pc:spChg chg="del mod">
          <ac:chgData name="Moore, Jacob Preston" userId="fdd3fd0f-c483-48c9-988d-7deb216763fd" providerId="ADAL" clId="{C7AD8A3F-1A0A-4161-BD4C-9F85CDF43D0B}" dt="2020-10-29T13:39:10.583" v="155" actId="478"/>
          <ac:spMkLst>
            <pc:docMk/>
            <pc:sldMk cId="1837790875" sldId="304"/>
            <ac:spMk id="69" creationId="{00000000-0000-0000-0000-000000000000}"/>
          </ac:spMkLst>
        </pc:spChg>
        <pc:spChg chg="add">
          <ac:chgData name="Moore, Jacob Preston" userId="fdd3fd0f-c483-48c9-988d-7deb216763fd" providerId="ADAL" clId="{C7AD8A3F-1A0A-4161-BD4C-9F85CDF43D0B}" dt="2020-10-29T13:39:16.149" v="156"/>
          <ac:spMkLst>
            <pc:docMk/>
            <pc:sldMk cId="1837790875" sldId="304"/>
            <ac:spMk id="76" creationId="{18353FF8-5FEE-4E6E-B2F5-706426492B09}"/>
          </ac:spMkLst>
        </pc:spChg>
      </pc:sldChg>
      <pc:sldChg chg="modSp add">
        <pc:chgData name="Moore, Jacob Preston" userId="fdd3fd0f-c483-48c9-988d-7deb216763fd" providerId="ADAL" clId="{C7AD8A3F-1A0A-4161-BD4C-9F85CDF43D0B}" dt="2020-10-29T14:13:02.138" v="430" actId="20577"/>
        <pc:sldMkLst>
          <pc:docMk/>
          <pc:sldMk cId="2320586580" sldId="305"/>
        </pc:sldMkLst>
        <pc:spChg chg="mod">
          <ac:chgData name="Moore, Jacob Preston" userId="fdd3fd0f-c483-48c9-988d-7deb216763fd" providerId="ADAL" clId="{C7AD8A3F-1A0A-4161-BD4C-9F85CDF43D0B}" dt="2020-10-29T14:13:02.138" v="430" actId="20577"/>
          <ac:spMkLst>
            <pc:docMk/>
            <pc:sldMk cId="2320586580" sldId="305"/>
            <ac:spMk id="3" creationId="{00000000-0000-0000-0000-000000000000}"/>
          </ac:spMkLst>
        </pc:spChg>
      </pc:sldChg>
      <pc:sldChg chg="addSp delSp modSp add delAnim modAnim">
        <pc:chgData name="Moore, Jacob Preston" userId="fdd3fd0f-c483-48c9-988d-7deb216763fd" providerId="ADAL" clId="{C7AD8A3F-1A0A-4161-BD4C-9F85CDF43D0B}" dt="2020-10-29T14:08:12.781" v="379" actId="478"/>
        <pc:sldMkLst>
          <pc:docMk/>
          <pc:sldMk cId="2262397180" sldId="306"/>
        </pc:sldMkLst>
        <pc:spChg chg="mod">
          <ac:chgData name="Moore, Jacob Preston" userId="fdd3fd0f-c483-48c9-988d-7deb216763fd" providerId="ADAL" clId="{C7AD8A3F-1A0A-4161-BD4C-9F85CDF43D0B}" dt="2020-10-29T13:45:33.942" v="253"/>
          <ac:spMkLst>
            <pc:docMk/>
            <pc:sldMk cId="2262397180" sldId="306"/>
            <ac:spMk id="2" creationId="{00000000-0000-0000-0000-000000000000}"/>
          </ac:spMkLst>
        </pc:spChg>
        <pc:spChg chg="mod">
          <ac:chgData name="Moore, Jacob Preston" userId="fdd3fd0f-c483-48c9-988d-7deb216763fd" providerId="ADAL" clId="{C7AD8A3F-1A0A-4161-BD4C-9F85CDF43D0B}" dt="2020-10-29T13:45:45.627" v="259" actId="27636"/>
          <ac:spMkLst>
            <pc:docMk/>
            <pc:sldMk cId="2262397180" sldId="306"/>
            <ac:spMk id="3" creationId="{00000000-0000-0000-0000-000000000000}"/>
          </ac:spMkLst>
        </pc:spChg>
        <pc:spChg chg="add del mod">
          <ac:chgData name="Moore, Jacob Preston" userId="fdd3fd0f-c483-48c9-988d-7deb216763fd" providerId="ADAL" clId="{C7AD8A3F-1A0A-4161-BD4C-9F85CDF43D0B}" dt="2020-10-29T14:08:12.781" v="379" actId="478"/>
          <ac:spMkLst>
            <pc:docMk/>
            <pc:sldMk cId="2262397180" sldId="306"/>
            <ac:spMk id="89" creationId="{89840FC3-F612-4F1A-90A6-A7794A8A12BF}"/>
          </ac:spMkLst>
        </pc:spChg>
        <pc:spChg chg="del">
          <ac:chgData name="Moore, Jacob Preston" userId="fdd3fd0f-c483-48c9-988d-7deb216763fd" providerId="ADAL" clId="{C7AD8A3F-1A0A-4161-BD4C-9F85CDF43D0B}" dt="2020-10-29T13:48:31.361" v="353" actId="478"/>
          <ac:spMkLst>
            <pc:docMk/>
            <pc:sldMk cId="2262397180" sldId="306"/>
            <ac:spMk id="100" creationId="{00000000-0000-0000-0000-000000000000}"/>
          </ac:spMkLst>
        </pc:spChg>
      </pc:sldChg>
      <pc:sldChg chg="modSp add modAnim">
        <pc:chgData name="Moore, Jacob Preston" userId="fdd3fd0f-c483-48c9-988d-7deb216763fd" providerId="ADAL" clId="{C7AD8A3F-1A0A-4161-BD4C-9F85CDF43D0B}" dt="2020-10-29T14:13:09.162" v="431" actId="20577"/>
        <pc:sldMkLst>
          <pc:docMk/>
          <pc:sldMk cId="1167040735" sldId="307"/>
        </pc:sldMkLst>
        <pc:spChg chg="mod">
          <ac:chgData name="Moore, Jacob Preston" userId="fdd3fd0f-c483-48c9-988d-7deb216763fd" providerId="ADAL" clId="{C7AD8A3F-1A0A-4161-BD4C-9F85CDF43D0B}" dt="2020-10-29T14:13:09.162" v="431" actId="20577"/>
          <ac:spMkLst>
            <pc:docMk/>
            <pc:sldMk cId="1167040735" sldId="307"/>
            <ac:spMk id="3" creationId="{00000000-0000-0000-0000-000000000000}"/>
          </ac:spMkLst>
        </pc:spChg>
      </pc:sldChg>
      <pc:sldChg chg="addSp delSp modSp add modAnim">
        <pc:chgData name="Moore, Jacob Preston" userId="fdd3fd0f-c483-48c9-988d-7deb216763fd" providerId="ADAL" clId="{C7AD8A3F-1A0A-4161-BD4C-9F85CDF43D0B}" dt="2020-10-29T14:08:28.138" v="381"/>
        <pc:sldMkLst>
          <pc:docMk/>
          <pc:sldMk cId="2843277645" sldId="308"/>
        </pc:sldMkLst>
        <pc:spChg chg="add mod">
          <ac:chgData name="Moore, Jacob Preston" userId="fdd3fd0f-c483-48c9-988d-7deb216763fd" providerId="ADAL" clId="{C7AD8A3F-1A0A-4161-BD4C-9F85CDF43D0B}" dt="2020-10-29T13:48:12.895" v="352" actId="1036"/>
          <ac:spMkLst>
            <pc:docMk/>
            <pc:sldMk cId="2843277645" sldId="308"/>
            <ac:spMk id="5" creationId="{E39FF197-B64B-4808-8C0C-4B65EE67740F}"/>
          </ac:spMkLst>
        </pc:spChg>
        <pc:spChg chg="del mod">
          <ac:chgData name="Moore, Jacob Preston" userId="fdd3fd0f-c483-48c9-988d-7deb216763fd" providerId="ADAL" clId="{C7AD8A3F-1A0A-4161-BD4C-9F85CDF43D0B}" dt="2020-10-29T14:08:22.834" v="380" actId="478"/>
          <ac:spMkLst>
            <pc:docMk/>
            <pc:sldMk cId="2843277645" sldId="308"/>
            <ac:spMk id="100" creationId="{00000000-0000-0000-0000-000000000000}"/>
          </ac:spMkLst>
        </pc:spChg>
        <pc:cxnChg chg="add">
          <ac:chgData name="Moore, Jacob Preston" userId="fdd3fd0f-c483-48c9-988d-7deb216763fd" providerId="ADAL" clId="{C7AD8A3F-1A0A-4161-BD4C-9F85CDF43D0B}" dt="2020-10-29T13:47:37.866" v="346"/>
          <ac:cxnSpMkLst>
            <pc:docMk/>
            <pc:sldMk cId="2843277645" sldId="308"/>
            <ac:cxnSpMk id="83" creationId="{82566C84-46B5-4319-B834-6FAEB9F0F858}"/>
          </ac:cxnSpMkLst>
        </pc:cxnChg>
      </pc:sldChg>
    </pc:docChg>
  </pc:docChgLst>
  <pc:docChgLst>
    <pc:chgData name="Moore, Jacob Preston" userId="fdd3fd0f-c483-48c9-988d-7deb216763fd" providerId="ADAL" clId="{26F8A158-21F1-4832-8FAA-41AEB8DA4508}"/>
    <pc:docChg chg="custSel addSld modSld">
      <pc:chgData name="Moore, Jacob Preston" userId="fdd3fd0f-c483-48c9-988d-7deb216763fd" providerId="ADAL" clId="{26F8A158-21F1-4832-8FAA-41AEB8DA4508}" dt="2020-11-04T19:54:09.252" v="13" actId="20577"/>
      <pc:docMkLst>
        <pc:docMk/>
      </pc:docMkLst>
      <pc:sldChg chg="modSp">
        <pc:chgData name="Moore, Jacob Preston" userId="fdd3fd0f-c483-48c9-988d-7deb216763fd" providerId="ADAL" clId="{26F8A158-21F1-4832-8FAA-41AEB8DA4508}" dt="2020-11-04T19:53:09.872" v="9" actId="27636"/>
        <pc:sldMkLst>
          <pc:docMk/>
          <pc:sldMk cId="3858571944" sldId="294"/>
        </pc:sldMkLst>
        <pc:spChg chg="mod">
          <ac:chgData name="Moore, Jacob Preston" userId="fdd3fd0f-c483-48c9-988d-7deb216763fd" providerId="ADAL" clId="{26F8A158-21F1-4832-8FAA-41AEB8DA4508}" dt="2020-11-04T19:53:09.872" v="9" actId="27636"/>
          <ac:spMkLst>
            <pc:docMk/>
            <pc:sldMk cId="3858571944" sldId="294"/>
            <ac:spMk id="3" creationId="{00000000-0000-0000-0000-000000000000}"/>
          </ac:spMkLst>
        </pc:spChg>
      </pc:sldChg>
      <pc:sldChg chg="modSp">
        <pc:chgData name="Moore, Jacob Preston" userId="fdd3fd0f-c483-48c9-988d-7deb216763fd" providerId="ADAL" clId="{26F8A158-21F1-4832-8FAA-41AEB8DA4508}" dt="2020-11-04T19:54:09.252" v="13" actId="20577"/>
        <pc:sldMkLst>
          <pc:docMk/>
          <pc:sldMk cId="3679192265" sldId="295"/>
        </pc:sldMkLst>
        <pc:spChg chg="mod">
          <ac:chgData name="Moore, Jacob Preston" userId="fdd3fd0f-c483-48c9-988d-7deb216763fd" providerId="ADAL" clId="{26F8A158-21F1-4832-8FAA-41AEB8DA4508}" dt="2020-11-04T19:54:09.252" v="13" actId="20577"/>
          <ac:spMkLst>
            <pc:docMk/>
            <pc:sldMk cId="3679192265" sldId="295"/>
            <ac:spMk id="3" creationId="{00000000-0000-0000-0000-000000000000}"/>
          </ac:spMkLst>
        </pc:spChg>
      </pc:sldChg>
      <pc:sldChg chg="modSp">
        <pc:chgData name="Moore, Jacob Preston" userId="fdd3fd0f-c483-48c9-988d-7deb216763fd" providerId="ADAL" clId="{26F8A158-21F1-4832-8FAA-41AEB8DA4508}" dt="2020-11-04T19:42:56.463" v="6" actId="20577"/>
        <pc:sldMkLst>
          <pc:docMk/>
          <pc:sldMk cId="2320586580" sldId="305"/>
        </pc:sldMkLst>
        <pc:spChg chg="mod">
          <ac:chgData name="Moore, Jacob Preston" userId="fdd3fd0f-c483-48c9-988d-7deb216763fd" providerId="ADAL" clId="{26F8A158-21F1-4832-8FAA-41AEB8DA4508}" dt="2020-11-04T19:42:56.463" v="6" actId="20577"/>
          <ac:spMkLst>
            <pc:docMk/>
            <pc:sldMk cId="2320586580" sldId="305"/>
            <ac:spMk id="3" creationId="{00000000-0000-0000-0000-000000000000}"/>
          </ac:spMkLst>
        </pc:spChg>
      </pc:sldChg>
      <pc:sldChg chg="modSp">
        <pc:chgData name="Moore, Jacob Preston" userId="fdd3fd0f-c483-48c9-988d-7deb216763fd" providerId="ADAL" clId="{26F8A158-21F1-4832-8FAA-41AEB8DA4508}" dt="2020-11-04T19:43:03.630" v="7" actId="20577"/>
        <pc:sldMkLst>
          <pc:docMk/>
          <pc:sldMk cId="1167040735" sldId="307"/>
        </pc:sldMkLst>
        <pc:spChg chg="mod">
          <ac:chgData name="Moore, Jacob Preston" userId="fdd3fd0f-c483-48c9-988d-7deb216763fd" providerId="ADAL" clId="{26F8A158-21F1-4832-8FAA-41AEB8DA4508}" dt="2020-11-04T19:43:03.630" v="7" actId="20577"/>
          <ac:spMkLst>
            <pc:docMk/>
            <pc:sldMk cId="1167040735" sldId="307"/>
            <ac:spMk id="3" creationId="{00000000-0000-0000-0000-000000000000}"/>
          </ac:spMkLst>
        </pc:spChg>
      </pc:sldChg>
      <pc:sldChg chg="addSp delSp modSp add">
        <pc:chgData name="Moore, Jacob Preston" userId="fdd3fd0f-c483-48c9-988d-7deb216763fd" providerId="ADAL" clId="{26F8A158-21F1-4832-8FAA-41AEB8DA4508}" dt="2020-11-03T20:34:42.401" v="2" actId="478"/>
        <pc:sldMkLst>
          <pc:docMk/>
          <pc:sldMk cId="136929544" sldId="309"/>
        </pc:sldMkLst>
        <pc:spChg chg="del">
          <ac:chgData name="Moore, Jacob Preston" userId="fdd3fd0f-c483-48c9-988d-7deb216763fd" providerId="ADAL" clId="{26F8A158-21F1-4832-8FAA-41AEB8DA4508}" dt="2020-11-03T20:34:39.589" v="1" actId="478"/>
          <ac:spMkLst>
            <pc:docMk/>
            <pc:sldMk cId="136929544" sldId="309"/>
            <ac:spMk id="3" creationId="{00000000-0000-0000-0000-000000000000}"/>
          </ac:spMkLst>
        </pc:spChg>
        <pc:spChg chg="add del mod">
          <ac:chgData name="Moore, Jacob Preston" userId="fdd3fd0f-c483-48c9-988d-7deb216763fd" providerId="ADAL" clId="{26F8A158-21F1-4832-8FAA-41AEB8DA4508}" dt="2020-11-03T20:34:42.401" v="2" actId="478"/>
          <ac:spMkLst>
            <pc:docMk/>
            <pc:sldMk cId="136929544" sldId="309"/>
            <ac:spMk id="28" creationId="{30CD5C6D-CCFC-4186-B161-AA9A4DB8D2A5}"/>
          </ac:spMkLst>
        </pc:spChg>
      </pc:sldChg>
      <pc:sldChg chg="addSp delSp modSp add">
        <pc:chgData name="Moore, Jacob Preston" userId="fdd3fd0f-c483-48c9-988d-7deb216763fd" providerId="ADAL" clId="{26F8A158-21F1-4832-8FAA-41AEB8DA4508}" dt="2020-11-03T20:35:02.398" v="5" actId="478"/>
        <pc:sldMkLst>
          <pc:docMk/>
          <pc:sldMk cId="83827477" sldId="310"/>
        </pc:sldMkLst>
        <pc:spChg chg="del">
          <ac:chgData name="Moore, Jacob Preston" userId="fdd3fd0f-c483-48c9-988d-7deb216763fd" providerId="ADAL" clId="{26F8A158-21F1-4832-8FAA-41AEB8DA4508}" dt="2020-11-03T20:35:00.445" v="4" actId="478"/>
          <ac:spMkLst>
            <pc:docMk/>
            <pc:sldMk cId="83827477" sldId="310"/>
            <ac:spMk id="3" creationId="{00000000-0000-0000-0000-000000000000}"/>
          </ac:spMkLst>
        </pc:spChg>
        <pc:spChg chg="add del mod">
          <ac:chgData name="Moore, Jacob Preston" userId="fdd3fd0f-c483-48c9-988d-7deb216763fd" providerId="ADAL" clId="{26F8A158-21F1-4832-8FAA-41AEB8DA4508}" dt="2020-11-03T20:35:02.398" v="5" actId="478"/>
          <ac:spMkLst>
            <pc:docMk/>
            <pc:sldMk cId="83827477" sldId="310"/>
            <ac:spMk id="28" creationId="{152D13F7-DD2D-447A-BC3F-E05654C1DF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6</a:t>
            </a:fld>
            <a:endParaRPr lang="en-US"/>
          </a:p>
        </p:txBody>
      </p:sp>
    </p:spTree>
    <p:extLst>
      <p:ext uri="{BB962C8B-B14F-4D97-AF65-F5344CB8AC3E}">
        <p14:creationId xmlns:p14="http://schemas.microsoft.com/office/powerpoint/2010/main" val="153321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7</a:t>
            </a:fld>
            <a:endParaRPr lang="en-US"/>
          </a:p>
        </p:txBody>
      </p:sp>
    </p:spTree>
    <p:extLst>
      <p:ext uri="{BB962C8B-B14F-4D97-AF65-F5344CB8AC3E}">
        <p14:creationId xmlns:p14="http://schemas.microsoft.com/office/powerpoint/2010/main" val="61697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8</a:t>
            </a:fld>
            <a:endParaRPr lang="en-US"/>
          </a:p>
        </p:txBody>
      </p:sp>
    </p:spTree>
    <p:extLst>
      <p:ext uri="{BB962C8B-B14F-4D97-AF65-F5344CB8AC3E}">
        <p14:creationId xmlns:p14="http://schemas.microsoft.com/office/powerpoint/2010/main" val="426786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dirty="0"/>
          </a:p>
        </p:txBody>
      </p:sp>
    </p:spTree>
    <p:extLst>
      <p:ext uri="{BB962C8B-B14F-4D97-AF65-F5344CB8AC3E}">
        <p14:creationId xmlns:p14="http://schemas.microsoft.com/office/powerpoint/2010/main" val="27479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dirty="0"/>
          </a:p>
        </p:txBody>
      </p:sp>
    </p:spTree>
    <p:extLst>
      <p:ext uri="{BB962C8B-B14F-4D97-AF65-F5344CB8AC3E}">
        <p14:creationId xmlns:p14="http://schemas.microsoft.com/office/powerpoint/2010/main" val="367981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15</a:t>
            </a:fld>
            <a:endParaRPr lang="en-US" dirty="0"/>
          </a:p>
        </p:txBody>
      </p:sp>
    </p:spTree>
    <p:extLst>
      <p:ext uri="{BB962C8B-B14F-4D97-AF65-F5344CB8AC3E}">
        <p14:creationId xmlns:p14="http://schemas.microsoft.com/office/powerpoint/2010/main" val="43677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16</a:t>
            </a:fld>
            <a:endParaRPr lang="en-US" dirty="0"/>
          </a:p>
        </p:txBody>
      </p:sp>
    </p:spTree>
    <p:extLst>
      <p:ext uri="{BB962C8B-B14F-4D97-AF65-F5344CB8AC3E}">
        <p14:creationId xmlns:p14="http://schemas.microsoft.com/office/powerpoint/2010/main" val="129606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18</a:t>
            </a:fld>
            <a:endParaRPr lang="en-US" dirty="0"/>
          </a:p>
        </p:txBody>
      </p:sp>
    </p:spTree>
    <p:extLst>
      <p:ext uri="{BB962C8B-B14F-4D97-AF65-F5344CB8AC3E}">
        <p14:creationId xmlns:p14="http://schemas.microsoft.com/office/powerpoint/2010/main" val="162529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19</a:t>
            </a:fld>
            <a:endParaRPr lang="en-US" dirty="0"/>
          </a:p>
        </p:txBody>
      </p:sp>
    </p:spTree>
    <p:extLst>
      <p:ext uri="{BB962C8B-B14F-4D97-AF65-F5344CB8AC3E}">
        <p14:creationId xmlns:p14="http://schemas.microsoft.com/office/powerpoint/2010/main" val="992038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Method of Sections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Method of Sections</a:t>
            </a:r>
          </a:p>
        </p:txBody>
      </p:sp>
      <p:sp>
        <p:nvSpPr>
          <p:cNvPr id="3" name="Content Placeholder 2"/>
          <p:cNvSpPr>
            <a:spLocks noGrp="1"/>
          </p:cNvSpPr>
          <p:nvPr>
            <p:ph idx="1"/>
          </p:nvPr>
        </p:nvSpPr>
        <p:spPr>
          <a:xfrm>
            <a:off x="457200" y="1600200"/>
            <a:ext cx="3124200" cy="4632888"/>
          </a:xfrm>
        </p:spPr>
        <p:txBody>
          <a:bodyPr>
            <a:normAutofit fontScale="85000" lnSpcReduction="10000"/>
          </a:bodyPr>
          <a:lstStyle/>
          <a:p>
            <a:r>
              <a:rPr lang="en-US" dirty="0"/>
              <a:t>In cases such as this, the best approach may be to...</a:t>
            </a:r>
          </a:p>
          <a:p>
            <a:pPr marL="514350" indent="-514350">
              <a:buFont typeface="+mj-lt"/>
              <a:buAutoNum type="arabicPeriod"/>
            </a:pPr>
            <a:r>
              <a:rPr lang="en-US" dirty="0"/>
              <a:t>Use the Method of Sections twice</a:t>
            </a:r>
          </a:p>
          <a:p>
            <a:pPr marL="514350" indent="-514350">
              <a:buFont typeface="+mj-lt"/>
              <a:buAutoNum type="arabicPeriod"/>
            </a:pPr>
            <a:r>
              <a:rPr lang="en-US" dirty="0"/>
              <a:t>Use the Method of Sections and then the Method of Joints.</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sp>
        <p:nvSpPr>
          <p:cNvPr id="5" name="Arc 4"/>
          <p:cNvSpPr/>
          <p:nvPr/>
        </p:nvSpPr>
        <p:spPr>
          <a:xfrm>
            <a:off x="4292924"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a:off x="7830315"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rot="2107357" flipH="1">
            <a:off x="5648229"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2107357" flipH="1">
            <a:off x="5648230"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2107357" flipH="1">
            <a:off x="5648711"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2107357" flipH="1">
            <a:off x="5639032"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87328"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ounded Rectangle 11"/>
          <p:cNvSpPr/>
          <p:nvPr/>
        </p:nvSpPr>
        <p:spPr>
          <a:xfrm>
            <a:off x="5780602"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rot="5400000">
            <a:off x="5368229"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rot="5400000">
            <a:off x="6591432"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5786047"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5863528"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5780603"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rot="5400000">
            <a:off x="53682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rot="5400000">
            <a:off x="6596557"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rot="5400000">
            <a:off x="6591432"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p:cNvSpPr/>
          <p:nvPr/>
        </p:nvSpPr>
        <p:spPr>
          <a:xfrm rot="5400000">
            <a:off x="5368229"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a:off x="5770353"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ounded Rectangle 22"/>
          <p:cNvSpPr/>
          <p:nvPr/>
        </p:nvSpPr>
        <p:spPr>
          <a:xfrm rot="5400000">
            <a:off x="5357343"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5400000">
            <a:off x="6602318"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4717006"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7006528"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rot="2173487" flipH="1">
            <a:off x="6868917"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flipH="1">
            <a:off x="3501328"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09172"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rot="5400000">
            <a:off x="5362656"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ounded Rectangle 30"/>
          <p:cNvSpPr/>
          <p:nvPr/>
        </p:nvSpPr>
        <p:spPr>
          <a:xfrm rot="5400000">
            <a:off x="7063370"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Oval 31"/>
          <p:cNvSpPr/>
          <p:nvPr/>
        </p:nvSpPr>
        <p:spPr>
          <a:xfrm>
            <a:off x="58635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58635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p:cNvSpPr/>
          <p:nvPr/>
        </p:nvSpPr>
        <p:spPr>
          <a:xfrm>
            <a:off x="58635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5863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ounded Rectangle 36"/>
          <p:cNvSpPr/>
          <p:nvPr/>
        </p:nvSpPr>
        <p:spPr>
          <a:xfrm rot="19426513">
            <a:off x="4467336"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7127233"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70827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70827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70827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70827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82638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720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p:cNvCxnSpPr/>
          <p:nvPr/>
        </p:nvCxnSpPr>
        <p:spPr>
          <a:xfrm flipH="1">
            <a:off x="3501328"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501328"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509172"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882328"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83774"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2" name="TextBox 51"/>
          <p:cNvSpPr txBox="1"/>
          <p:nvPr/>
        </p:nvSpPr>
        <p:spPr>
          <a:xfrm>
            <a:off x="3483773"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3" name="TextBox 52"/>
          <p:cNvSpPr txBox="1"/>
          <p:nvPr/>
        </p:nvSpPr>
        <p:spPr>
          <a:xfrm>
            <a:off x="3483772"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4" name="TextBox 53"/>
          <p:cNvSpPr txBox="1"/>
          <p:nvPr/>
        </p:nvSpPr>
        <p:spPr>
          <a:xfrm>
            <a:off x="3483771"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55" name="Straight Arrow Connector 54"/>
          <p:cNvCxnSpPr/>
          <p:nvPr/>
        </p:nvCxnSpPr>
        <p:spPr>
          <a:xfrm>
            <a:off x="4761078"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599362"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V="1">
            <a:off x="4758089"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287515"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903275"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43024"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50124"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49128"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3" name="TextBox 62"/>
          <p:cNvSpPr txBox="1"/>
          <p:nvPr/>
        </p:nvSpPr>
        <p:spPr>
          <a:xfrm>
            <a:off x="6113154"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4" name="TextBox 63"/>
          <p:cNvSpPr txBox="1"/>
          <p:nvPr/>
        </p:nvSpPr>
        <p:spPr>
          <a:xfrm>
            <a:off x="7323718"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65" name="Straight Arrow Connector 64"/>
          <p:cNvCxnSpPr/>
          <p:nvPr/>
        </p:nvCxnSpPr>
        <p:spPr>
          <a:xfrm>
            <a:off x="8301928"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8180762"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67" name="Straight Connector 66"/>
          <p:cNvCxnSpPr/>
          <p:nvPr/>
        </p:nvCxnSpPr>
        <p:spPr>
          <a:xfrm flipH="1" flipV="1">
            <a:off x="4753068"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8295413"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451293" y="5998810"/>
            <a:ext cx="317716" cy="369332"/>
          </a:xfrm>
          <a:prstGeom prst="rect">
            <a:avLst/>
          </a:prstGeom>
          <a:noFill/>
        </p:spPr>
        <p:txBody>
          <a:bodyPr wrap="none" rtlCol="0">
            <a:spAutoFit/>
          </a:bodyPr>
          <a:lstStyle/>
          <a:p>
            <a:r>
              <a:rPr lang="en-US" dirty="0"/>
              <a:t>A</a:t>
            </a:r>
          </a:p>
        </p:txBody>
      </p:sp>
      <p:sp>
        <p:nvSpPr>
          <p:cNvPr id="71" name="TextBox 70"/>
          <p:cNvSpPr txBox="1"/>
          <p:nvPr/>
        </p:nvSpPr>
        <p:spPr>
          <a:xfrm>
            <a:off x="7309296" y="6063344"/>
            <a:ext cx="309700" cy="369332"/>
          </a:xfrm>
          <a:prstGeom prst="rect">
            <a:avLst/>
          </a:prstGeom>
          <a:noFill/>
        </p:spPr>
        <p:txBody>
          <a:bodyPr wrap="none" rtlCol="0">
            <a:spAutoFit/>
          </a:bodyPr>
          <a:lstStyle/>
          <a:p>
            <a:r>
              <a:rPr lang="en-US" dirty="0"/>
              <a:t>B</a:t>
            </a:r>
          </a:p>
        </p:txBody>
      </p:sp>
      <p:sp>
        <p:nvSpPr>
          <p:cNvPr id="72" name="TextBox 71"/>
          <p:cNvSpPr txBox="1"/>
          <p:nvPr/>
        </p:nvSpPr>
        <p:spPr>
          <a:xfrm>
            <a:off x="5460756" y="5127954"/>
            <a:ext cx="308098" cy="369332"/>
          </a:xfrm>
          <a:prstGeom prst="rect">
            <a:avLst/>
          </a:prstGeom>
          <a:noFill/>
        </p:spPr>
        <p:txBody>
          <a:bodyPr wrap="none" rtlCol="0">
            <a:spAutoFit/>
          </a:bodyPr>
          <a:lstStyle/>
          <a:p>
            <a:r>
              <a:rPr lang="en-US" dirty="0"/>
              <a:t>C</a:t>
            </a:r>
          </a:p>
        </p:txBody>
      </p:sp>
      <p:sp>
        <p:nvSpPr>
          <p:cNvPr id="73" name="TextBox 72"/>
          <p:cNvSpPr txBox="1"/>
          <p:nvPr/>
        </p:nvSpPr>
        <p:spPr>
          <a:xfrm>
            <a:off x="7264486" y="5127172"/>
            <a:ext cx="327334" cy="369332"/>
          </a:xfrm>
          <a:prstGeom prst="rect">
            <a:avLst/>
          </a:prstGeom>
          <a:noFill/>
        </p:spPr>
        <p:txBody>
          <a:bodyPr wrap="none" rtlCol="0">
            <a:spAutoFit/>
          </a:bodyPr>
          <a:lstStyle/>
          <a:p>
            <a:r>
              <a:rPr lang="en-US" dirty="0"/>
              <a:t>D</a:t>
            </a:r>
          </a:p>
        </p:txBody>
      </p:sp>
      <p:sp>
        <p:nvSpPr>
          <p:cNvPr id="74" name="TextBox 73"/>
          <p:cNvSpPr txBox="1"/>
          <p:nvPr/>
        </p:nvSpPr>
        <p:spPr>
          <a:xfrm>
            <a:off x="5486400" y="4267200"/>
            <a:ext cx="296876" cy="369332"/>
          </a:xfrm>
          <a:prstGeom prst="rect">
            <a:avLst/>
          </a:prstGeom>
          <a:noFill/>
        </p:spPr>
        <p:txBody>
          <a:bodyPr wrap="none" rtlCol="0">
            <a:spAutoFit/>
          </a:bodyPr>
          <a:lstStyle/>
          <a:p>
            <a:r>
              <a:rPr lang="en-US" dirty="0"/>
              <a:t>E</a:t>
            </a:r>
          </a:p>
        </p:txBody>
      </p:sp>
      <p:sp>
        <p:nvSpPr>
          <p:cNvPr id="75" name="TextBox 74"/>
          <p:cNvSpPr txBox="1"/>
          <p:nvPr/>
        </p:nvSpPr>
        <p:spPr>
          <a:xfrm>
            <a:off x="7285992" y="4267982"/>
            <a:ext cx="290464" cy="369332"/>
          </a:xfrm>
          <a:prstGeom prst="rect">
            <a:avLst/>
          </a:prstGeom>
          <a:noFill/>
        </p:spPr>
        <p:txBody>
          <a:bodyPr wrap="none" rtlCol="0">
            <a:spAutoFit/>
          </a:bodyPr>
          <a:lstStyle/>
          <a:p>
            <a:r>
              <a:rPr lang="en-US" dirty="0"/>
              <a:t>F</a:t>
            </a:r>
          </a:p>
        </p:txBody>
      </p:sp>
      <p:sp>
        <p:nvSpPr>
          <p:cNvPr id="76" name="TextBox 75">
            <a:extLst>
              <a:ext uri="{FF2B5EF4-FFF2-40B4-BE49-F238E27FC236}">
                <a16:creationId xmlns:a16="http://schemas.microsoft.com/office/drawing/2014/main" id="{18353FF8-5FEE-4E6E-B2F5-706426492B09}"/>
              </a:ext>
            </a:extLst>
          </p:cNvPr>
          <p:cNvSpPr txBox="1"/>
          <p:nvPr/>
        </p:nvSpPr>
        <p:spPr>
          <a:xfrm>
            <a:off x="7518161" y="4590431"/>
            <a:ext cx="797107" cy="369332"/>
          </a:xfrm>
          <a:prstGeom prst="rect">
            <a:avLst/>
          </a:prstGeom>
          <a:noFill/>
        </p:spPr>
        <p:txBody>
          <a:bodyPr wrap="square" rtlCol="0">
            <a:spAutoFit/>
          </a:bodyPr>
          <a:lstStyle/>
          <a:p>
            <a:pPr algn="ctr"/>
            <a:r>
              <a:rPr lang="en-US" dirty="0">
                <a:solidFill>
                  <a:schemeClr val="tx2"/>
                </a:solidFill>
              </a:rPr>
              <a:t>15° x2</a:t>
            </a:r>
          </a:p>
        </p:txBody>
      </p:sp>
    </p:spTree>
    <p:extLst>
      <p:ext uri="{BB962C8B-B14F-4D97-AF65-F5344CB8AC3E}">
        <p14:creationId xmlns:p14="http://schemas.microsoft.com/office/powerpoint/2010/main" val="183779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3" name="Content Placeholder 2"/>
          <p:cNvSpPr>
            <a:spLocks noGrp="1"/>
          </p:cNvSpPr>
          <p:nvPr>
            <p:ph idx="1"/>
          </p:nvPr>
        </p:nvSpPr>
        <p:spPr/>
        <p:txBody>
          <a:bodyPr>
            <a:normAutofit fontScale="77500" lnSpcReduction="20000"/>
          </a:bodyPr>
          <a:lstStyle/>
          <a:p>
            <a:r>
              <a:rPr lang="en-US" dirty="0"/>
              <a:t>If one round of the Method of Sections will not allow you to solve for all the unknowns, you can employ the method of sections repeatedly:</a:t>
            </a:r>
          </a:p>
          <a:p>
            <a:endParaRPr lang="en-US" dirty="0"/>
          </a:p>
          <a:p>
            <a:pPr marL="514350" indent="-514350">
              <a:buFont typeface="+mj-lt"/>
              <a:buAutoNum type="arabicPeriod"/>
            </a:pPr>
            <a:r>
              <a:rPr lang="en-US" dirty="0"/>
              <a:t>Use the Method of Sections once to solve for one or more unknown forces. You will want to cut through no more than three members (getting three unknowns for your three equations).</a:t>
            </a:r>
          </a:p>
          <a:p>
            <a:pPr marL="514350" indent="-514350">
              <a:buFont typeface="+mj-lt"/>
              <a:buAutoNum type="arabicPeriod"/>
            </a:pPr>
            <a:r>
              <a:rPr lang="en-US" dirty="0"/>
              <a:t>Once you have solved for those unknowns, use an alternate cut with the Method of Sections again to solve for different unknowns.</a:t>
            </a:r>
          </a:p>
          <a:p>
            <a:pPr marL="914400" lvl="1" indent="-514350"/>
            <a:r>
              <a:rPr lang="en-US" dirty="0"/>
              <a:t>Any members you have already solved for do not count towards the “three unknowns” limit</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spTree>
    <p:extLst>
      <p:ext uri="{BB962C8B-B14F-4D97-AF65-F5344CB8AC3E}">
        <p14:creationId xmlns:p14="http://schemas.microsoft.com/office/powerpoint/2010/main" val="232058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3" name="Content Placeholder 2"/>
          <p:cNvSpPr>
            <a:spLocks noGrp="1"/>
          </p:cNvSpPr>
          <p:nvPr>
            <p:ph idx="1"/>
          </p:nvPr>
        </p:nvSpPr>
        <p:spPr>
          <a:xfrm>
            <a:off x="457200" y="1447800"/>
            <a:ext cx="8229600" cy="992646"/>
          </a:xfrm>
        </p:spPr>
        <p:txBody>
          <a:bodyPr>
            <a:normAutofit fontScale="92500" lnSpcReduction="10000"/>
          </a:bodyPr>
          <a:lstStyle/>
          <a:p>
            <a:r>
              <a:rPr lang="en-US" dirty="0"/>
              <a:t>Find the forces acting in the members AC, BC, CD, and CE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56311"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21" name="Straight Connector 20"/>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3806038" y="4899072"/>
            <a:ext cx="2199349" cy="1334016"/>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23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56311"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21" name="Straight Connector 20"/>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3806038" y="4899072"/>
            <a:ext cx="2199349" cy="1334016"/>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92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Method of Sections and then the Method of Joints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If one round of the Method of Sections will not allow you to solve for all the unknowns, you can employ the method of sections to start then switch to the method of joints:</a:t>
            </a:r>
          </a:p>
          <a:p>
            <a:endParaRPr lang="en-US" dirty="0"/>
          </a:p>
          <a:p>
            <a:pPr marL="514350" indent="-514350">
              <a:buFont typeface="+mj-lt"/>
              <a:buAutoNum type="arabicPeriod"/>
            </a:pPr>
            <a:r>
              <a:rPr lang="en-US" dirty="0"/>
              <a:t>Use the Method of Sections once to solve for one or more unknown forces. You will want to cut through no more than three members (getting three unknowns for your three equations). </a:t>
            </a:r>
          </a:p>
          <a:p>
            <a:pPr marL="514350" indent="-514350">
              <a:buFont typeface="+mj-lt"/>
              <a:buAutoNum type="arabicPeriod"/>
            </a:pPr>
            <a:r>
              <a:rPr lang="en-US" dirty="0"/>
              <a:t>Once you have solved for those unknowns, analyze a joint near the cut from the previous step. You will analyze that joint just as you did in any Method of Joints problem</a:t>
            </a:r>
          </a:p>
          <a:p>
            <a:pPr marL="914400" lvl="1" indent="-514350"/>
            <a:r>
              <a:rPr lang="en-US" dirty="0"/>
              <a:t>You will want to look at a joint with no more than two unknown forces acting on it.</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dirty="0"/>
          </a:p>
        </p:txBody>
      </p:sp>
    </p:spTree>
    <p:extLst>
      <p:ext uri="{BB962C8B-B14F-4D97-AF65-F5344CB8AC3E}">
        <p14:creationId xmlns:p14="http://schemas.microsoft.com/office/powerpoint/2010/main" val="11670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Combining Methods Worked Example</a:t>
            </a:r>
          </a:p>
        </p:txBody>
      </p:sp>
      <p:sp>
        <p:nvSpPr>
          <p:cNvPr id="3" name="Content Placeholder 2"/>
          <p:cNvSpPr>
            <a:spLocks noGrp="1"/>
          </p:cNvSpPr>
          <p:nvPr>
            <p:ph idx="1"/>
          </p:nvPr>
        </p:nvSpPr>
        <p:spPr>
          <a:xfrm>
            <a:off x="457200" y="1295401"/>
            <a:ext cx="8229600" cy="992646"/>
          </a:xfrm>
        </p:spPr>
        <p:txBody>
          <a:bodyPr>
            <a:normAutofit fontScale="92500" lnSpcReduction="10000"/>
          </a:bodyPr>
          <a:lstStyle/>
          <a:p>
            <a:r>
              <a:rPr lang="en-US" dirty="0"/>
              <a:t>Find the forces acting in the members AC, BC, CD, and CE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83" name="Straight Connector 82">
            <a:extLst>
              <a:ext uri="{FF2B5EF4-FFF2-40B4-BE49-F238E27FC236}">
                <a16:creationId xmlns:a16="http://schemas.microsoft.com/office/drawing/2014/main" id="{82566C84-46B5-4319-B834-6FAEB9F0F858}"/>
              </a:ext>
            </a:extLst>
          </p:cNvPr>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E39FF197-B64B-4808-8C0C-4B65EE67740F}"/>
              </a:ext>
            </a:extLst>
          </p:cNvPr>
          <p:cNvSpPr/>
          <p:nvPr/>
        </p:nvSpPr>
        <p:spPr>
          <a:xfrm>
            <a:off x="3600159" y="4946677"/>
            <a:ext cx="915907" cy="86874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27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Combining Methods Worked Example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83" name="Straight Connector 82">
            <a:extLst>
              <a:ext uri="{FF2B5EF4-FFF2-40B4-BE49-F238E27FC236}">
                <a16:creationId xmlns:a16="http://schemas.microsoft.com/office/drawing/2014/main" id="{82566C84-46B5-4319-B834-6FAEB9F0F858}"/>
              </a:ext>
            </a:extLst>
          </p:cNvPr>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E39FF197-B64B-4808-8C0C-4B65EE67740F}"/>
              </a:ext>
            </a:extLst>
          </p:cNvPr>
          <p:cNvSpPr/>
          <p:nvPr/>
        </p:nvSpPr>
        <p:spPr>
          <a:xfrm>
            <a:off x="3600159" y="4946677"/>
            <a:ext cx="915907" cy="86874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2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Rounded Rectangle 9"/>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a:t>Method of Sections Worked Example</a:t>
            </a:r>
          </a:p>
        </p:txBody>
      </p:sp>
      <p:sp>
        <p:nvSpPr>
          <p:cNvPr id="3" name="Content Placeholder 2"/>
          <p:cNvSpPr>
            <a:spLocks noGrp="1"/>
          </p:cNvSpPr>
          <p:nvPr>
            <p:ph idx="1"/>
          </p:nvPr>
        </p:nvSpPr>
        <p:spPr>
          <a:xfrm>
            <a:off x="457200" y="1600201"/>
            <a:ext cx="8229600" cy="1219200"/>
          </a:xfrm>
        </p:spPr>
        <p:txBody>
          <a:bodyPr/>
          <a:lstStyle/>
          <a:p>
            <a:r>
              <a:rPr lang="en-US" dirty="0"/>
              <a:t>Use the method of sections to find the forces in members BD and CE.</a:t>
            </a:r>
          </a:p>
        </p:txBody>
      </p:sp>
      <p:sp>
        <p:nvSpPr>
          <p:cNvPr id="4" name="Rounded Rectangle 3"/>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ounded Rectangle 4"/>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Rectangle 5"/>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Oval 7"/>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Rounded Rectangle 11"/>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 name="Rounded Rectangle 12"/>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Rounded Rectangle 15"/>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7" name="Rounded Rectangle 16"/>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ounded Rectangle 17"/>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 name="Rounded Rectangle 18"/>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Oval 8"/>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Oval 20"/>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Oval 21"/>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Oval 22"/>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Oval 23"/>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TextBox 24"/>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35" name="TextBox 34"/>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36" name="TextBox 35"/>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37" name="TextBox 36"/>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38" name="TextBox 37"/>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39" name="TextBox 38"/>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40" name="Straight Arrow Connector 39"/>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43" name="Straight Arrow Connector 42"/>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46" name="Straight Connector 45"/>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50" name="Straight Connector 49"/>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55" name="TextBox 54"/>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56" name="Arc 55"/>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TextBox 56"/>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58" name="Straight Connector 57"/>
          <p:cNvCxnSpPr>
            <a:stCxn id="8"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68" name="TextBox 67"/>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spTree>
    <p:extLst>
      <p:ext uri="{BB962C8B-B14F-4D97-AF65-F5344CB8AC3E}">
        <p14:creationId xmlns:p14="http://schemas.microsoft.com/office/powerpoint/2010/main" val="340883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Method of Sections Worked Example</a:t>
            </a:r>
          </a:p>
        </p:txBody>
      </p:sp>
      <p:sp>
        <p:nvSpPr>
          <p:cNvPr id="3" name="Content Placeholder 2"/>
          <p:cNvSpPr>
            <a:spLocks noGrp="1"/>
          </p:cNvSpPr>
          <p:nvPr>
            <p:ph idx="1"/>
          </p:nvPr>
        </p:nvSpPr>
        <p:spPr>
          <a:xfrm>
            <a:off x="457200" y="1371600"/>
            <a:ext cx="8229600" cy="762000"/>
          </a:xfrm>
        </p:spPr>
        <p:txBody>
          <a:bodyPr>
            <a:normAutofit fontScale="85000" lnSpcReduction="20000"/>
          </a:bodyPr>
          <a:lstStyle/>
          <a:p>
            <a:r>
              <a:rPr lang="en-US" dirty="0"/>
              <a:t>Use the method of sections to find the forces acting in the members at the base of this truss (AC, BC, and BD).</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3309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207765" y="4095843"/>
            <a:ext cx="797107" cy="369332"/>
          </a:xfrm>
          <a:prstGeom prst="rect">
            <a:avLst/>
          </a:prstGeom>
          <a:noFill/>
        </p:spPr>
        <p:txBody>
          <a:bodyPr wrap="square" rtlCol="0">
            <a:spAutoFit/>
          </a:bodyPr>
          <a:lstStyle/>
          <a:p>
            <a:pPr algn="ctr"/>
            <a:r>
              <a:rPr lang="en-US" dirty="0">
                <a:solidFill>
                  <a:schemeClr val="tx2"/>
                </a:solidFill>
              </a:rPr>
              <a:t>15° x2</a:t>
            </a:r>
          </a:p>
        </p:txBody>
      </p: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175043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600200"/>
            <a:ext cx="8229600" cy="2514599"/>
          </a:xfrm>
        </p:spPr>
        <p:txBody>
          <a:bodyPr>
            <a:normAutofit fontScale="85000" lnSpcReduction="10000"/>
          </a:bodyPr>
          <a:lstStyle/>
          <a:p>
            <a:r>
              <a:rPr lang="en-US" dirty="0"/>
              <a:t>The </a:t>
            </a:r>
            <a:r>
              <a:rPr lang="en-US" b="1" dirty="0"/>
              <a:t>Method of Sections </a:t>
            </a:r>
            <a:r>
              <a:rPr lang="en-US" dirty="0"/>
              <a:t>is a process used to solve for the forces acting on individual members in a </a:t>
            </a:r>
            <a:r>
              <a:rPr lang="en-US" b="1" dirty="0"/>
              <a:t>truss</a:t>
            </a:r>
            <a:r>
              <a:rPr lang="en-US" dirty="0"/>
              <a:t>.</a:t>
            </a:r>
          </a:p>
          <a:p>
            <a:r>
              <a:rPr lang="en-US" dirty="0"/>
              <a:t>A truss is a type of engineering </a:t>
            </a:r>
            <a:r>
              <a:rPr lang="en-US" b="1" dirty="0"/>
              <a:t>structure</a:t>
            </a:r>
            <a:r>
              <a:rPr lang="en-US" dirty="0"/>
              <a:t> where all the members in the structure are </a:t>
            </a:r>
            <a:r>
              <a:rPr lang="en-US" b="1" dirty="0"/>
              <a:t>two force members</a:t>
            </a:r>
            <a:r>
              <a:rPr lang="en-US" dirty="0"/>
              <a:t>. </a:t>
            </a:r>
          </a:p>
          <a:p>
            <a:pPr lvl="1"/>
            <a:r>
              <a:rPr lang="en-US" dirty="0"/>
              <a:t>As part of this assumption, all external forces must be supported at the joints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1026" name="Picture 2" descr="http://upload.wikimedia.org/wikipedia/commons/thumb/c/c5/RRTrussBridgeSideView.jpg/350px-RRTrussBridgeSide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4190999"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9F3F59F-FB16-404F-9E5D-978D6F61CE00}"/>
              </a:ext>
            </a:extLst>
          </p:cNvPr>
          <p:cNvGrpSpPr/>
          <p:nvPr/>
        </p:nvGrpSpPr>
        <p:grpSpPr>
          <a:xfrm>
            <a:off x="5029200" y="5026499"/>
            <a:ext cx="3867150" cy="729301"/>
            <a:chOff x="2271624" y="5238749"/>
            <a:chExt cx="4880786" cy="1001403"/>
          </a:xfrm>
        </p:grpSpPr>
        <p:grpSp>
          <p:nvGrpSpPr>
            <p:cNvPr id="8" name="Group 7">
              <a:extLst>
                <a:ext uri="{FF2B5EF4-FFF2-40B4-BE49-F238E27FC236}">
                  <a16:creationId xmlns:a16="http://schemas.microsoft.com/office/drawing/2014/main" id="{4985C89A-2CB9-4CB4-940F-AA15053CD4E5}"/>
                </a:ext>
              </a:extLst>
            </p:cNvPr>
            <p:cNvGrpSpPr/>
            <p:nvPr/>
          </p:nvGrpSpPr>
          <p:grpSpPr>
            <a:xfrm>
              <a:off x="3203345" y="5238749"/>
              <a:ext cx="2990850" cy="274320"/>
              <a:chOff x="7446733" y="1447546"/>
              <a:chExt cx="2990850" cy="274320"/>
            </a:xfrm>
          </p:grpSpPr>
          <p:sp>
            <p:nvSpPr>
              <p:cNvPr id="19" name="Rectangle: Rounded Corners 18">
                <a:extLst>
                  <a:ext uri="{FF2B5EF4-FFF2-40B4-BE49-F238E27FC236}">
                    <a16:creationId xmlns:a16="http://schemas.microsoft.com/office/drawing/2014/main" id="{29EAA712-6A0F-4E46-A095-20328A62DC91}"/>
                  </a:ext>
                </a:extLst>
              </p:cNvPr>
              <p:cNvSpPr/>
              <p:nvPr/>
            </p:nvSpPr>
            <p:spPr>
              <a:xfrm>
                <a:off x="7446733" y="1447546"/>
                <a:ext cx="2990850" cy="274320"/>
              </a:xfrm>
              <a:prstGeom prst="roundRect">
                <a:avLst>
                  <a:gd name="adj" fmla="val 50000"/>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C832B28-C2CA-4C7C-967C-F2F77E253F4E}"/>
                  </a:ext>
                </a:extLst>
              </p:cNvPr>
              <p:cNvSpPr/>
              <p:nvPr/>
            </p:nvSpPr>
            <p:spPr>
              <a:xfrm>
                <a:off x="7553325"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B356823-35A2-47B1-9BEC-B945512DDF48}"/>
                  </a:ext>
                </a:extLst>
              </p:cNvPr>
              <p:cNvSpPr/>
              <p:nvPr/>
            </p:nvSpPr>
            <p:spPr>
              <a:xfrm>
                <a:off x="10248900"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9" name="Straight Arrow Connector 8">
              <a:extLst>
                <a:ext uri="{FF2B5EF4-FFF2-40B4-BE49-F238E27FC236}">
                  <a16:creationId xmlns:a16="http://schemas.microsoft.com/office/drawing/2014/main" id="{3BDCFA40-B67B-40D5-8A3D-1C3D6FBF271D}"/>
                </a:ext>
              </a:extLst>
            </p:cNvPr>
            <p:cNvCxnSpPr>
              <a:cxnSpLocks/>
            </p:cNvCxnSpPr>
            <p:nvPr/>
          </p:nvCxnSpPr>
          <p:spPr>
            <a:xfrm>
              <a:off x="6068377" y="5375909"/>
              <a:ext cx="1084033" cy="0"/>
            </a:xfrm>
            <a:prstGeom prst="straightConnector1">
              <a:avLst/>
            </a:prstGeom>
            <a:noFill/>
            <a:ln w="38100" cap="flat" cmpd="sng" algn="ctr">
              <a:solidFill>
                <a:srgbClr val="FF0000"/>
              </a:solidFill>
              <a:prstDash val="solid"/>
              <a:miter lim="800000"/>
              <a:tailEnd type="triangle"/>
            </a:ln>
            <a:effectLst/>
          </p:spPr>
        </p:cxnSp>
        <p:cxnSp>
          <p:nvCxnSpPr>
            <p:cNvPr id="10" name="Straight Arrow Connector 9">
              <a:extLst>
                <a:ext uri="{FF2B5EF4-FFF2-40B4-BE49-F238E27FC236}">
                  <a16:creationId xmlns:a16="http://schemas.microsoft.com/office/drawing/2014/main" id="{7810C690-9B6A-4484-81A7-1C1028083B8B}"/>
                </a:ext>
              </a:extLst>
            </p:cNvPr>
            <p:cNvCxnSpPr>
              <a:cxnSpLocks/>
            </p:cNvCxnSpPr>
            <p:nvPr/>
          </p:nvCxnSpPr>
          <p:spPr>
            <a:xfrm flipH="1">
              <a:off x="2271624" y="5374222"/>
              <a:ext cx="1084033" cy="0"/>
            </a:xfrm>
            <a:prstGeom prst="straightConnector1">
              <a:avLst/>
            </a:prstGeom>
            <a:noFill/>
            <a:ln w="38100" cap="flat" cmpd="sng" algn="ctr">
              <a:solidFill>
                <a:srgbClr val="FF0000"/>
              </a:solidFill>
              <a:prstDash val="solid"/>
              <a:miter lim="800000"/>
              <a:tailEnd type="triangle"/>
            </a:ln>
            <a:effectLst/>
          </p:spPr>
        </p:cxnSp>
        <p:cxnSp>
          <p:nvCxnSpPr>
            <p:cNvPr id="11" name="Straight Connector 10">
              <a:extLst>
                <a:ext uri="{FF2B5EF4-FFF2-40B4-BE49-F238E27FC236}">
                  <a16:creationId xmlns:a16="http://schemas.microsoft.com/office/drawing/2014/main" id="{7F3ED0B0-523B-44A9-A51E-070262591554}"/>
                </a:ext>
              </a:extLst>
            </p:cNvPr>
            <p:cNvCxnSpPr>
              <a:cxnSpLocks/>
            </p:cNvCxnSpPr>
            <p:nvPr/>
          </p:nvCxnSpPr>
          <p:spPr>
            <a:xfrm>
              <a:off x="2633662" y="5375909"/>
              <a:ext cx="3876675" cy="0"/>
            </a:xfrm>
            <a:prstGeom prst="line">
              <a:avLst/>
            </a:prstGeom>
            <a:noFill/>
            <a:ln w="6350" cap="flat" cmpd="sng" algn="ctr">
              <a:solidFill>
                <a:srgbClr val="FF0000"/>
              </a:solidFill>
              <a:prstDash val="dash"/>
              <a:miter lim="800000"/>
            </a:ln>
            <a:effectLst/>
          </p:spPr>
        </p:cxnSp>
        <p:grpSp>
          <p:nvGrpSpPr>
            <p:cNvPr id="12" name="Group 11">
              <a:extLst>
                <a:ext uri="{FF2B5EF4-FFF2-40B4-BE49-F238E27FC236}">
                  <a16:creationId xmlns:a16="http://schemas.microsoft.com/office/drawing/2014/main" id="{25FE67A1-7CC2-4654-A68E-6E4B1E51FE35}"/>
                </a:ext>
              </a:extLst>
            </p:cNvPr>
            <p:cNvGrpSpPr/>
            <p:nvPr/>
          </p:nvGrpSpPr>
          <p:grpSpPr>
            <a:xfrm>
              <a:off x="3203345" y="5965832"/>
              <a:ext cx="2990850" cy="274320"/>
              <a:chOff x="7446733" y="1447546"/>
              <a:chExt cx="2990850" cy="274320"/>
            </a:xfrm>
          </p:grpSpPr>
          <p:sp>
            <p:nvSpPr>
              <p:cNvPr id="16" name="Rectangle: Rounded Corners 15">
                <a:extLst>
                  <a:ext uri="{FF2B5EF4-FFF2-40B4-BE49-F238E27FC236}">
                    <a16:creationId xmlns:a16="http://schemas.microsoft.com/office/drawing/2014/main" id="{724A29D0-3351-48D7-A26B-077EA451DD6D}"/>
                  </a:ext>
                </a:extLst>
              </p:cNvPr>
              <p:cNvSpPr/>
              <p:nvPr/>
            </p:nvSpPr>
            <p:spPr>
              <a:xfrm>
                <a:off x="7446733" y="1447546"/>
                <a:ext cx="2990850" cy="274320"/>
              </a:xfrm>
              <a:prstGeom prst="roundRect">
                <a:avLst>
                  <a:gd name="adj" fmla="val 50000"/>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E5B4362-49E9-4DEE-9F23-A06B98C1E159}"/>
                  </a:ext>
                </a:extLst>
              </p:cNvPr>
              <p:cNvSpPr/>
              <p:nvPr/>
            </p:nvSpPr>
            <p:spPr>
              <a:xfrm>
                <a:off x="7553325"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72C5530E-747A-470E-BB7E-F30DA945A80F}"/>
                  </a:ext>
                </a:extLst>
              </p:cNvPr>
              <p:cNvSpPr/>
              <p:nvPr/>
            </p:nvSpPr>
            <p:spPr>
              <a:xfrm>
                <a:off x="10248900"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EF94A6B6-5486-4B23-8FC0-9CC006238FAA}"/>
                </a:ext>
              </a:extLst>
            </p:cNvPr>
            <p:cNvCxnSpPr>
              <a:cxnSpLocks/>
            </p:cNvCxnSpPr>
            <p:nvPr/>
          </p:nvCxnSpPr>
          <p:spPr>
            <a:xfrm flipH="1">
              <a:off x="6068377" y="6102992"/>
              <a:ext cx="1084033" cy="0"/>
            </a:xfrm>
            <a:prstGeom prst="straightConnector1">
              <a:avLst/>
            </a:prstGeom>
            <a:noFill/>
            <a:ln w="38100" cap="flat" cmpd="sng" algn="ctr">
              <a:solidFill>
                <a:srgbClr val="FF0000"/>
              </a:solidFill>
              <a:prstDash val="solid"/>
              <a:miter lim="800000"/>
              <a:tailEnd type="triangle"/>
            </a:ln>
            <a:effectLst/>
          </p:spPr>
        </p:cxnSp>
        <p:cxnSp>
          <p:nvCxnSpPr>
            <p:cNvPr id="14" name="Straight Arrow Connector 13">
              <a:extLst>
                <a:ext uri="{FF2B5EF4-FFF2-40B4-BE49-F238E27FC236}">
                  <a16:creationId xmlns:a16="http://schemas.microsoft.com/office/drawing/2014/main" id="{B8A1A982-0D86-4F16-B92F-ED73644B5400}"/>
                </a:ext>
              </a:extLst>
            </p:cNvPr>
            <p:cNvCxnSpPr>
              <a:cxnSpLocks/>
            </p:cNvCxnSpPr>
            <p:nvPr/>
          </p:nvCxnSpPr>
          <p:spPr>
            <a:xfrm>
              <a:off x="2271624" y="6101305"/>
              <a:ext cx="1084033" cy="0"/>
            </a:xfrm>
            <a:prstGeom prst="straightConnector1">
              <a:avLst/>
            </a:prstGeom>
            <a:noFill/>
            <a:ln w="38100" cap="flat" cmpd="sng" algn="ctr">
              <a:solidFill>
                <a:srgbClr val="FF0000"/>
              </a:solidFill>
              <a:prstDash val="solid"/>
              <a:miter lim="800000"/>
              <a:tailEnd type="triangle"/>
            </a:ln>
            <a:effectLst/>
          </p:spPr>
        </p:cxnSp>
        <p:cxnSp>
          <p:nvCxnSpPr>
            <p:cNvPr id="15" name="Straight Connector 14">
              <a:extLst>
                <a:ext uri="{FF2B5EF4-FFF2-40B4-BE49-F238E27FC236}">
                  <a16:creationId xmlns:a16="http://schemas.microsoft.com/office/drawing/2014/main" id="{E7C09028-D1B6-4DA5-AAE4-DACB960324BB}"/>
                </a:ext>
              </a:extLst>
            </p:cNvPr>
            <p:cNvCxnSpPr>
              <a:cxnSpLocks/>
            </p:cNvCxnSpPr>
            <p:nvPr/>
          </p:nvCxnSpPr>
          <p:spPr>
            <a:xfrm>
              <a:off x="2633662" y="6102992"/>
              <a:ext cx="3876675"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995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0" name="Straight Connector 209">
            <a:extLst>
              <a:ext uri="{FF2B5EF4-FFF2-40B4-BE49-F238E27FC236}">
                <a16:creationId xmlns:a16="http://schemas.microsoft.com/office/drawing/2014/main" id="{9E388701-EC2E-4F5C-9D24-4D795CDF1EC3}"/>
              </a:ext>
            </a:extLst>
          </p:cNvPr>
          <p:cNvCxnSpPr>
            <a:cxnSpLocks/>
          </p:cNvCxnSpPr>
          <p:nvPr/>
        </p:nvCxnSpPr>
        <p:spPr>
          <a:xfrm flipH="1" flipV="1">
            <a:off x="2302993" y="3263393"/>
            <a:ext cx="4838832" cy="9541"/>
          </a:xfrm>
          <a:prstGeom prst="line">
            <a:avLst/>
          </a:prstGeom>
        </p:spPr>
        <p:style>
          <a:lnRef idx="1">
            <a:schemeClr val="accent1"/>
          </a:lnRef>
          <a:fillRef idx="0">
            <a:schemeClr val="accent1"/>
          </a:fillRef>
          <a:effectRef idx="0">
            <a:schemeClr val="accent1"/>
          </a:effectRef>
          <a:fontRef idx="minor">
            <a:schemeClr val="tx1"/>
          </a:fontRef>
        </p:style>
      </p:cxnSp>
      <p:sp>
        <p:nvSpPr>
          <p:cNvPr id="197" name="Rounded Rectangle 3">
            <a:extLst>
              <a:ext uri="{FF2B5EF4-FFF2-40B4-BE49-F238E27FC236}">
                <a16:creationId xmlns:a16="http://schemas.microsoft.com/office/drawing/2014/main" id="{2211CCEC-BA25-458C-8ADC-F7FB04810085}"/>
              </a:ext>
            </a:extLst>
          </p:cNvPr>
          <p:cNvSpPr/>
          <p:nvPr/>
        </p:nvSpPr>
        <p:spPr>
          <a:xfrm rot="5400000">
            <a:off x="7030278" y="6261651"/>
            <a:ext cx="228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4" name="Rounded Rectangle 3">
            <a:extLst>
              <a:ext uri="{FF2B5EF4-FFF2-40B4-BE49-F238E27FC236}">
                <a16:creationId xmlns:a16="http://schemas.microsoft.com/office/drawing/2014/main" id="{174FCDCF-8F65-4708-930A-826E7EC1A94F}"/>
              </a:ext>
            </a:extLst>
          </p:cNvPr>
          <p:cNvSpPr/>
          <p:nvPr/>
        </p:nvSpPr>
        <p:spPr>
          <a:xfrm rot="16200000">
            <a:off x="3478849" y="4879766"/>
            <a:ext cx="2508466"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A0828369-9643-4886-8E06-DA5DA40DBECC}"/>
              </a:ext>
            </a:extLst>
          </p:cNvPr>
          <p:cNvSpPr>
            <a:spLocks noGrp="1"/>
          </p:cNvSpPr>
          <p:nvPr>
            <p:ph type="title"/>
          </p:nvPr>
        </p:nvSpPr>
        <p:spPr/>
        <p:txBody>
          <a:bodyPr>
            <a:normAutofit fontScale="90000"/>
          </a:bodyPr>
          <a:lstStyle/>
          <a:p>
            <a:r>
              <a:rPr lang="en-US" dirty="0"/>
              <a:t>Method of Sections Worked Example</a:t>
            </a:r>
          </a:p>
        </p:txBody>
      </p:sp>
      <p:sp>
        <p:nvSpPr>
          <p:cNvPr id="3" name="Content Placeholder 2">
            <a:extLst>
              <a:ext uri="{FF2B5EF4-FFF2-40B4-BE49-F238E27FC236}">
                <a16:creationId xmlns:a16="http://schemas.microsoft.com/office/drawing/2014/main" id="{3D6EB3AC-6219-4300-8B20-F6345437EBED}"/>
              </a:ext>
            </a:extLst>
          </p:cNvPr>
          <p:cNvSpPr>
            <a:spLocks noGrp="1"/>
          </p:cNvSpPr>
          <p:nvPr>
            <p:ph idx="1"/>
          </p:nvPr>
        </p:nvSpPr>
        <p:spPr>
          <a:xfrm>
            <a:off x="457200" y="1600201"/>
            <a:ext cx="8229600" cy="990600"/>
          </a:xfrm>
        </p:spPr>
        <p:txBody>
          <a:bodyPr>
            <a:normAutofit lnSpcReduction="10000"/>
          </a:bodyPr>
          <a:lstStyle/>
          <a:p>
            <a:r>
              <a:rPr lang="en-US" dirty="0"/>
              <a:t>Use the method of sections to find the forces in members AB and DE.</a:t>
            </a:r>
          </a:p>
          <a:p>
            <a:endParaRPr lang="en-US" dirty="0"/>
          </a:p>
        </p:txBody>
      </p:sp>
      <p:sp>
        <p:nvSpPr>
          <p:cNvPr id="4" name="Slide Number Placeholder 3">
            <a:extLst>
              <a:ext uri="{FF2B5EF4-FFF2-40B4-BE49-F238E27FC236}">
                <a16:creationId xmlns:a16="http://schemas.microsoft.com/office/drawing/2014/main" id="{AD931EA6-20A1-4CD2-AA8C-DCEE1C433F0A}"/>
              </a:ext>
            </a:extLst>
          </p:cNvPr>
          <p:cNvSpPr>
            <a:spLocks noGrp="1"/>
          </p:cNvSpPr>
          <p:nvPr>
            <p:ph type="sldNum" sz="quarter" idx="12"/>
          </p:nvPr>
        </p:nvSpPr>
        <p:spPr>
          <a:xfrm>
            <a:off x="6625420" y="6733938"/>
            <a:ext cx="2133600" cy="365125"/>
          </a:xfrm>
        </p:spPr>
        <p:txBody>
          <a:bodyPr/>
          <a:lstStyle/>
          <a:p>
            <a:fld id="{929262FE-7F58-4A1E-8AF3-5A510A86DEBD}" type="slidenum">
              <a:rPr lang="en-US" smtClean="0"/>
              <a:t>20</a:t>
            </a:fld>
            <a:endParaRPr lang="en-US"/>
          </a:p>
        </p:txBody>
      </p:sp>
      <p:sp>
        <p:nvSpPr>
          <p:cNvPr id="75" name="Rounded Rectangle 3">
            <a:extLst>
              <a:ext uri="{FF2B5EF4-FFF2-40B4-BE49-F238E27FC236}">
                <a16:creationId xmlns:a16="http://schemas.microsoft.com/office/drawing/2014/main" id="{4A365BFB-5C73-4F1B-AB74-E1E3E9A67CC0}"/>
              </a:ext>
            </a:extLst>
          </p:cNvPr>
          <p:cNvSpPr/>
          <p:nvPr/>
        </p:nvSpPr>
        <p:spPr>
          <a:xfrm rot="5400000">
            <a:off x="1886395" y="6324599"/>
            <a:ext cx="8382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val 101">
            <a:extLst>
              <a:ext uri="{FF2B5EF4-FFF2-40B4-BE49-F238E27FC236}">
                <a16:creationId xmlns:a16="http://schemas.microsoft.com/office/drawing/2014/main" id="{1A6DFA6D-96CC-490D-9042-A232AD6D98BC}"/>
              </a:ext>
            </a:extLst>
          </p:cNvPr>
          <p:cNvSpPr/>
          <p:nvPr/>
        </p:nvSpPr>
        <p:spPr>
          <a:xfrm>
            <a:off x="10832919" y="566632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26ED3081-7247-4782-A588-7B04E6CC59A1}"/>
              </a:ext>
            </a:extLst>
          </p:cNvPr>
          <p:cNvSpPr/>
          <p:nvPr/>
        </p:nvSpPr>
        <p:spPr>
          <a:xfrm>
            <a:off x="4468045" y="2687390"/>
            <a:ext cx="734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alibri"/>
              </a:rPr>
              <a:t>12 kN</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22" name="Straight Connector 121">
            <a:extLst>
              <a:ext uri="{FF2B5EF4-FFF2-40B4-BE49-F238E27FC236}">
                <a16:creationId xmlns:a16="http://schemas.microsoft.com/office/drawing/2014/main" id="{583226AD-5BB3-47F1-8149-36932139962F}"/>
              </a:ext>
            </a:extLst>
          </p:cNvPr>
          <p:cNvCxnSpPr>
            <a:cxnSpLocks/>
          </p:cNvCxnSpPr>
          <p:nvPr/>
        </p:nvCxnSpPr>
        <p:spPr>
          <a:xfrm>
            <a:off x="1244048" y="6153056"/>
            <a:ext cx="79333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D8B7B98-612F-4E2D-B3A9-B1A746B19910}"/>
              </a:ext>
            </a:extLst>
          </p:cNvPr>
          <p:cNvGrpSpPr/>
          <p:nvPr/>
        </p:nvGrpSpPr>
        <p:grpSpPr>
          <a:xfrm>
            <a:off x="1981200" y="3739834"/>
            <a:ext cx="1850269" cy="2488588"/>
            <a:chOff x="429892" y="3527592"/>
            <a:chExt cx="1850269" cy="2488588"/>
          </a:xfrm>
        </p:grpSpPr>
        <p:sp>
          <p:nvSpPr>
            <p:cNvPr id="7" name="Rounded Rectangle 3">
              <a:extLst>
                <a:ext uri="{FF2B5EF4-FFF2-40B4-BE49-F238E27FC236}">
                  <a16:creationId xmlns:a16="http://schemas.microsoft.com/office/drawing/2014/main" id="{B762E615-A6E8-4506-9962-C0455267D915}"/>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ounded Rectangle 3">
              <a:extLst>
                <a:ext uri="{FF2B5EF4-FFF2-40B4-BE49-F238E27FC236}">
                  <a16:creationId xmlns:a16="http://schemas.microsoft.com/office/drawing/2014/main" id="{919D1E82-8DF7-42B4-B429-33BFF9046260}"/>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Rounded Rectangle 3">
              <a:extLst>
                <a:ext uri="{FF2B5EF4-FFF2-40B4-BE49-F238E27FC236}">
                  <a16:creationId xmlns:a16="http://schemas.microsoft.com/office/drawing/2014/main" id="{D915CBC5-8310-46E9-A7C9-BC9471997600}"/>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5211D83F-FEA1-400D-BCC1-3BEC0160D7D6}"/>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3" name="Oval 122">
              <a:extLst>
                <a:ext uri="{FF2B5EF4-FFF2-40B4-BE49-F238E27FC236}">
                  <a16:creationId xmlns:a16="http://schemas.microsoft.com/office/drawing/2014/main" id="{D57658FB-B398-4227-829C-92FD1BC9C01E}"/>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7" name="Rounded Rectangle 3">
              <a:extLst>
                <a:ext uri="{FF2B5EF4-FFF2-40B4-BE49-F238E27FC236}">
                  <a16:creationId xmlns:a16="http://schemas.microsoft.com/office/drawing/2014/main" id="{841DBD00-2461-4E26-9267-84AA8B6C63F0}"/>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Rounded Rectangle 3">
              <a:extLst>
                <a:ext uri="{FF2B5EF4-FFF2-40B4-BE49-F238E27FC236}">
                  <a16:creationId xmlns:a16="http://schemas.microsoft.com/office/drawing/2014/main" id="{A7B9E265-69CC-4055-87D9-6F8F9164E526}"/>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Rounded Rectangle 3">
              <a:extLst>
                <a:ext uri="{FF2B5EF4-FFF2-40B4-BE49-F238E27FC236}">
                  <a16:creationId xmlns:a16="http://schemas.microsoft.com/office/drawing/2014/main" id="{80B50F7C-D508-4540-91B4-21BEAE7731C7}"/>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Oval 129">
              <a:extLst>
                <a:ext uri="{FF2B5EF4-FFF2-40B4-BE49-F238E27FC236}">
                  <a16:creationId xmlns:a16="http://schemas.microsoft.com/office/drawing/2014/main" id="{E1FD67A3-2DD1-4E53-8AFF-A76C8AA121D0}"/>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1" name="Oval 130">
              <a:extLst>
                <a:ext uri="{FF2B5EF4-FFF2-40B4-BE49-F238E27FC236}">
                  <a16:creationId xmlns:a16="http://schemas.microsoft.com/office/drawing/2014/main" id="{5C28FC3A-4683-429A-9CA8-F884E778BB99}"/>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2" name="Oval 131">
              <a:extLst>
                <a:ext uri="{FF2B5EF4-FFF2-40B4-BE49-F238E27FC236}">
                  <a16:creationId xmlns:a16="http://schemas.microsoft.com/office/drawing/2014/main" id="{E51E3C5B-DA6A-4D39-A24F-36263065B051}"/>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4" name="Group 133">
            <a:extLst>
              <a:ext uri="{FF2B5EF4-FFF2-40B4-BE49-F238E27FC236}">
                <a16:creationId xmlns:a16="http://schemas.microsoft.com/office/drawing/2014/main" id="{C0E4389A-F5BC-4748-B561-E7EC2645B1BD}"/>
              </a:ext>
            </a:extLst>
          </p:cNvPr>
          <p:cNvGrpSpPr/>
          <p:nvPr/>
        </p:nvGrpSpPr>
        <p:grpSpPr>
          <a:xfrm>
            <a:off x="3197891" y="3745450"/>
            <a:ext cx="1850269" cy="2488588"/>
            <a:chOff x="429892" y="3527592"/>
            <a:chExt cx="1850269" cy="2488588"/>
          </a:xfrm>
        </p:grpSpPr>
        <p:sp>
          <p:nvSpPr>
            <p:cNvPr id="135" name="Rounded Rectangle 3">
              <a:extLst>
                <a:ext uri="{FF2B5EF4-FFF2-40B4-BE49-F238E27FC236}">
                  <a16:creationId xmlns:a16="http://schemas.microsoft.com/office/drawing/2014/main" id="{4031E511-B8B7-4524-9AB2-A28E200A8F34}"/>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Rounded Rectangle 3">
              <a:extLst>
                <a:ext uri="{FF2B5EF4-FFF2-40B4-BE49-F238E27FC236}">
                  <a16:creationId xmlns:a16="http://schemas.microsoft.com/office/drawing/2014/main" id="{02FAC39E-429B-421A-A203-6021016681CF}"/>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Rounded Rectangle 3">
              <a:extLst>
                <a:ext uri="{FF2B5EF4-FFF2-40B4-BE49-F238E27FC236}">
                  <a16:creationId xmlns:a16="http://schemas.microsoft.com/office/drawing/2014/main" id="{7E356A8D-CE1B-4281-847B-DA2646BD3FC4}"/>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Oval 137">
              <a:extLst>
                <a:ext uri="{FF2B5EF4-FFF2-40B4-BE49-F238E27FC236}">
                  <a16:creationId xmlns:a16="http://schemas.microsoft.com/office/drawing/2014/main" id="{A7B4FD41-1012-4FC1-994B-3102A912A323}"/>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9" name="Oval 138">
              <a:extLst>
                <a:ext uri="{FF2B5EF4-FFF2-40B4-BE49-F238E27FC236}">
                  <a16:creationId xmlns:a16="http://schemas.microsoft.com/office/drawing/2014/main" id="{0D6A9291-021A-4D4D-A4BE-8D0196C687B3}"/>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0" name="Rounded Rectangle 3">
              <a:extLst>
                <a:ext uri="{FF2B5EF4-FFF2-40B4-BE49-F238E27FC236}">
                  <a16:creationId xmlns:a16="http://schemas.microsoft.com/office/drawing/2014/main" id="{9B845539-90CF-4251-90CB-D134B976E72F}"/>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Rounded Rectangle 3">
              <a:extLst>
                <a:ext uri="{FF2B5EF4-FFF2-40B4-BE49-F238E27FC236}">
                  <a16:creationId xmlns:a16="http://schemas.microsoft.com/office/drawing/2014/main" id="{5FB8B4CC-CA24-4B96-9DA1-FF4447070865}"/>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Rounded Rectangle 3">
              <a:extLst>
                <a:ext uri="{FF2B5EF4-FFF2-40B4-BE49-F238E27FC236}">
                  <a16:creationId xmlns:a16="http://schemas.microsoft.com/office/drawing/2014/main" id="{6DE43C1A-BC2D-48F1-B1A5-B1218FA76916}"/>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Oval 142">
              <a:extLst>
                <a:ext uri="{FF2B5EF4-FFF2-40B4-BE49-F238E27FC236}">
                  <a16:creationId xmlns:a16="http://schemas.microsoft.com/office/drawing/2014/main" id="{6D7C0FEB-305F-43D5-AAEA-C494765058D7}"/>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Oval 143">
              <a:extLst>
                <a:ext uri="{FF2B5EF4-FFF2-40B4-BE49-F238E27FC236}">
                  <a16:creationId xmlns:a16="http://schemas.microsoft.com/office/drawing/2014/main" id="{E008A3D1-5DE7-46D7-8663-736912321D94}"/>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5" name="Oval 144">
              <a:extLst>
                <a:ext uri="{FF2B5EF4-FFF2-40B4-BE49-F238E27FC236}">
                  <a16:creationId xmlns:a16="http://schemas.microsoft.com/office/drawing/2014/main" id="{612F3847-0814-4174-9B42-B35D429F4638}"/>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8" name="Group 157">
            <a:extLst>
              <a:ext uri="{FF2B5EF4-FFF2-40B4-BE49-F238E27FC236}">
                <a16:creationId xmlns:a16="http://schemas.microsoft.com/office/drawing/2014/main" id="{947BE639-5F65-48CD-A27B-C6442F9E9F5D}"/>
              </a:ext>
            </a:extLst>
          </p:cNvPr>
          <p:cNvGrpSpPr/>
          <p:nvPr/>
        </p:nvGrpSpPr>
        <p:grpSpPr>
          <a:xfrm flipH="1">
            <a:off x="5613351" y="3759712"/>
            <a:ext cx="1850269" cy="2488588"/>
            <a:chOff x="429892" y="3527592"/>
            <a:chExt cx="1850269" cy="2488588"/>
          </a:xfrm>
        </p:grpSpPr>
        <p:sp>
          <p:nvSpPr>
            <p:cNvPr id="159" name="Rounded Rectangle 3">
              <a:extLst>
                <a:ext uri="{FF2B5EF4-FFF2-40B4-BE49-F238E27FC236}">
                  <a16:creationId xmlns:a16="http://schemas.microsoft.com/office/drawing/2014/main" id="{E034E388-D352-44DE-9643-3881006BBBFA}"/>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0" name="Rounded Rectangle 3">
              <a:extLst>
                <a:ext uri="{FF2B5EF4-FFF2-40B4-BE49-F238E27FC236}">
                  <a16:creationId xmlns:a16="http://schemas.microsoft.com/office/drawing/2014/main" id="{E38B3D77-AE2C-416B-9E2D-67352E6C1388}"/>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1" name="Rounded Rectangle 3">
              <a:extLst>
                <a:ext uri="{FF2B5EF4-FFF2-40B4-BE49-F238E27FC236}">
                  <a16:creationId xmlns:a16="http://schemas.microsoft.com/office/drawing/2014/main" id="{CA59C2BE-CC09-42F3-91A6-A41ED60A59EB}"/>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2" name="Oval 161">
              <a:extLst>
                <a:ext uri="{FF2B5EF4-FFF2-40B4-BE49-F238E27FC236}">
                  <a16:creationId xmlns:a16="http://schemas.microsoft.com/office/drawing/2014/main" id="{38315C7A-8718-4498-AB73-99926CDBC21E}"/>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3" name="Oval 162">
              <a:extLst>
                <a:ext uri="{FF2B5EF4-FFF2-40B4-BE49-F238E27FC236}">
                  <a16:creationId xmlns:a16="http://schemas.microsoft.com/office/drawing/2014/main" id="{8AC52497-F82F-4DC1-81BA-49FAD7278A39}"/>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4" name="Rounded Rectangle 3">
              <a:extLst>
                <a:ext uri="{FF2B5EF4-FFF2-40B4-BE49-F238E27FC236}">
                  <a16:creationId xmlns:a16="http://schemas.microsoft.com/office/drawing/2014/main" id="{2681C9BA-EAAB-434A-966F-FF518B91F366}"/>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5" name="Rounded Rectangle 3">
              <a:extLst>
                <a:ext uri="{FF2B5EF4-FFF2-40B4-BE49-F238E27FC236}">
                  <a16:creationId xmlns:a16="http://schemas.microsoft.com/office/drawing/2014/main" id="{479ABD2E-D8EB-4B56-9564-7BD58B5F4E23}"/>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6" name="Rounded Rectangle 3">
              <a:extLst>
                <a:ext uri="{FF2B5EF4-FFF2-40B4-BE49-F238E27FC236}">
                  <a16:creationId xmlns:a16="http://schemas.microsoft.com/office/drawing/2014/main" id="{ACDF8A57-1EA2-4017-BBE7-7B927332D072}"/>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7" name="Oval 166">
              <a:extLst>
                <a:ext uri="{FF2B5EF4-FFF2-40B4-BE49-F238E27FC236}">
                  <a16:creationId xmlns:a16="http://schemas.microsoft.com/office/drawing/2014/main" id="{2D0A3FEC-A794-4073-B943-02E5066360DC}"/>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a:extLst>
                <a:ext uri="{FF2B5EF4-FFF2-40B4-BE49-F238E27FC236}">
                  <a16:creationId xmlns:a16="http://schemas.microsoft.com/office/drawing/2014/main" id="{1CE05C65-9AD1-40C7-8A94-35793A4F7CBA}"/>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Oval 168">
              <a:extLst>
                <a:ext uri="{FF2B5EF4-FFF2-40B4-BE49-F238E27FC236}">
                  <a16:creationId xmlns:a16="http://schemas.microsoft.com/office/drawing/2014/main" id="{03C1C2A2-E3EC-4ECC-A598-C28BC4C6DD96}"/>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0" name="Group 169">
            <a:extLst>
              <a:ext uri="{FF2B5EF4-FFF2-40B4-BE49-F238E27FC236}">
                <a16:creationId xmlns:a16="http://schemas.microsoft.com/office/drawing/2014/main" id="{C0C60647-DEE1-4CF8-824D-C722FAF472A4}"/>
              </a:ext>
            </a:extLst>
          </p:cNvPr>
          <p:cNvGrpSpPr/>
          <p:nvPr/>
        </p:nvGrpSpPr>
        <p:grpSpPr>
          <a:xfrm flipH="1">
            <a:off x="4422749" y="3749876"/>
            <a:ext cx="1850269" cy="2488588"/>
            <a:chOff x="429892" y="3527592"/>
            <a:chExt cx="1850269" cy="2488588"/>
          </a:xfrm>
        </p:grpSpPr>
        <p:sp>
          <p:nvSpPr>
            <p:cNvPr id="171" name="Rounded Rectangle 3">
              <a:extLst>
                <a:ext uri="{FF2B5EF4-FFF2-40B4-BE49-F238E27FC236}">
                  <a16:creationId xmlns:a16="http://schemas.microsoft.com/office/drawing/2014/main" id="{2D9F400A-4231-4FD2-9A14-798EBB8F73F8}"/>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2" name="Rounded Rectangle 3">
              <a:extLst>
                <a:ext uri="{FF2B5EF4-FFF2-40B4-BE49-F238E27FC236}">
                  <a16:creationId xmlns:a16="http://schemas.microsoft.com/office/drawing/2014/main" id="{4ED378FE-AC7C-4564-AE07-E940116206CD}"/>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3" name="Rounded Rectangle 3">
              <a:extLst>
                <a:ext uri="{FF2B5EF4-FFF2-40B4-BE49-F238E27FC236}">
                  <a16:creationId xmlns:a16="http://schemas.microsoft.com/office/drawing/2014/main" id="{954CFFCE-ACBC-46E7-B948-28CDFF39D8A5}"/>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4" name="Oval 173">
              <a:extLst>
                <a:ext uri="{FF2B5EF4-FFF2-40B4-BE49-F238E27FC236}">
                  <a16:creationId xmlns:a16="http://schemas.microsoft.com/office/drawing/2014/main" id="{06C8878B-FC35-494F-B4BB-3ED58C6E208F}"/>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5" name="Oval 174">
              <a:extLst>
                <a:ext uri="{FF2B5EF4-FFF2-40B4-BE49-F238E27FC236}">
                  <a16:creationId xmlns:a16="http://schemas.microsoft.com/office/drawing/2014/main" id="{CD8945B7-25DF-4DB1-AC92-B1F492B0DE6F}"/>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6" name="Rounded Rectangle 3">
              <a:extLst>
                <a:ext uri="{FF2B5EF4-FFF2-40B4-BE49-F238E27FC236}">
                  <a16:creationId xmlns:a16="http://schemas.microsoft.com/office/drawing/2014/main" id="{1BE419AF-E734-4568-9484-5D7A14602E24}"/>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7" name="Rounded Rectangle 3">
              <a:extLst>
                <a:ext uri="{FF2B5EF4-FFF2-40B4-BE49-F238E27FC236}">
                  <a16:creationId xmlns:a16="http://schemas.microsoft.com/office/drawing/2014/main" id="{38CF3EC1-AA9A-4573-A48C-7851B70389D5}"/>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8" name="Rounded Rectangle 3">
              <a:extLst>
                <a:ext uri="{FF2B5EF4-FFF2-40B4-BE49-F238E27FC236}">
                  <a16:creationId xmlns:a16="http://schemas.microsoft.com/office/drawing/2014/main" id="{0480ACA9-0405-4FA7-9BC5-5EC502182F1F}"/>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9" name="Oval 178">
              <a:extLst>
                <a:ext uri="{FF2B5EF4-FFF2-40B4-BE49-F238E27FC236}">
                  <a16:creationId xmlns:a16="http://schemas.microsoft.com/office/drawing/2014/main" id="{7390ECC5-0FD4-45C8-A998-3655D7F0CEAF}"/>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0" name="Oval 179">
              <a:extLst>
                <a:ext uri="{FF2B5EF4-FFF2-40B4-BE49-F238E27FC236}">
                  <a16:creationId xmlns:a16="http://schemas.microsoft.com/office/drawing/2014/main" id="{376F7331-4BDE-4B5F-AD79-F40BB7F1A9D0}"/>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Oval 180">
              <a:extLst>
                <a:ext uri="{FF2B5EF4-FFF2-40B4-BE49-F238E27FC236}">
                  <a16:creationId xmlns:a16="http://schemas.microsoft.com/office/drawing/2014/main" id="{CA466656-855B-4357-9C81-0CBBA44BA079}"/>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96" name="Rectangle 195">
            <a:extLst>
              <a:ext uri="{FF2B5EF4-FFF2-40B4-BE49-F238E27FC236}">
                <a16:creationId xmlns:a16="http://schemas.microsoft.com/office/drawing/2014/main" id="{D5022F52-E23C-42D9-B569-46C190231533}"/>
              </a:ext>
            </a:extLst>
          </p:cNvPr>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667EFCED-EE39-4FE8-B1B1-648D30166DC9}"/>
              </a:ext>
            </a:extLst>
          </p:cNvPr>
          <p:cNvCxnSpPr>
            <a:cxnSpLocks/>
          </p:cNvCxnSpPr>
          <p:nvPr/>
        </p:nvCxnSpPr>
        <p:spPr>
          <a:xfrm flipH="1">
            <a:off x="4759571" y="2991678"/>
            <a:ext cx="2154" cy="82181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0" name="Straight Connector 199">
            <a:extLst>
              <a:ext uri="{FF2B5EF4-FFF2-40B4-BE49-F238E27FC236}">
                <a16:creationId xmlns:a16="http://schemas.microsoft.com/office/drawing/2014/main" id="{F50D07AA-FAF4-4423-8833-D0F16305ABB1}"/>
              </a:ext>
            </a:extLst>
          </p:cNvPr>
          <p:cNvCxnSpPr>
            <a:cxnSpLocks/>
          </p:cNvCxnSpPr>
          <p:nvPr/>
        </p:nvCxnSpPr>
        <p:spPr>
          <a:xfrm>
            <a:off x="1244048" y="5019261"/>
            <a:ext cx="793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AB322BD-A357-4F17-9C10-196572CCA581}"/>
              </a:ext>
            </a:extLst>
          </p:cNvPr>
          <p:cNvCxnSpPr>
            <a:cxnSpLocks/>
          </p:cNvCxnSpPr>
          <p:nvPr/>
        </p:nvCxnSpPr>
        <p:spPr>
          <a:xfrm>
            <a:off x="1244048" y="3849756"/>
            <a:ext cx="793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56E3351-5878-4A1A-AC1A-F78BA9CE62D4}"/>
              </a:ext>
            </a:extLst>
          </p:cNvPr>
          <p:cNvCxnSpPr>
            <a:cxnSpLocks/>
          </p:cNvCxnSpPr>
          <p:nvPr/>
        </p:nvCxnSpPr>
        <p:spPr>
          <a:xfrm>
            <a:off x="2295851"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79883AC-B6A3-40E6-8CB0-475BFD355C3B}"/>
              </a:ext>
            </a:extLst>
          </p:cNvPr>
          <p:cNvCxnSpPr>
            <a:cxnSpLocks/>
          </p:cNvCxnSpPr>
          <p:nvPr/>
        </p:nvCxnSpPr>
        <p:spPr>
          <a:xfrm>
            <a:off x="3538813"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A9AAAA7-B148-46C7-A2C9-4FE0D6D0A336}"/>
              </a:ext>
            </a:extLst>
          </p:cNvPr>
          <p:cNvCxnSpPr>
            <a:cxnSpLocks/>
          </p:cNvCxnSpPr>
          <p:nvPr/>
        </p:nvCxnSpPr>
        <p:spPr>
          <a:xfrm>
            <a:off x="5935387"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DB573FA-F643-4A72-89E8-7980614C73A5}"/>
              </a:ext>
            </a:extLst>
          </p:cNvPr>
          <p:cNvCxnSpPr>
            <a:cxnSpLocks/>
          </p:cNvCxnSpPr>
          <p:nvPr/>
        </p:nvCxnSpPr>
        <p:spPr>
          <a:xfrm>
            <a:off x="7142890"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126FF0-4F44-49B1-97ED-B33E2F57FA42}"/>
              </a:ext>
            </a:extLst>
          </p:cNvPr>
          <p:cNvCxnSpPr>
            <a:cxnSpLocks/>
          </p:cNvCxnSpPr>
          <p:nvPr/>
        </p:nvCxnSpPr>
        <p:spPr>
          <a:xfrm flipH="1">
            <a:off x="1664596" y="3849756"/>
            <a:ext cx="0" cy="2311079"/>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224FC396-21DD-42AD-B035-C31ECB1A0A6F}"/>
              </a:ext>
            </a:extLst>
          </p:cNvPr>
          <p:cNvSpPr txBox="1"/>
          <p:nvPr/>
        </p:nvSpPr>
        <p:spPr>
          <a:xfrm>
            <a:off x="1275612" y="4202668"/>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4" name="TextBox 213">
            <a:extLst>
              <a:ext uri="{FF2B5EF4-FFF2-40B4-BE49-F238E27FC236}">
                <a16:creationId xmlns:a16="http://schemas.microsoft.com/office/drawing/2014/main" id="{3B2A21D3-CD5F-4FE6-9047-531088AF495C}"/>
              </a:ext>
            </a:extLst>
          </p:cNvPr>
          <p:cNvSpPr txBox="1"/>
          <p:nvPr/>
        </p:nvSpPr>
        <p:spPr>
          <a:xfrm>
            <a:off x="1276710" y="5418339"/>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5" name="TextBox 214">
            <a:extLst>
              <a:ext uri="{FF2B5EF4-FFF2-40B4-BE49-F238E27FC236}">
                <a16:creationId xmlns:a16="http://schemas.microsoft.com/office/drawing/2014/main" id="{AA6E2563-D413-45BC-ABD9-02E9A057A8D2}"/>
              </a:ext>
            </a:extLst>
          </p:cNvPr>
          <p:cNvSpPr txBox="1"/>
          <p:nvPr/>
        </p:nvSpPr>
        <p:spPr>
          <a:xfrm>
            <a:off x="2579036"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6" name="TextBox 215">
            <a:extLst>
              <a:ext uri="{FF2B5EF4-FFF2-40B4-BE49-F238E27FC236}">
                <a16:creationId xmlns:a16="http://schemas.microsoft.com/office/drawing/2014/main" id="{26C490AE-BC70-4A31-9E3F-865A539E3D1E}"/>
              </a:ext>
            </a:extLst>
          </p:cNvPr>
          <p:cNvSpPr txBox="1"/>
          <p:nvPr/>
        </p:nvSpPr>
        <p:spPr>
          <a:xfrm>
            <a:off x="3786473"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7" name="TextBox 216">
            <a:extLst>
              <a:ext uri="{FF2B5EF4-FFF2-40B4-BE49-F238E27FC236}">
                <a16:creationId xmlns:a16="http://schemas.microsoft.com/office/drawing/2014/main" id="{23D115F0-F771-42C2-884E-A947967EFE56}"/>
              </a:ext>
            </a:extLst>
          </p:cNvPr>
          <p:cNvSpPr txBox="1"/>
          <p:nvPr/>
        </p:nvSpPr>
        <p:spPr>
          <a:xfrm>
            <a:off x="5005193"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8" name="TextBox 217">
            <a:extLst>
              <a:ext uri="{FF2B5EF4-FFF2-40B4-BE49-F238E27FC236}">
                <a16:creationId xmlns:a16="http://schemas.microsoft.com/office/drawing/2014/main" id="{F6926B87-2579-4A2A-9B48-8F3173A63EDA}"/>
              </a:ext>
            </a:extLst>
          </p:cNvPr>
          <p:cNvSpPr txBox="1"/>
          <p:nvPr/>
        </p:nvSpPr>
        <p:spPr>
          <a:xfrm>
            <a:off x="6162143"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9" name="TextBox 218">
            <a:extLst>
              <a:ext uri="{FF2B5EF4-FFF2-40B4-BE49-F238E27FC236}">
                <a16:creationId xmlns:a16="http://schemas.microsoft.com/office/drawing/2014/main" id="{2322B105-F0CB-48D5-9F43-0486A2C8A989}"/>
              </a:ext>
            </a:extLst>
          </p:cNvPr>
          <p:cNvSpPr txBox="1"/>
          <p:nvPr/>
        </p:nvSpPr>
        <p:spPr>
          <a:xfrm>
            <a:off x="3224086" y="3432473"/>
            <a:ext cx="317716" cy="369332"/>
          </a:xfrm>
          <a:prstGeom prst="rect">
            <a:avLst/>
          </a:prstGeom>
          <a:noFill/>
        </p:spPr>
        <p:txBody>
          <a:bodyPr wrap="none" rtlCol="0">
            <a:spAutoFit/>
          </a:bodyPr>
          <a:lstStyle/>
          <a:p>
            <a:r>
              <a:rPr lang="en-US" dirty="0"/>
              <a:t>A</a:t>
            </a:r>
          </a:p>
        </p:txBody>
      </p:sp>
      <p:sp>
        <p:nvSpPr>
          <p:cNvPr id="220" name="TextBox 219">
            <a:extLst>
              <a:ext uri="{FF2B5EF4-FFF2-40B4-BE49-F238E27FC236}">
                <a16:creationId xmlns:a16="http://schemas.microsoft.com/office/drawing/2014/main" id="{598F8CB2-A1DC-4C30-9913-2CD8CDF97F34}"/>
              </a:ext>
            </a:extLst>
          </p:cNvPr>
          <p:cNvSpPr txBox="1"/>
          <p:nvPr/>
        </p:nvSpPr>
        <p:spPr>
          <a:xfrm>
            <a:off x="4383073" y="3416772"/>
            <a:ext cx="309700" cy="369332"/>
          </a:xfrm>
          <a:prstGeom prst="rect">
            <a:avLst/>
          </a:prstGeom>
          <a:noFill/>
        </p:spPr>
        <p:txBody>
          <a:bodyPr wrap="none" rtlCol="0">
            <a:spAutoFit/>
          </a:bodyPr>
          <a:lstStyle/>
          <a:p>
            <a:r>
              <a:rPr lang="en-US" dirty="0"/>
              <a:t>B</a:t>
            </a:r>
          </a:p>
        </p:txBody>
      </p:sp>
      <p:sp>
        <p:nvSpPr>
          <p:cNvPr id="221" name="TextBox 220">
            <a:extLst>
              <a:ext uri="{FF2B5EF4-FFF2-40B4-BE49-F238E27FC236}">
                <a16:creationId xmlns:a16="http://schemas.microsoft.com/office/drawing/2014/main" id="{20D1A02A-F827-4E62-932F-90F5C30568B6}"/>
              </a:ext>
            </a:extLst>
          </p:cNvPr>
          <p:cNvSpPr txBox="1"/>
          <p:nvPr/>
        </p:nvSpPr>
        <p:spPr>
          <a:xfrm>
            <a:off x="3096135" y="4803203"/>
            <a:ext cx="308098" cy="369332"/>
          </a:xfrm>
          <a:prstGeom prst="rect">
            <a:avLst/>
          </a:prstGeom>
          <a:noFill/>
        </p:spPr>
        <p:txBody>
          <a:bodyPr wrap="none" rtlCol="0">
            <a:spAutoFit/>
          </a:bodyPr>
          <a:lstStyle/>
          <a:p>
            <a:r>
              <a:rPr lang="en-US" dirty="0"/>
              <a:t>C</a:t>
            </a:r>
          </a:p>
        </p:txBody>
      </p:sp>
      <p:sp>
        <p:nvSpPr>
          <p:cNvPr id="222" name="TextBox 221">
            <a:extLst>
              <a:ext uri="{FF2B5EF4-FFF2-40B4-BE49-F238E27FC236}">
                <a16:creationId xmlns:a16="http://schemas.microsoft.com/office/drawing/2014/main" id="{0EEDC7CA-63A2-4174-83E2-F97809F51A54}"/>
              </a:ext>
            </a:extLst>
          </p:cNvPr>
          <p:cNvSpPr txBox="1"/>
          <p:nvPr/>
        </p:nvSpPr>
        <p:spPr>
          <a:xfrm>
            <a:off x="3353230" y="6188988"/>
            <a:ext cx="327334" cy="369332"/>
          </a:xfrm>
          <a:prstGeom prst="rect">
            <a:avLst/>
          </a:prstGeom>
          <a:noFill/>
        </p:spPr>
        <p:txBody>
          <a:bodyPr wrap="none" rtlCol="0">
            <a:spAutoFit/>
          </a:bodyPr>
          <a:lstStyle/>
          <a:p>
            <a:r>
              <a:rPr lang="en-US" dirty="0"/>
              <a:t>D</a:t>
            </a:r>
          </a:p>
        </p:txBody>
      </p:sp>
      <p:sp>
        <p:nvSpPr>
          <p:cNvPr id="223" name="TextBox 222">
            <a:extLst>
              <a:ext uri="{FF2B5EF4-FFF2-40B4-BE49-F238E27FC236}">
                <a16:creationId xmlns:a16="http://schemas.microsoft.com/office/drawing/2014/main" id="{E8D301AA-4AE7-45ED-87DB-0212F0A9B604}"/>
              </a:ext>
            </a:extLst>
          </p:cNvPr>
          <p:cNvSpPr txBox="1"/>
          <p:nvPr/>
        </p:nvSpPr>
        <p:spPr>
          <a:xfrm>
            <a:off x="4572000" y="6198927"/>
            <a:ext cx="296876" cy="369332"/>
          </a:xfrm>
          <a:prstGeom prst="rect">
            <a:avLst/>
          </a:prstGeom>
          <a:noFill/>
        </p:spPr>
        <p:txBody>
          <a:bodyPr wrap="none" rtlCol="0">
            <a:spAutoFit/>
          </a:bodyPr>
          <a:lstStyle/>
          <a:p>
            <a:r>
              <a:rPr lang="en-US" dirty="0"/>
              <a:t>E</a:t>
            </a:r>
          </a:p>
        </p:txBody>
      </p:sp>
    </p:spTree>
    <p:extLst>
      <p:ext uri="{BB962C8B-B14F-4D97-AF65-F5344CB8AC3E}">
        <p14:creationId xmlns:p14="http://schemas.microsoft.com/office/powerpoint/2010/main" val="24574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3">
            <a:extLst>
              <a:ext uri="{FF2B5EF4-FFF2-40B4-BE49-F238E27FC236}">
                <a16:creationId xmlns:a16="http://schemas.microsoft.com/office/drawing/2014/main" id="{36BC2A5F-E34E-4BF7-9B8C-EA0415E2AA2F}"/>
              </a:ext>
            </a:extLst>
          </p:cNvPr>
          <p:cNvSpPr/>
          <p:nvPr/>
        </p:nvSpPr>
        <p:spPr>
          <a:xfrm rot="16200000" flipH="1">
            <a:off x="7154516" y="5968112"/>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Rounded Rectangle 3">
            <a:extLst>
              <a:ext uri="{FF2B5EF4-FFF2-40B4-BE49-F238E27FC236}">
                <a16:creationId xmlns:a16="http://schemas.microsoft.com/office/drawing/2014/main" id="{190FF90C-EDC0-4FB7-9BD4-A475D5A8BA6A}"/>
              </a:ext>
            </a:extLst>
          </p:cNvPr>
          <p:cNvSpPr/>
          <p:nvPr/>
        </p:nvSpPr>
        <p:spPr>
          <a:xfrm rot="5400000" flipH="1" flipV="1">
            <a:off x="7146980" y="483693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Rounded Rectangle 3">
            <a:extLst>
              <a:ext uri="{FF2B5EF4-FFF2-40B4-BE49-F238E27FC236}">
                <a16:creationId xmlns:a16="http://schemas.microsoft.com/office/drawing/2014/main" id="{6D622039-A91E-49CE-A308-3CF793EEA02B}"/>
              </a:ext>
            </a:extLst>
          </p:cNvPr>
          <p:cNvSpPr/>
          <p:nvPr/>
        </p:nvSpPr>
        <p:spPr>
          <a:xfrm flipH="1">
            <a:off x="6506817" y="4263888"/>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A5EBE6D8-5B39-40BA-8F67-A16578DA8A57}"/>
              </a:ext>
            </a:extLst>
          </p:cNvPr>
          <p:cNvSpPr>
            <a:spLocks noGrp="1"/>
          </p:cNvSpPr>
          <p:nvPr>
            <p:ph type="title"/>
          </p:nvPr>
        </p:nvSpPr>
        <p:spPr/>
        <p:txBody>
          <a:bodyPr>
            <a:normAutofit fontScale="90000"/>
          </a:bodyPr>
          <a:lstStyle/>
          <a:p>
            <a:r>
              <a:rPr lang="en-US" dirty="0"/>
              <a:t>Method of Sections Worked Example</a:t>
            </a:r>
          </a:p>
        </p:txBody>
      </p:sp>
      <p:sp>
        <p:nvSpPr>
          <p:cNvPr id="3" name="Content Placeholder 2">
            <a:extLst>
              <a:ext uri="{FF2B5EF4-FFF2-40B4-BE49-F238E27FC236}">
                <a16:creationId xmlns:a16="http://schemas.microsoft.com/office/drawing/2014/main" id="{1B13F9A2-08DC-46DC-8A35-68F86154F225}"/>
              </a:ext>
            </a:extLst>
          </p:cNvPr>
          <p:cNvSpPr>
            <a:spLocks noGrp="1"/>
          </p:cNvSpPr>
          <p:nvPr>
            <p:ph idx="1"/>
          </p:nvPr>
        </p:nvSpPr>
        <p:spPr>
          <a:xfrm>
            <a:off x="457200" y="1600200"/>
            <a:ext cx="3059756" cy="4756149"/>
          </a:xfrm>
        </p:spPr>
        <p:txBody>
          <a:bodyPr/>
          <a:lstStyle/>
          <a:p>
            <a:r>
              <a:rPr lang="en-US" dirty="0"/>
              <a:t>Use the method of sections to find the forces in members AC, BC, CD, and CE.</a:t>
            </a:r>
          </a:p>
          <a:p>
            <a:endParaRPr lang="en-US" dirty="0"/>
          </a:p>
        </p:txBody>
      </p:sp>
      <p:sp>
        <p:nvSpPr>
          <p:cNvPr id="4" name="Slide Number Placeholder 3">
            <a:extLst>
              <a:ext uri="{FF2B5EF4-FFF2-40B4-BE49-F238E27FC236}">
                <a16:creationId xmlns:a16="http://schemas.microsoft.com/office/drawing/2014/main" id="{B0ED37B4-F99A-4879-9036-E7FF77375384}"/>
              </a:ext>
            </a:extLst>
          </p:cNvPr>
          <p:cNvSpPr>
            <a:spLocks noGrp="1"/>
          </p:cNvSpPr>
          <p:nvPr>
            <p:ph type="sldNum" sz="quarter" idx="12"/>
          </p:nvPr>
        </p:nvSpPr>
        <p:spPr/>
        <p:txBody>
          <a:bodyPr/>
          <a:lstStyle/>
          <a:p>
            <a:fld id="{929262FE-7F58-4A1E-8AF3-5A510A86DEBD}" type="slidenum">
              <a:rPr lang="en-US" smtClean="0"/>
              <a:t>21</a:t>
            </a:fld>
            <a:endParaRPr lang="en-US"/>
          </a:p>
        </p:txBody>
      </p:sp>
      <p:sp>
        <p:nvSpPr>
          <p:cNvPr id="5" name="Rectangle 4">
            <a:extLst>
              <a:ext uri="{FF2B5EF4-FFF2-40B4-BE49-F238E27FC236}">
                <a16:creationId xmlns:a16="http://schemas.microsoft.com/office/drawing/2014/main" id="{2DF5A29E-E465-48C8-B4DC-9F95AF075D69}"/>
              </a:ext>
            </a:extLst>
          </p:cNvPr>
          <p:cNvSpPr/>
          <p:nvPr/>
        </p:nvSpPr>
        <p:spPr>
          <a:xfrm>
            <a:off x="0" y="5867400"/>
            <a:ext cx="9144000" cy="9545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ounded Rectangle 3">
            <a:extLst>
              <a:ext uri="{FF2B5EF4-FFF2-40B4-BE49-F238E27FC236}">
                <a16:creationId xmlns:a16="http://schemas.microsoft.com/office/drawing/2014/main" id="{9AD3D403-1A10-4AC9-9F37-40D2EF7AD92E}"/>
              </a:ext>
            </a:extLst>
          </p:cNvPr>
          <p:cNvSpPr/>
          <p:nvPr/>
        </p:nvSpPr>
        <p:spPr>
          <a:xfrm rot="2634374">
            <a:off x="6295685" y="480524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Rounded Rectangle 3">
            <a:extLst>
              <a:ext uri="{FF2B5EF4-FFF2-40B4-BE49-F238E27FC236}">
                <a16:creationId xmlns:a16="http://schemas.microsoft.com/office/drawing/2014/main" id="{A51F6881-EF35-4621-BC2A-E827DD359D8D}"/>
              </a:ext>
            </a:extLst>
          </p:cNvPr>
          <p:cNvSpPr/>
          <p:nvPr/>
        </p:nvSpPr>
        <p:spPr>
          <a:xfrm rot="16200000" flipH="1">
            <a:off x="5931679" y="481883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ounded Rectangle 3">
            <a:extLst>
              <a:ext uri="{FF2B5EF4-FFF2-40B4-BE49-F238E27FC236}">
                <a16:creationId xmlns:a16="http://schemas.microsoft.com/office/drawing/2014/main" id="{BA66BA4C-6568-42FC-8B19-292863BCDAC1}"/>
              </a:ext>
            </a:extLst>
          </p:cNvPr>
          <p:cNvSpPr/>
          <p:nvPr/>
        </p:nvSpPr>
        <p:spPr>
          <a:xfrm flipH="1">
            <a:off x="6512036" y="539850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2C0088C7-89BD-4AC9-B0C0-32A5EC78B8DC}"/>
              </a:ext>
            </a:extLst>
          </p:cNvPr>
          <p:cNvSpPr/>
          <p:nvPr/>
        </p:nvSpPr>
        <p:spPr>
          <a:xfrm>
            <a:off x="6571759" y="546807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a:extLst>
              <a:ext uri="{FF2B5EF4-FFF2-40B4-BE49-F238E27FC236}">
                <a16:creationId xmlns:a16="http://schemas.microsoft.com/office/drawing/2014/main" id="{B3268AC9-1514-44A1-A1E1-3015E80CB3A7}"/>
              </a:ext>
            </a:extLst>
          </p:cNvPr>
          <p:cNvSpPr/>
          <p:nvPr/>
        </p:nvSpPr>
        <p:spPr>
          <a:xfrm>
            <a:off x="7765774" y="547801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ounded Rectangle 3">
            <a:extLst>
              <a:ext uri="{FF2B5EF4-FFF2-40B4-BE49-F238E27FC236}">
                <a16:creationId xmlns:a16="http://schemas.microsoft.com/office/drawing/2014/main" id="{6B0457D5-29E4-4F02-9045-9E5320758AA1}"/>
              </a:ext>
            </a:extLst>
          </p:cNvPr>
          <p:cNvSpPr/>
          <p:nvPr/>
        </p:nvSpPr>
        <p:spPr>
          <a:xfrm rot="5400000" flipH="1" flipV="1">
            <a:off x="5931679" y="371817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val 14">
            <a:extLst>
              <a:ext uri="{FF2B5EF4-FFF2-40B4-BE49-F238E27FC236}">
                <a16:creationId xmlns:a16="http://schemas.microsoft.com/office/drawing/2014/main" id="{4D4BF4E6-C625-4926-92E1-C91A84232216}"/>
              </a:ext>
            </a:extLst>
          </p:cNvPr>
          <p:cNvSpPr/>
          <p:nvPr/>
        </p:nvSpPr>
        <p:spPr>
          <a:xfrm flipV="1">
            <a:off x="6571759" y="321603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a:extLst>
              <a:ext uri="{FF2B5EF4-FFF2-40B4-BE49-F238E27FC236}">
                <a16:creationId xmlns:a16="http://schemas.microsoft.com/office/drawing/2014/main" id="{FE230792-BFC4-4420-810A-02CA199D270A}"/>
              </a:ext>
            </a:extLst>
          </p:cNvPr>
          <p:cNvSpPr/>
          <p:nvPr/>
        </p:nvSpPr>
        <p:spPr>
          <a:xfrm>
            <a:off x="6571759" y="434516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a:extLst>
              <a:ext uri="{FF2B5EF4-FFF2-40B4-BE49-F238E27FC236}">
                <a16:creationId xmlns:a16="http://schemas.microsoft.com/office/drawing/2014/main" id="{C4071959-886C-42AF-961F-46A810A191B6}"/>
              </a:ext>
            </a:extLst>
          </p:cNvPr>
          <p:cNvSpPr/>
          <p:nvPr/>
        </p:nvSpPr>
        <p:spPr>
          <a:xfrm flipV="1">
            <a:off x="7772400" y="43434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3">
            <a:extLst>
              <a:ext uri="{FF2B5EF4-FFF2-40B4-BE49-F238E27FC236}">
                <a16:creationId xmlns:a16="http://schemas.microsoft.com/office/drawing/2014/main" id="{B4774DB7-CA4E-4E1E-BFFF-5E6770EC21F3}"/>
              </a:ext>
            </a:extLst>
          </p:cNvPr>
          <p:cNvSpPr/>
          <p:nvPr/>
        </p:nvSpPr>
        <p:spPr>
          <a:xfrm rot="2634374">
            <a:off x="5118832" y="3716216"/>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Rounded Rectangle 3">
            <a:extLst>
              <a:ext uri="{FF2B5EF4-FFF2-40B4-BE49-F238E27FC236}">
                <a16:creationId xmlns:a16="http://schemas.microsoft.com/office/drawing/2014/main" id="{5611BBB8-9C1E-489E-8D9E-CD808EFCDA8F}"/>
              </a:ext>
            </a:extLst>
          </p:cNvPr>
          <p:cNvSpPr/>
          <p:nvPr/>
        </p:nvSpPr>
        <p:spPr>
          <a:xfrm rot="2634374">
            <a:off x="5141569" y="2562154"/>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ounded Rectangle 3">
            <a:extLst>
              <a:ext uri="{FF2B5EF4-FFF2-40B4-BE49-F238E27FC236}">
                <a16:creationId xmlns:a16="http://schemas.microsoft.com/office/drawing/2014/main" id="{6F3B814D-CFA9-4215-AAF3-59D56EDDDAEC}"/>
              </a:ext>
            </a:extLst>
          </p:cNvPr>
          <p:cNvSpPr/>
          <p:nvPr/>
        </p:nvSpPr>
        <p:spPr>
          <a:xfrm flipH="1" flipV="1">
            <a:off x="5336406" y="3142523"/>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ounded Rectangle 3">
            <a:extLst>
              <a:ext uri="{FF2B5EF4-FFF2-40B4-BE49-F238E27FC236}">
                <a16:creationId xmlns:a16="http://schemas.microsoft.com/office/drawing/2014/main" id="{C93D557B-D17E-4B23-954C-744639878437}"/>
              </a:ext>
            </a:extLst>
          </p:cNvPr>
          <p:cNvSpPr/>
          <p:nvPr/>
        </p:nvSpPr>
        <p:spPr>
          <a:xfrm rot="5400000" flipH="1" flipV="1">
            <a:off x="4745878" y="256213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Rounded Rectangle 3">
            <a:extLst>
              <a:ext uri="{FF2B5EF4-FFF2-40B4-BE49-F238E27FC236}">
                <a16:creationId xmlns:a16="http://schemas.microsoft.com/office/drawing/2014/main" id="{17950C46-EC5D-4B2C-AB28-A08D3FC2488B}"/>
              </a:ext>
            </a:extLst>
          </p:cNvPr>
          <p:cNvSpPr/>
          <p:nvPr/>
        </p:nvSpPr>
        <p:spPr>
          <a:xfrm rot="2634374">
            <a:off x="3973150" y="2607343"/>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Rounded Rectangle 3">
            <a:extLst>
              <a:ext uri="{FF2B5EF4-FFF2-40B4-BE49-F238E27FC236}">
                <a16:creationId xmlns:a16="http://schemas.microsoft.com/office/drawing/2014/main" id="{6BD87879-77FD-4EAF-8579-AF3CE9653CB5}"/>
              </a:ext>
            </a:extLst>
          </p:cNvPr>
          <p:cNvSpPr/>
          <p:nvPr/>
        </p:nvSpPr>
        <p:spPr>
          <a:xfrm flipH="1" flipV="1">
            <a:off x="4128520" y="1998529"/>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val 32">
            <a:extLst>
              <a:ext uri="{FF2B5EF4-FFF2-40B4-BE49-F238E27FC236}">
                <a16:creationId xmlns:a16="http://schemas.microsoft.com/office/drawing/2014/main" id="{1CAF8282-8039-4376-A770-44B1CBB3C559}"/>
              </a:ext>
            </a:extLst>
          </p:cNvPr>
          <p:cNvSpPr/>
          <p:nvPr/>
        </p:nvSpPr>
        <p:spPr>
          <a:xfrm flipV="1">
            <a:off x="6586586" y="43434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6F373D2A-452D-4D36-A702-641118A847BB}"/>
              </a:ext>
            </a:extLst>
          </p:cNvPr>
          <p:cNvSpPr/>
          <p:nvPr/>
        </p:nvSpPr>
        <p:spPr>
          <a:xfrm>
            <a:off x="3826501" y="3038296"/>
            <a:ext cx="85837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alibri"/>
              </a:rPr>
              <a:t>800 lbs</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7" name="Straight Arrow Connector 36">
            <a:extLst>
              <a:ext uri="{FF2B5EF4-FFF2-40B4-BE49-F238E27FC236}">
                <a16:creationId xmlns:a16="http://schemas.microsoft.com/office/drawing/2014/main" id="{7209924A-76B9-4EF4-9A62-651934769DFA}"/>
              </a:ext>
            </a:extLst>
          </p:cNvPr>
          <p:cNvCxnSpPr>
            <a:cxnSpLocks/>
          </p:cNvCxnSpPr>
          <p:nvPr/>
        </p:nvCxnSpPr>
        <p:spPr>
          <a:xfrm flipH="1">
            <a:off x="4249139" y="2143830"/>
            <a:ext cx="2154" cy="82181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38" name="Oval 37">
            <a:extLst>
              <a:ext uri="{FF2B5EF4-FFF2-40B4-BE49-F238E27FC236}">
                <a16:creationId xmlns:a16="http://schemas.microsoft.com/office/drawing/2014/main" id="{03C4F9BF-060F-4ABE-9F2C-B97E309E3945}"/>
              </a:ext>
            </a:extLst>
          </p:cNvPr>
          <p:cNvSpPr/>
          <p:nvPr/>
        </p:nvSpPr>
        <p:spPr>
          <a:xfrm flipV="1">
            <a:off x="6588945" y="322296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Oval 40">
            <a:extLst>
              <a:ext uri="{FF2B5EF4-FFF2-40B4-BE49-F238E27FC236}">
                <a16:creationId xmlns:a16="http://schemas.microsoft.com/office/drawing/2014/main" id="{C42B08BD-4A63-461A-8572-F65F0E46F728}"/>
              </a:ext>
            </a:extLst>
          </p:cNvPr>
          <p:cNvSpPr/>
          <p:nvPr/>
        </p:nvSpPr>
        <p:spPr>
          <a:xfrm flipV="1">
            <a:off x="5400261" y="208191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Oval 41">
            <a:extLst>
              <a:ext uri="{FF2B5EF4-FFF2-40B4-BE49-F238E27FC236}">
                <a16:creationId xmlns:a16="http://schemas.microsoft.com/office/drawing/2014/main" id="{71928259-4F83-4545-8ECD-AA9193B4C44C}"/>
              </a:ext>
            </a:extLst>
          </p:cNvPr>
          <p:cNvSpPr/>
          <p:nvPr/>
        </p:nvSpPr>
        <p:spPr>
          <a:xfrm flipV="1">
            <a:off x="4220817" y="208721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Oval 42">
            <a:extLst>
              <a:ext uri="{FF2B5EF4-FFF2-40B4-BE49-F238E27FC236}">
                <a16:creationId xmlns:a16="http://schemas.microsoft.com/office/drawing/2014/main" id="{3C80D810-7340-41F5-A1DF-FF2356030C3F}"/>
              </a:ext>
            </a:extLst>
          </p:cNvPr>
          <p:cNvSpPr/>
          <p:nvPr/>
        </p:nvSpPr>
        <p:spPr>
          <a:xfrm flipV="1">
            <a:off x="5420139" y="323485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ounded Rectangle 3">
            <a:extLst>
              <a:ext uri="{FF2B5EF4-FFF2-40B4-BE49-F238E27FC236}">
                <a16:creationId xmlns:a16="http://schemas.microsoft.com/office/drawing/2014/main" id="{9C84B045-C62A-42E0-A447-E71DE44D0E88}"/>
              </a:ext>
            </a:extLst>
          </p:cNvPr>
          <p:cNvSpPr/>
          <p:nvPr/>
        </p:nvSpPr>
        <p:spPr>
          <a:xfrm rot="5400000">
            <a:off x="6486939" y="5638800"/>
            <a:ext cx="228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46" name="Straight Connector 45">
            <a:extLst>
              <a:ext uri="{FF2B5EF4-FFF2-40B4-BE49-F238E27FC236}">
                <a16:creationId xmlns:a16="http://schemas.microsoft.com/office/drawing/2014/main" id="{9255B18E-F7D8-4080-A598-C6AF7272E085}"/>
              </a:ext>
            </a:extLst>
          </p:cNvPr>
          <p:cNvCxnSpPr>
            <a:cxnSpLocks/>
          </p:cNvCxnSpPr>
          <p:nvPr/>
        </p:nvCxnSpPr>
        <p:spPr>
          <a:xfrm>
            <a:off x="8065016" y="5551125"/>
            <a:ext cx="621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27FD0-4F81-4409-955F-93A678A6ECE8}"/>
              </a:ext>
            </a:extLst>
          </p:cNvPr>
          <p:cNvCxnSpPr>
            <a:cxnSpLocks/>
          </p:cNvCxnSpPr>
          <p:nvPr/>
        </p:nvCxnSpPr>
        <p:spPr>
          <a:xfrm>
            <a:off x="8382000" y="2088543"/>
            <a:ext cx="0" cy="347097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B793E10-2625-4553-8E05-24405C48E6CB}"/>
              </a:ext>
            </a:extLst>
          </p:cNvPr>
          <p:cNvSpPr txBox="1"/>
          <p:nvPr/>
        </p:nvSpPr>
        <p:spPr>
          <a:xfrm>
            <a:off x="8074847" y="4799886"/>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cxnSp>
        <p:nvCxnSpPr>
          <p:cNvPr id="53" name="Straight Connector 52">
            <a:extLst>
              <a:ext uri="{FF2B5EF4-FFF2-40B4-BE49-F238E27FC236}">
                <a16:creationId xmlns:a16="http://schemas.microsoft.com/office/drawing/2014/main" id="{ABAC3E76-45BB-4350-A868-E2A94FB42CFB}"/>
              </a:ext>
            </a:extLst>
          </p:cNvPr>
          <p:cNvCxnSpPr>
            <a:cxnSpLocks/>
          </p:cNvCxnSpPr>
          <p:nvPr/>
        </p:nvCxnSpPr>
        <p:spPr>
          <a:xfrm>
            <a:off x="8065016" y="4434840"/>
            <a:ext cx="621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3652CD8-5891-4839-B362-78A01AE04479}"/>
              </a:ext>
            </a:extLst>
          </p:cNvPr>
          <p:cNvCxnSpPr>
            <a:cxnSpLocks/>
          </p:cNvCxnSpPr>
          <p:nvPr/>
        </p:nvCxnSpPr>
        <p:spPr>
          <a:xfrm>
            <a:off x="7045290" y="3256823"/>
            <a:ext cx="1641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AEFF1E-635B-49F4-ADB5-53721DD7417B}"/>
              </a:ext>
            </a:extLst>
          </p:cNvPr>
          <p:cNvCxnSpPr>
            <a:cxnSpLocks/>
          </p:cNvCxnSpPr>
          <p:nvPr/>
        </p:nvCxnSpPr>
        <p:spPr>
          <a:xfrm flipV="1">
            <a:off x="5791200" y="2081916"/>
            <a:ext cx="2895600" cy="6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4FF1-9E89-4FC6-9263-254B951B39C2}"/>
              </a:ext>
            </a:extLst>
          </p:cNvPr>
          <p:cNvCxnSpPr>
            <a:cxnSpLocks/>
          </p:cNvCxnSpPr>
          <p:nvPr/>
        </p:nvCxnSpPr>
        <p:spPr>
          <a:xfrm flipV="1">
            <a:off x="6659466" y="1333500"/>
            <a:ext cx="2860" cy="1563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2BC9DB-7F61-49FF-B5C1-BF9861823DA1}"/>
              </a:ext>
            </a:extLst>
          </p:cNvPr>
          <p:cNvCxnSpPr>
            <a:cxnSpLocks/>
          </p:cNvCxnSpPr>
          <p:nvPr/>
        </p:nvCxnSpPr>
        <p:spPr>
          <a:xfrm flipV="1">
            <a:off x="5426561" y="13335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CD31C4B-4369-4D3F-A228-00EF3C90B372}"/>
              </a:ext>
            </a:extLst>
          </p:cNvPr>
          <p:cNvCxnSpPr>
            <a:cxnSpLocks/>
          </p:cNvCxnSpPr>
          <p:nvPr/>
        </p:nvCxnSpPr>
        <p:spPr>
          <a:xfrm flipV="1">
            <a:off x="4284318" y="13335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F269326-2655-4543-9406-16760E62B134}"/>
              </a:ext>
            </a:extLst>
          </p:cNvPr>
          <p:cNvCxnSpPr>
            <a:cxnSpLocks/>
          </p:cNvCxnSpPr>
          <p:nvPr/>
        </p:nvCxnSpPr>
        <p:spPr>
          <a:xfrm flipV="1">
            <a:off x="7908234" y="1333501"/>
            <a:ext cx="2956" cy="2644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B96381-DB18-40DC-94A2-EDCAC2975F29}"/>
              </a:ext>
            </a:extLst>
          </p:cNvPr>
          <p:cNvCxnSpPr>
            <a:cxnSpLocks/>
          </p:cNvCxnSpPr>
          <p:nvPr/>
        </p:nvCxnSpPr>
        <p:spPr>
          <a:xfrm flipH="1">
            <a:off x="4296354" y="1600200"/>
            <a:ext cx="361188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96906BD-902B-4A7C-96C5-C568849FBF27}"/>
              </a:ext>
            </a:extLst>
          </p:cNvPr>
          <p:cNvSpPr txBox="1"/>
          <p:nvPr/>
        </p:nvSpPr>
        <p:spPr>
          <a:xfrm>
            <a:off x="8074914" y="3650976"/>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68" name="TextBox 67">
            <a:extLst>
              <a:ext uri="{FF2B5EF4-FFF2-40B4-BE49-F238E27FC236}">
                <a16:creationId xmlns:a16="http://schemas.microsoft.com/office/drawing/2014/main" id="{213DD2BB-7D9D-4E4F-86DD-CF1EC3D5AAA5}"/>
              </a:ext>
            </a:extLst>
          </p:cNvPr>
          <p:cNvSpPr txBox="1"/>
          <p:nvPr/>
        </p:nvSpPr>
        <p:spPr>
          <a:xfrm>
            <a:off x="8080512" y="2484783"/>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69" name="TextBox 68">
            <a:extLst>
              <a:ext uri="{FF2B5EF4-FFF2-40B4-BE49-F238E27FC236}">
                <a16:creationId xmlns:a16="http://schemas.microsoft.com/office/drawing/2014/main" id="{88E9B50C-EA68-4021-84D2-BD1502A9F710}"/>
              </a:ext>
            </a:extLst>
          </p:cNvPr>
          <p:cNvSpPr txBox="1"/>
          <p:nvPr/>
        </p:nvSpPr>
        <p:spPr>
          <a:xfrm>
            <a:off x="4572000" y="1408203"/>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72" name="TextBox 71">
            <a:extLst>
              <a:ext uri="{FF2B5EF4-FFF2-40B4-BE49-F238E27FC236}">
                <a16:creationId xmlns:a16="http://schemas.microsoft.com/office/drawing/2014/main" id="{48CBAEAE-68A7-493E-8360-28D95153F8E1}"/>
              </a:ext>
            </a:extLst>
          </p:cNvPr>
          <p:cNvSpPr txBox="1"/>
          <p:nvPr/>
        </p:nvSpPr>
        <p:spPr>
          <a:xfrm>
            <a:off x="5747651" y="1403232"/>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73" name="TextBox 72">
            <a:extLst>
              <a:ext uri="{FF2B5EF4-FFF2-40B4-BE49-F238E27FC236}">
                <a16:creationId xmlns:a16="http://schemas.microsoft.com/office/drawing/2014/main" id="{9C5298F6-0BD5-46C4-A045-F34EA9081931}"/>
              </a:ext>
            </a:extLst>
          </p:cNvPr>
          <p:cNvSpPr txBox="1"/>
          <p:nvPr/>
        </p:nvSpPr>
        <p:spPr>
          <a:xfrm>
            <a:off x="7045290" y="1427815"/>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74" name="TextBox 73">
            <a:extLst>
              <a:ext uri="{FF2B5EF4-FFF2-40B4-BE49-F238E27FC236}">
                <a16:creationId xmlns:a16="http://schemas.microsoft.com/office/drawing/2014/main" id="{7FCEA495-BC6A-4117-8A2E-BC9DAA11692E}"/>
              </a:ext>
            </a:extLst>
          </p:cNvPr>
          <p:cNvSpPr txBox="1"/>
          <p:nvPr/>
        </p:nvSpPr>
        <p:spPr>
          <a:xfrm>
            <a:off x="3760157" y="1775663"/>
            <a:ext cx="317716" cy="369332"/>
          </a:xfrm>
          <a:prstGeom prst="rect">
            <a:avLst/>
          </a:prstGeom>
          <a:noFill/>
        </p:spPr>
        <p:txBody>
          <a:bodyPr wrap="none" rtlCol="0">
            <a:spAutoFit/>
          </a:bodyPr>
          <a:lstStyle/>
          <a:p>
            <a:r>
              <a:rPr lang="en-US" dirty="0"/>
              <a:t>A</a:t>
            </a:r>
          </a:p>
        </p:txBody>
      </p:sp>
      <p:sp>
        <p:nvSpPr>
          <p:cNvPr id="75" name="TextBox 74">
            <a:extLst>
              <a:ext uri="{FF2B5EF4-FFF2-40B4-BE49-F238E27FC236}">
                <a16:creationId xmlns:a16="http://schemas.microsoft.com/office/drawing/2014/main" id="{511C1455-5D4C-4FAB-86E0-081CAD91770C}"/>
              </a:ext>
            </a:extLst>
          </p:cNvPr>
          <p:cNvSpPr txBox="1"/>
          <p:nvPr/>
        </p:nvSpPr>
        <p:spPr>
          <a:xfrm>
            <a:off x="5537672" y="1710367"/>
            <a:ext cx="309700" cy="369332"/>
          </a:xfrm>
          <a:prstGeom prst="rect">
            <a:avLst/>
          </a:prstGeom>
          <a:noFill/>
        </p:spPr>
        <p:txBody>
          <a:bodyPr wrap="none" rtlCol="0">
            <a:spAutoFit/>
          </a:bodyPr>
          <a:lstStyle/>
          <a:p>
            <a:r>
              <a:rPr lang="en-US" dirty="0"/>
              <a:t>B</a:t>
            </a:r>
          </a:p>
        </p:txBody>
      </p:sp>
      <p:sp>
        <p:nvSpPr>
          <p:cNvPr id="76" name="TextBox 75">
            <a:extLst>
              <a:ext uri="{FF2B5EF4-FFF2-40B4-BE49-F238E27FC236}">
                <a16:creationId xmlns:a16="http://schemas.microsoft.com/office/drawing/2014/main" id="{0C1CDAF6-D7F4-4CA9-A665-04371E11B5B6}"/>
              </a:ext>
            </a:extLst>
          </p:cNvPr>
          <p:cNvSpPr txBox="1"/>
          <p:nvPr/>
        </p:nvSpPr>
        <p:spPr>
          <a:xfrm>
            <a:off x="4943901" y="3244334"/>
            <a:ext cx="308098" cy="369332"/>
          </a:xfrm>
          <a:prstGeom prst="rect">
            <a:avLst/>
          </a:prstGeom>
          <a:noFill/>
        </p:spPr>
        <p:txBody>
          <a:bodyPr wrap="none" rtlCol="0">
            <a:spAutoFit/>
          </a:bodyPr>
          <a:lstStyle/>
          <a:p>
            <a:r>
              <a:rPr lang="en-US" dirty="0"/>
              <a:t>C</a:t>
            </a:r>
          </a:p>
        </p:txBody>
      </p:sp>
      <p:sp>
        <p:nvSpPr>
          <p:cNvPr id="77" name="TextBox 76">
            <a:extLst>
              <a:ext uri="{FF2B5EF4-FFF2-40B4-BE49-F238E27FC236}">
                <a16:creationId xmlns:a16="http://schemas.microsoft.com/office/drawing/2014/main" id="{927E3863-86FB-416C-A7A5-52D7F14FE523}"/>
              </a:ext>
            </a:extLst>
          </p:cNvPr>
          <p:cNvSpPr txBox="1"/>
          <p:nvPr/>
        </p:nvSpPr>
        <p:spPr>
          <a:xfrm>
            <a:off x="6166603" y="4263888"/>
            <a:ext cx="296876" cy="369332"/>
          </a:xfrm>
          <a:prstGeom prst="rect">
            <a:avLst/>
          </a:prstGeom>
          <a:noFill/>
        </p:spPr>
        <p:txBody>
          <a:bodyPr wrap="none" rtlCol="0">
            <a:spAutoFit/>
          </a:bodyPr>
          <a:lstStyle/>
          <a:p>
            <a:r>
              <a:rPr lang="en-US" dirty="0"/>
              <a:t>E</a:t>
            </a:r>
          </a:p>
        </p:txBody>
      </p:sp>
      <p:sp>
        <p:nvSpPr>
          <p:cNvPr id="78" name="TextBox 77">
            <a:extLst>
              <a:ext uri="{FF2B5EF4-FFF2-40B4-BE49-F238E27FC236}">
                <a16:creationId xmlns:a16="http://schemas.microsoft.com/office/drawing/2014/main" id="{ADDD1B0E-5887-4AF5-84AB-46254F659C9B}"/>
              </a:ext>
            </a:extLst>
          </p:cNvPr>
          <p:cNvSpPr txBox="1"/>
          <p:nvPr/>
        </p:nvSpPr>
        <p:spPr>
          <a:xfrm>
            <a:off x="7959588" y="4094655"/>
            <a:ext cx="290464" cy="369332"/>
          </a:xfrm>
          <a:prstGeom prst="rect">
            <a:avLst/>
          </a:prstGeom>
          <a:noFill/>
        </p:spPr>
        <p:txBody>
          <a:bodyPr wrap="none" rtlCol="0">
            <a:spAutoFit/>
          </a:bodyPr>
          <a:lstStyle/>
          <a:p>
            <a:r>
              <a:rPr lang="en-US" dirty="0"/>
              <a:t>F</a:t>
            </a:r>
          </a:p>
        </p:txBody>
      </p:sp>
      <p:sp>
        <p:nvSpPr>
          <p:cNvPr id="63" name="Rounded Rectangle 3">
            <a:extLst>
              <a:ext uri="{FF2B5EF4-FFF2-40B4-BE49-F238E27FC236}">
                <a16:creationId xmlns:a16="http://schemas.microsoft.com/office/drawing/2014/main" id="{2928B052-3BB3-4007-AC11-600A1F0F3121}"/>
              </a:ext>
            </a:extLst>
          </p:cNvPr>
          <p:cNvSpPr/>
          <p:nvPr/>
        </p:nvSpPr>
        <p:spPr>
          <a:xfrm rot="2634374">
            <a:off x="6323743" y="3704276"/>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val 39">
            <a:extLst>
              <a:ext uri="{FF2B5EF4-FFF2-40B4-BE49-F238E27FC236}">
                <a16:creationId xmlns:a16="http://schemas.microsoft.com/office/drawing/2014/main" id="{6B24A90E-F5C7-4AF2-BE79-8D33F0FE830C}"/>
              </a:ext>
            </a:extLst>
          </p:cNvPr>
          <p:cNvSpPr/>
          <p:nvPr/>
        </p:nvSpPr>
        <p:spPr>
          <a:xfrm flipV="1">
            <a:off x="6613746" y="323278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Oval 64">
            <a:extLst>
              <a:ext uri="{FF2B5EF4-FFF2-40B4-BE49-F238E27FC236}">
                <a16:creationId xmlns:a16="http://schemas.microsoft.com/office/drawing/2014/main" id="{197E84D6-2B8A-422A-8282-5200EBB52C3B}"/>
              </a:ext>
            </a:extLst>
          </p:cNvPr>
          <p:cNvSpPr/>
          <p:nvPr/>
        </p:nvSpPr>
        <p:spPr>
          <a:xfrm flipV="1">
            <a:off x="7775747" y="433737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3177860F-016B-4A21-ADBA-41F3D696A17B}"/>
              </a:ext>
            </a:extLst>
          </p:cNvPr>
          <p:cNvSpPr txBox="1"/>
          <p:nvPr/>
        </p:nvSpPr>
        <p:spPr>
          <a:xfrm>
            <a:off x="6717956" y="2854115"/>
            <a:ext cx="327334" cy="369332"/>
          </a:xfrm>
          <a:prstGeom prst="rect">
            <a:avLst/>
          </a:prstGeom>
          <a:noFill/>
        </p:spPr>
        <p:txBody>
          <a:bodyPr wrap="none" rtlCol="0">
            <a:spAutoFit/>
          </a:bodyPr>
          <a:lstStyle/>
          <a:p>
            <a:r>
              <a:rPr lang="en-US" dirty="0"/>
              <a:t>D</a:t>
            </a:r>
          </a:p>
        </p:txBody>
      </p:sp>
      <p:sp>
        <p:nvSpPr>
          <p:cNvPr id="71" name="TextBox 70">
            <a:extLst>
              <a:ext uri="{FF2B5EF4-FFF2-40B4-BE49-F238E27FC236}">
                <a16:creationId xmlns:a16="http://schemas.microsoft.com/office/drawing/2014/main" id="{CF21E5AB-AA26-4FCA-8D8C-CC180CBDE2C4}"/>
              </a:ext>
            </a:extLst>
          </p:cNvPr>
          <p:cNvSpPr txBox="1"/>
          <p:nvPr/>
        </p:nvSpPr>
        <p:spPr>
          <a:xfrm>
            <a:off x="6129913" y="5305521"/>
            <a:ext cx="330540" cy="369332"/>
          </a:xfrm>
          <a:prstGeom prst="rect">
            <a:avLst/>
          </a:prstGeom>
          <a:noFill/>
        </p:spPr>
        <p:txBody>
          <a:bodyPr wrap="none" rtlCol="0">
            <a:spAutoFit/>
          </a:bodyPr>
          <a:lstStyle/>
          <a:p>
            <a:r>
              <a:rPr lang="en-US" dirty="0"/>
              <a:t>G</a:t>
            </a:r>
          </a:p>
        </p:txBody>
      </p:sp>
      <p:sp>
        <p:nvSpPr>
          <p:cNvPr id="79" name="TextBox 78">
            <a:extLst>
              <a:ext uri="{FF2B5EF4-FFF2-40B4-BE49-F238E27FC236}">
                <a16:creationId xmlns:a16="http://schemas.microsoft.com/office/drawing/2014/main" id="{AE021A16-6832-4A1E-9A12-743E51DFA644}"/>
              </a:ext>
            </a:extLst>
          </p:cNvPr>
          <p:cNvSpPr txBox="1"/>
          <p:nvPr/>
        </p:nvSpPr>
        <p:spPr>
          <a:xfrm>
            <a:off x="7958101" y="5218924"/>
            <a:ext cx="328936"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26358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of Sections</a:t>
            </a:r>
          </a:p>
        </p:txBody>
      </p:sp>
      <p:sp>
        <p:nvSpPr>
          <p:cNvPr id="3" name="Content Placeholder 2"/>
          <p:cNvSpPr>
            <a:spLocks noGrp="1"/>
          </p:cNvSpPr>
          <p:nvPr>
            <p:ph idx="1"/>
          </p:nvPr>
        </p:nvSpPr>
        <p:spPr/>
        <p:txBody>
          <a:bodyPr>
            <a:normAutofit/>
          </a:bodyPr>
          <a:lstStyle/>
          <a:p>
            <a:r>
              <a:rPr lang="en-US" dirty="0"/>
              <a:t>The method of sections works on the following assumptions:</a:t>
            </a:r>
          </a:p>
          <a:p>
            <a:pPr marL="971550" lvl="1" indent="-514350">
              <a:buFont typeface="+mj-lt"/>
              <a:buAutoNum type="arabicPeriod"/>
            </a:pPr>
            <a:r>
              <a:rPr lang="en-US" dirty="0"/>
              <a:t>The structure you are analyzing is in </a:t>
            </a:r>
            <a:r>
              <a:rPr lang="en-US" b="1" dirty="0"/>
              <a:t>static equilibrium</a:t>
            </a:r>
            <a:r>
              <a:rPr lang="en-US" dirty="0"/>
              <a:t>.</a:t>
            </a:r>
          </a:p>
          <a:p>
            <a:pPr marL="971550" lvl="1" indent="-514350">
              <a:buFont typeface="+mj-lt"/>
              <a:buAutoNum type="arabicPeriod"/>
            </a:pPr>
            <a:r>
              <a:rPr lang="en-US" dirty="0"/>
              <a:t>If the structure were to be cut into sections, each of those </a:t>
            </a:r>
            <a:r>
              <a:rPr lang="en-US" b="1" dirty="0"/>
              <a:t>sections</a:t>
            </a:r>
            <a:r>
              <a:rPr lang="en-US" dirty="0"/>
              <a:t> would also be in equilibrium.</a:t>
            </a:r>
          </a:p>
          <a:p>
            <a:pPr marL="971550" lvl="1" indent="-514350">
              <a:buFont typeface="+mj-lt"/>
              <a:buAutoNum type="arabicPeriod"/>
            </a:pPr>
            <a:r>
              <a:rPr lang="en-US" dirty="0"/>
              <a:t>When you cut through a member in a structure, you “expose” the internal forces in that member.</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8585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295400"/>
            <a:ext cx="8229600" cy="1403866"/>
          </a:xfrm>
        </p:spPr>
        <p:txBody>
          <a:bodyPr>
            <a:normAutofit fontScale="92500" lnSpcReduction="10000"/>
          </a:bodyPr>
          <a:lstStyle/>
          <a:p>
            <a:r>
              <a:rPr lang="en-US" dirty="0"/>
              <a:t>Step 1: Assign letters to all the joints and identify the members by the two joints they connect.</a:t>
            </a:r>
          </a:p>
          <a:p>
            <a:pPr lvl="1"/>
            <a:r>
              <a:rPr lang="en-US" dirty="0"/>
              <a:t>(applies to method </a:t>
            </a:r>
            <a:r>
              <a:rPr lang="en-US"/>
              <a:t>of joints </a:t>
            </a:r>
            <a:r>
              <a:rPr lang="en-US" dirty="0"/>
              <a:t>and method of sections.)</a:t>
            </a:r>
          </a:p>
          <a:p>
            <a:endParaRPr lang="en-US" dirty="0"/>
          </a:p>
          <a:p>
            <a:endParaRPr lang="en-US" dirty="0"/>
          </a:p>
        </p:txBody>
      </p:sp>
      <p:cxnSp>
        <p:nvCxnSpPr>
          <p:cNvPr id="50" name="Straight Connector 49"/>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Rounded Rectangle 51"/>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Rounded Rectangle 63"/>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4" name="Rounded Rectangle 73"/>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5" name="Rectangle 74"/>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6" name="Rectangle 75"/>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7" name="Oval 76"/>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ounded Rectangle 77"/>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7" name="Rounded Rectangle 96"/>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8" name="Rounded Rectangle 97"/>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9" name="Rounded Rectangle 98"/>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0" name="Rounded Rectangle 99"/>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1" name="Rounded Rectangle 100"/>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Oval 10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4" name="Oval 103"/>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Oval 104"/>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6" name="Oval 105"/>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7" name="TextBox 106"/>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08" name="TextBox 107"/>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09" name="TextBox 108"/>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10" name="TextBox 109"/>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11" name="TextBox 110"/>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12" name="TextBox 111"/>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13" name="Straight Arrow Connector 112"/>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4" name="TextBox 113"/>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15" name="Straight Arrow Connector 114"/>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6" name="TextBox 115"/>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117" name="Straight Connector 116"/>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19" name="Straight Connector 118"/>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1" name="TextBox 120"/>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2" name="Arc 121"/>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3" name="TextBox 122"/>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24" name="Straight Connector 123"/>
          <p:cNvCxnSpPr>
            <a:stCxn id="77"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77"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8" name="TextBox 127"/>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29" name="TextBox 128"/>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spTree>
    <p:extLst>
      <p:ext uri="{BB962C8B-B14F-4D97-AF65-F5344CB8AC3E}">
        <p14:creationId xmlns:p14="http://schemas.microsoft.com/office/powerpoint/2010/main" val="367919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500"/>
                                        <p:tgtEl>
                                          <p:spTgt spid="10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1676399"/>
          </a:xfrm>
        </p:spPr>
        <p:txBody>
          <a:bodyPr>
            <a:normAutofit fontScale="62500" lnSpcReduction="20000"/>
          </a:bodyPr>
          <a:lstStyle/>
          <a:p>
            <a:r>
              <a:rPr lang="en-US" dirty="0"/>
              <a:t>Step 2 (Optional):  Treat the whole truss structure as a rigid body and solve for the external reaction forces</a:t>
            </a:r>
          </a:p>
          <a:p>
            <a:pPr lvl="1"/>
            <a:r>
              <a:rPr lang="en-US" dirty="0"/>
              <a:t>Draw a free body diagram of the truss as a  whole.</a:t>
            </a:r>
          </a:p>
          <a:p>
            <a:pPr lvl="1"/>
            <a:r>
              <a:rPr lang="en-US" dirty="0"/>
              <a:t>Write out the equilibrium equations (sum of forces in the x, sum of forces in the y, and sum of moments).</a:t>
            </a:r>
          </a:p>
          <a:p>
            <a:pPr lvl="1"/>
            <a:r>
              <a:rPr lang="en-US" dirty="0"/>
              <a:t>Solve the equations for the unknown reaction forces.</a:t>
            </a:r>
          </a:p>
          <a:p>
            <a:pPr lvl="1"/>
            <a:endParaRPr lang="en-US" dirty="0"/>
          </a:p>
          <a:p>
            <a:endParaRPr lang="en-US" dirty="0"/>
          </a:p>
          <a:p>
            <a:endParaRPr lang="en-US" dirty="0"/>
          </a:p>
        </p:txBody>
      </p:sp>
      <p:sp>
        <p:nvSpPr>
          <p:cNvPr id="55" name="Title 1"/>
          <p:cNvSpPr>
            <a:spLocks noGrp="1"/>
          </p:cNvSpPr>
          <p:nvPr>
            <p:ph type="title"/>
          </p:nvPr>
        </p:nvSpPr>
        <p:spPr/>
        <p:txBody>
          <a:bodyPr/>
          <a:lstStyle/>
          <a:p>
            <a:r>
              <a:rPr lang="en-US" dirty="0"/>
              <a:t>Method of Sections</a:t>
            </a:r>
          </a:p>
        </p:txBody>
      </p:sp>
      <p:sp>
        <p:nvSpPr>
          <p:cNvPr id="61" name="TextBox 60"/>
          <p:cNvSpPr txBox="1"/>
          <p:nvPr/>
        </p:nvSpPr>
        <p:spPr>
          <a:xfrm>
            <a:off x="1435217" y="3188732"/>
            <a:ext cx="437125"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AY</a:t>
            </a:r>
            <a:endParaRPr lang="en-US" dirty="0">
              <a:solidFill>
                <a:srgbClr val="FF0000"/>
              </a:solidFill>
            </a:endParaRPr>
          </a:p>
        </p:txBody>
      </p:sp>
      <p:cxnSp>
        <p:nvCxnSpPr>
          <p:cNvPr id="64" name="Straight Connector 63"/>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ounded Rectangle 111"/>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Rounded Rectangle 112"/>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4" name="Rounded Rectangle 113"/>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5" name="Rectangle 114"/>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6" name="Rectangle 115"/>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7" name="Oval 116"/>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8" name="Rounded Rectangle 117"/>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9" name="Rounded Rectangle 118"/>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0" name="Rounded Rectangle 119"/>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1" name="Rounded Rectangle 120"/>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2" name="Rounded Rectangle 121"/>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3" name="Rounded Rectangle 122"/>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4" name="Rounded Rectangle 123"/>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5" name="Oval 124"/>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6" name="Oval 125"/>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7" name="Oval 126"/>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8" name="Oval 127"/>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9" name="Oval 128"/>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0" name="TextBox 129"/>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31" name="TextBox 130"/>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32" name="TextBox 131"/>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33" name="TextBox 132"/>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34" name="TextBox 133"/>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35" name="TextBox 134"/>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36" name="Straight Arrow Connector 135"/>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7" name="TextBox 136"/>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38" name="Straight Arrow Connector 137"/>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9" name="TextBox 138"/>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140" name="Straight Connector 139"/>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42" name="Straight Connector 141"/>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44" name="TextBox 143"/>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45" name="Arc 144"/>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6" name="TextBox 145"/>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47" name="Straight Connector 146"/>
          <p:cNvCxnSpPr>
            <a:stCxn id="117"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0" name="Straight Arrow Connector 149"/>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1" name="TextBox 150"/>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52" name="TextBox 151"/>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57" name="Straight Arrow Connector 56"/>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6758004" y="3004066"/>
            <a:ext cx="437125"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FY</a:t>
            </a:r>
            <a:endParaRPr lang="en-US" dirty="0">
              <a:solidFill>
                <a:srgbClr val="FF0000"/>
              </a:solidFill>
            </a:endParaRPr>
          </a:p>
        </p:txBody>
      </p:sp>
      <p:cxnSp>
        <p:nvCxnSpPr>
          <p:cNvPr id="53" name="Straight Arrow Connector 52"/>
          <p:cNvCxnSpPr/>
          <p:nvPr/>
        </p:nvCxnSpPr>
        <p:spPr>
          <a:xfrm flipV="1">
            <a:off x="1638300" y="5222824"/>
            <a:ext cx="840552" cy="976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2080348" y="4757058"/>
            <a:ext cx="48099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AX</a:t>
            </a:r>
            <a:endParaRPr lang="en-US" dirty="0">
              <a:solidFill>
                <a:srgbClr val="FF0000"/>
              </a:solidFill>
            </a:endParaRPr>
          </a:p>
        </p:txBody>
      </p:sp>
    </p:spTree>
    <p:extLst>
      <p:ext uri="{BB962C8B-B14F-4D97-AF65-F5344CB8AC3E}">
        <p14:creationId xmlns:p14="http://schemas.microsoft.com/office/powerpoint/2010/main" val="352432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4"/>
                                        </p:tgtEl>
                                      </p:cBhvr>
                                    </p:animEffect>
                                    <p:set>
                                      <p:cBhvr>
                                        <p:cTn id="10" dur="1" fill="hold">
                                          <p:stCondLst>
                                            <p:cond delay="499"/>
                                          </p:stCondLst>
                                        </p:cTn>
                                        <p:tgtEl>
                                          <p:spTgt spid="1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6"/>
                                        </p:tgtEl>
                                      </p:cBhvr>
                                    </p:animEffect>
                                    <p:set>
                                      <p:cBhvr>
                                        <p:cTn id="13" dur="1" fill="hold">
                                          <p:stCondLst>
                                            <p:cond delay="499"/>
                                          </p:stCondLst>
                                        </p:cTn>
                                        <p:tgtEl>
                                          <p:spTgt spid="11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1"/>
                                        </p:tgtEl>
                                      </p:cBhvr>
                                    </p:animEffect>
                                    <p:set>
                                      <p:cBhvr>
                                        <p:cTn id="16" dur="1" fill="hold">
                                          <p:stCondLst>
                                            <p:cond delay="499"/>
                                          </p:stCondLst>
                                        </p:cTn>
                                        <p:tgtEl>
                                          <p:spTgt spid="1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14" grpId="0" animBg="1"/>
      <p:bldP spid="115" grpId="0" animBg="1"/>
      <p:bldP spid="116" grpId="0" animBg="1"/>
      <p:bldP spid="121" grpId="0" animBg="1"/>
      <p:bldP spid="52"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295400"/>
            <a:ext cx="8229600" cy="1872735"/>
          </a:xfrm>
        </p:spPr>
        <p:txBody>
          <a:bodyPr>
            <a:normAutofit fontScale="85000" lnSpcReduction="20000"/>
          </a:bodyPr>
          <a:lstStyle/>
          <a:p>
            <a:r>
              <a:rPr lang="en-US" dirty="0"/>
              <a:t>Step 3:  Imagine cutting the truss into two sections.</a:t>
            </a:r>
          </a:p>
          <a:p>
            <a:pPr lvl="1"/>
            <a:r>
              <a:rPr lang="en-US" dirty="0"/>
              <a:t>Cut through members (no joints) that you need to find the forces in.</a:t>
            </a:r>
          </a:p>
          <a:p>
            <a:pPr lvl="1"/>
            <a:r>
              <a:rPr lang="en-US" dirty="0"/>
              <a:t>Try to not cut more than 3 members for 2D problems or 6 members for 3D problems.</a:t>
            </a:r>
          </a:p>
          <a:p>
            <a:endParaRPr lang="en-US" dirty="0"/>
          </a:p>
        </p:txBody>
      </p:sp>
      <p:sp>
        <p:nvSpPr>
          <p:cNvPr id="54" name="TextBox 53"/>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56" name="TextBox 55"/>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9" name="Rounded Rectangle 58"/>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0" name="Rounded Rectangle 59"/>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Oval 63"/>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Rounded Rectangle 64"/>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6" name="Rounded Rectangle 65"/>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7" name="Rounded Rectangle 66"/>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9" name="Rounded Rectangle 68"/>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Rounded Rectangle 69"/>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1" name="Rounded Rectangle 70"/>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2" name="Oval 7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3" name="Oval 7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4" name="Oval 73"/>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Oval 74"/>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Oval 75"/>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TextBox 76"/>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78" name="TextBox 77"/>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79" name="TextBox 78"/>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80" name="TextBox 79"/>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81" name="TextBox 80"/>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82" name="TextBox 81"/>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83" name="Straight Arrow Connector 82"/>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85" name="Straight Arrow Connector 84"/>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87" name="Straight Connector 86"/>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9" name="Straight Connector 88"/>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91" name="TextBox 90"/>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92" name="Arc 91"/>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TextBox 92"/>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94" name="Straight Connector 93"/>
          <p:cNvCxnSpPr>
            <a:stCxn id="64"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4"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99" name="TextBox 98"/>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00" name="Straight Arrow Connector 99"/>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4298484" y="4636919"/>
            <a:ext cx="24003" cy="2068681"/>
          </a:xfrm>
          <a:prstGeom prst="line">
            <a:avLst/>
          </a:prstGeom>
          <a:ln>
            <a:prstDash val="lg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883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84" name="TextBox 83"/>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91" name="Straight Connector 90"/>
          <p:cNvCxnSpPr/>
          <p:nvPr/>
        </p:nvCxnSpPr>
        <p:spPr>
          <a:xfrm flipH="1">
            <a:off x="1638300" y="4254468"/>
            <a:ext cx="1835665"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Rounded Rectangle 101"/>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3" name="Oval 102"/>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Rounded Rectangle 104"/>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7" name="Rounded Rectangle 106"/>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9" name="Rounded Rectangle 108"/>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0" name="Rounded Rectangle 109"/>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1" name="Rounded Rectangle 110"/>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ounded Rectangle 111"/>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Oval 112"/>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7" name="Oval 116"/>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8" name="Oval 117"/>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9" name="Oval 118"/>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0" name="Oval 119"/>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1" name="TextBox 120"/>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22" name="TextBox 121"/>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23" name="TextBox 122"/>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24" name="TextBox 123"/>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25" name="TextBox 124"/>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26" name="TextBox 125"/>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27" name="Straight Arrow Connector 126"/>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8" name="TextBox 127"/>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31" name="Straight Connector 130"/>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33" name="Straight Connector 132"/>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36" name="Arc 135"/>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7" name="TextBox 136"/>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38" name="Straight Connector 137"/>
          <p:cNvCxnSpPr>
            <a:stCxn id="103"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3"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2" name="TextBox 141"/>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43" name="TextBox 142"/>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44" name="Straight Arrow Connector 143"/>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5" name="Straight Arrow Connector 144"/>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600201"/>
            <a:ext cx="8229600" cy="1567933"/>
          </a:xfrm>
        </p:spPr>
        <p:txBody>
          <a:bodyPr>
            <a:normAutofit fontScale="85000" lnSpcReduction="10000"/>
          </a:bodyPr>
          <a:lstStyle/>
          <a:p>
            <a:r>
              <a:rPr lang="en-US" dirty="0"/>
              <a:t>Step 4:  Draw one of the two halves separately and add in the internal forces from each cut member</a:t>
            </a:r>
          </a:p>
          <a:p>
            <a:pPr lvl="1"/>
            <a:r>
              <a:rPr lang="en-US" dirty="0"/>
              <a:t>Assume tension, negative answers will indicate compressive forces in members.</a:t>
            </a:r>
          </a:p>
          <a:p>
            <a:endParaRPr lang="en-US" dirty="0"/>
          </a:p>
        </p:txBody>
      </p:sp>
      <p:sp>
        <p:nvSpPr>
          <p:cNvPr id="64" name="Rectangle 63"/>
          <p:cNvSpPr/>
          <p:nvPr/>
        </p:nvSpPr>
        <p:spPr>
          <a:xfrm>
            <a:off x="4169226" y="4214478"/>
            <a:ext cx="1905000" cy="2586796"/>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5" name="Straight Arrow Connector 64"/>
          <p:cNvCxnSpPr/>
          <p:nvPr/>
        </p:nvCxnSpPr>
        <p:spPr>
          <a:xfrm>
            <a:off x="4267201" y="5224187"/>
            <a:ext cx="520915"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Rectangle 65"/>
          <p:cNvSpPr/>
          <p:nvPr/>
        </p:nvSpPr>
        <p:spPr>
          <a:xfrm>
            <a:off x="5675773" y="2743200"/>
            <a:ext cx="3382106" cy="3904409"/>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Arrow Connector 66"/>
          <p:cNvCxnSpPr/>
          <p:nvPr/>
        </p:nvCxnSpPr>
        <p:spPr>
          <a:xfrm>
            <a:off x="4216618" y="5571978"/>
            <a:ext cx="507782" cy="26221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216618" y="6077664"/>
            <a:ext cx="50778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9" name="TextBox 68"/>
          <p:cNvSpPr txBox="1"/>
          <p:nvPr/>
        </p:nvSpPr>
        <p:spPr>
          <a:xfrm>
            <a:off x="4866880" y="502126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BD</a:t>
            </a:r>
            <a:endParaRPr lang="en-US" dirty="0">
              <a:solidFill>
                <a:srgbClr val="FF0000"/>
              </a:solidFill>
            </a:endParaRPr>
          </a:p>
        </p:txBody>
      </p:sp>
      <p:sp>
        <p:nvSpPr>
          <p:cNvPr id="70" name="TextBox 69"/>
          <p:cNvSpPr txBox="1"/>
          <p:nvPr/>
        </p:nvSpPr>
        <p:spPr>
          <a:xfrm>
            <a:off x="4751417" y="5638550"/>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BE</a:t>
            </a:r>
            <a:endParaRPr lang="en-US" dirty="0">
              <a:solidFill>
                <a:srgbClr val="FF0000"/>
              </a:solidFill>
            </a:endParaRPr>
          </a:p>
        </p:txBody>
      </p:sp>
      <p:sp>
        <p:nvSpPr>
          <p:cNvPr id="71" name="TextBox 70"/>
          <p:cNvSpPr txBox="1"/>
          <p:nvPr/>
        </p:nvSpPr>
        <p:spPr>
          <a:xfrm>
            <a:off x="4781511" y="594103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CE</a:t>
            </a:r>
            <a:endParaRPr lang="en-US" dirty="0">
              <a:solidFill>
                <a:srgbClr val="FF0000"/>
              </a:solidFill>
            </a:endParaRPr>
          </a:p>
        </p:txBody>
      </p:sp>
    </p:spTree>
    <p:extLst>
      <p:ext uri="{BB962C8B-B14F-4D97-AF65-F5344CB8AC3E}">
        <p14:creationId xmlns:p14="http://schemas.microsoft.com/office/powerpoint/2010/main" val="2468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64" name="TextBox 63"/>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65" name="TextBox 64"/>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66" name="Straight Connector 65"/>
          <p:cNvCxnSpPr/>
          <p:nvPr/>
        </p:nvCxnSpPr>
        <p:spPr>
          <a:xfrm flipH="1">
            <a:off x="1638300" y="4254468"/>
            <a:ext cx="1835665"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8" name="Rounded Rectangle 67"/>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9" name="Rounded Rectangle 68"/>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Oval 69"/>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1" name="Rounded Rectangle 70"/>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3" name="Rounded Rectangle 72"/>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4" name="Rounded Rectangle 83"/>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1" name="Rounded Rectangle 90"/>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Rounded Rectangle 94"/>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Oval 10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Oval 104"/>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7" name="Oval 106"/>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9" name="Oval 108"/>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0" name="TextBox 109"/>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11" name="TextBox 110"/>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12" name="TextBox 111"/>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13" name="TextBox 112"/>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17" name="TextBox 116"/>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18" name="TextBox 117"/>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19" name="Straight Arrow Connector 118"/>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21" name="Straight Connector 120"/>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23" name="Straight Connector 122"/>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5" name="Arc 124"/>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6" name="TextBox 125"/>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27" name="Straight Connector 126"/>
          <p:cNvCxnSpPr>
            <a:stCxn id="70"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70"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0" name="Straight Arrow Connector 129"/>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1" name="TextBox 130"/>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32" name="TextBox 131"/>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33" name="Straight Arrow Connector 132"/>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4" name="Straight Arrow Connector 133"/>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5" name="Rectangle 134"/>
          <p:cNvSpPr/>
          <p:nvPr/>
        </p:nvSpPr>
        <p:spPr>
          <a:xfrm>
            <a:off x="4169226" y="4214478"/>
            <a:ext cx="1905000" cy="2586796"/>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6" name="Straight Arrow Connector 135"/>
          <p:cNvCxnSpPr/>
          <p:nvPr/>
        </p:nvCxnSpPr>
        <p:spPr>
          <a:xfrm>
            <a:off x="4267201" y="5224187"/>
            <a:ext cx="520915"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7" name="Rectangle 136"/>
          <p:cNvSpPr/>
          <p:nvPr/>
        </p:nvSpPr>
        <p:spPr>
          <a:xfrm>
            <a:off x="5675773" y="2743200"/>
            <a:ext cx="3382106" cy="3904409"/>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8" name="Straight Arrow Connector 137"/>
          <p:cNvCxnSpPr/>
          <p:nvPr/>
        </p:nvCxnSpPr>
        <p:spPr>
          <a:xfrm>
            <a:off x="4216618" y="5571978"/>
            <a:ext cx="507782" cy="26221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9" name="Straight Arrow Connector 138"/>
          <p:cNvCxnSpPr/>
          <p:nvPr/>
        </p:nvCxnSpPr>
        <p:spPr>
          <a:xfrm>
            <a:off x="4216618" y="6077664"/>
            <a:ext cx="50778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0" name="TextBox 139"/>
          <p:cNvSpPr txBox="1"/>
          <p:nvPr/>
        </p:nvSpPr>
        <p:spPr>
          <a:xfrm>
            <a:off x="4866880" y="502126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BD</a:t>
            </a:r>
            <a:endParaRPr lang="en-US" dirty="0">
              <a:solidFill>
                <a:srgbClr val="FF0000"/>
              </a:solidFill>
            </a:endParaRPr>
          </a:p>
        </p:txBody>
      </p:sp>
      <p:sp>
        <p:nvSpPr>
          <p:cNvPr id="141" name="TextBox 140"/>
          <p:cNvSpPr txBox="1"/>
          <p:nvPr/>
        </p:nvSpPr>
        <p:spPr>
          <a:xfrm>
            <a:off x="4751417" y="5638550"/>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BE</a:t>
            </a:r>
            <a:endParaRPr lang="en-US" dirty="0">
              <a:solidFill>
                <a:srgbClr val="FF0000"/>
              </a:solidFill>
            </a:endParaRPr>
          </a:p>
        </p:txBody>
      </p:sp>
      <p:sp>
        <p:nvSpPr>
          <p:cNvPr id="142" name="TextBox 141"/>
          <p:cNvSpPr txBox="1"/>
          <p:nvPr/>
        </p:nvSpPr>
        <p:spPr>
          <a:xfrm>
            <a:off x="4781511" y="594103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CE</a:t>
            </a:r>
            <a:endParaRPr lang="en-US" dirty="0">
              <a:solidFill>
                <a:srgbClr val="FF0000"/>
              </a:solidFill>
            </a:endParaRPr>
          </a:p>
        </p:txBody>
      </p:sp>
      <mc:AlternateContent xmlns:mc="http://schemas.openxmlformats.org/markup-compatibility/2006" xmlns:a14="http://schemas.microsoft.com/office/drawing/2010/main">
        <mc:Choice Requires="a14">
          <p:sp>
            <p:nvSpPr>
              <p:cNvPr id="52" name="Content Placeholder 2"/>
              <p:cNvSpPr txBox="1">
                <a:spLocks/>
              </p:cNvSpPr>
              <p:nvPr/>
            </p:nvSpPr>
            <p:spPr>
              <a:xfrm>
                <a:off x="5867400" y="3616418"/>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r>
                            <m:rPr>
                              <m:sty m:val="p"/>
                            </m:rPr>
                            <a:rPr lang="en-US" i="0" smtClean="0">
                              <a:latin typeface="Cambria Math"/>
                            </a:rPr>
                            <m:t>M</m:t>
                          </m:r>
                        </m:e>
                      </m:nary>
                      <m:r>
                        <a:rPr lang="en-US" i="0">
                          <a:latin typeface="Cambria Math"/>
                        </a:rPr>
                        <m:t>=0</m:t>
                      </m:r>
                    </m:oMath>
                  </m:oMathPara>
                </a14:m>
                <a:endParaRPr lang="en-US" dirty="0"/>
              </a:p>
              <a:p>
                <a:pPr marL="0" indent="0">
                  <a:buNone/>
                </a:pPr>
                <a:endParaRPr lang="en-US" dirty="0"/>
              </a:p>
              <a:p>
                <a:endParaRPr lang="en-US" dirty="0"/>
              </a:p>
            </p:txBody>
          </p:sp>
        </mc:Choice>
        <mc:Fallback xmlns="">
          <p:sp>
            <p:nvSpPr>
              <p:cNvPr id="52" name="Content Placeholder 2"/>
              <p:cNvSpPr txBox="1">
                <a:spLocks noRot="1" noChangeAspect="1" noMove="1" noResize="1" noEditPoints="1" noAdjustHandles="1" noChangeArrowheads="1" noChangeShapeType="1" noTextEdit="1"/>
              </p:cNvSpPr>
              <p:nvPr/>
            </p:nvSpPr>
            <p:spPr>
              <a:xfrm>
                <a:off x="5867400" y="3616418"/>
                <a:ext cx="2262797" cy="2938349"/>
              </a:xfrm>
              <a:prstGeom prst="rect">
                <a:avLst/>
              </a:prstGeom>
              <a:blipFill rotWithShape="1">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447800"/>
            <a:ext cx="8229600" cy="1773197"/>
          </a:xfrm>
        </p:spPr>
        <p:txBody>
          <a:bodyPr>
            <a:normAutofit/>
          </a:bodyPr>
          <a:lstStyle/>
          <a:p>
            <a:r>
              <a:rPr lang="en-US" dirty="0"/>
              <a:t>Step 5:  Write out the equations of equilibrium (forces in the x, forces in the y, and moments)</a:t>
            </a:r>
          </a:p>
          <a:p>
            <a:r>
              <a:rPr lang="en-US" dirty="0"/>
              <a:t>Step 6: Solve the equations.</a:t>
            </a:r>
          </a:p>
          <a:p>
            <a:endParaRPr lang="en-US" dirty="0"/>
          </a:p>
        </p:txBody>
      </p:sp>
    </p:spTree>
    <p:extLst>
      <p:ext uri="{BB962C8B-B14F-4D97-AF65-F5344CB8AC3E}">
        <p14:creationId xmlns:p14="http://schemas.microsoft.com/office/powerpoint/2010/main" val="295991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Method of Sections</a:t>
            </a:r>
          </a:p>
        </p:txBody>
      </p:sp>
      <p:sp>
        <p:nvSpPr>
          <p:cNvPr id="3" name="Content Placeholder 2"/>
          <p:cNvSpPr>
            <a:spLocks noGrp="1"/>
          </p:cNvSpPr>
          <p:nvPr>
            <p:ph idx="1"/>
          </p:nvPr>
        </p:nvSpPr>
        <p:spPr>
          <a:xfrm>
            <a:off x="457200" y="1600200"/>
            <a:ext cx="3124200" cy="4632888"/>
          </a:xfrm>
        </p:spPr>
        <p:txBody>
          <a:bodyPr>
            <a:normAutofit fontScale="77500" lnSpcReduction="20000"/>
          </a:bodyPr>
          <a:lstStyle/>
          <a:p>
            <a:r>
              <a:rPr lang="en-US" dirty="0"/>
              <a:t>Sometimes we are asked to find the forces acting in specific members, but no one cut with the method of sections will give us all the forces we are looking for.</a:t>
            </a:r>
          </a:p>
          <a:p>
            <a:r>
              <a:rPr lang="en-US" dirty="0"/>
              <a:t>For example, imagine we were asked to find the forces in members AC, BC, CD, and CE. </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sp>
        <p:nvSpPr>
          <p:cNvPr id="5" name="Arc 4"/>
          <p:cNvSpPr/>
          <p:nvPr/>
        </p:nvSpPr>
        <p:spPr>
          <a:xfrm>
            <a:off x="4292924"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a:off x="7830315"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rot="2107357" flipH="1">
            <a:off x="5648229"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2107357" flipH="1">
            <a:off x="5648230"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2107357" flipH="1">
            <a:off x="5648711"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2107357" flipH="1">
            <a:off x="5639032"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87328"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ounded Rectangle 11"/>
          <p:cNvSpPr/>
          <p:nvPr/>
        </p:nvSpPr>
        <p:spPr>
          <a:xfrm>
            <a:off x="5780602"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rot="5400000">
            <a:off x="5368229"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rot="5400000">
            <a:off x="6591432"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5786047"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5863528"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5780603"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rot="5400000">
            <a:off x="53682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rot="5400000">
            <a:off x="6596557"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rot="5400000">
            <a:off x="6591432"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p:cNvSpPr/>
          <p:nvPr/>
        </p:nvSpPr>
        <p:spPr>
          <a:xfrm rot="5400000">
            <a:off x="5368229"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a:off x="5770353"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ounded Rectangle 22"/>
          <p:cNvSpPr/>
          <p:nvPr/>
        </p:nvSpPr>
        <p:spPr>
          <a:xfrm rot="5400000">
            <a:off x="5357343"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5400000">
            <a:off x="6602318"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4717006"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7006528"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rot="2173487" flipH="1">
            <a:off x="6868917"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flipH="1">
            <a:off x="3501328"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09172"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rot="5400000">
            <a:off x="5362656"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ounded Rectangle 30"/>
          <p:cNvSpPr/>
          <p:nvPr/>
        </p:nvSpPr>
        <p:spPr>
          <a:xfrm rot="5400000">
            <a:off x="7063370"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Oval 31"/>
          <p:cNvSpPr/>
          <p:nvPr/>
        </p:nvSpPr>
        <p:spPr>
          <a:xfrm>
            <a:off x="58635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58635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p:cNvSpPr/>
          <p:nvPr/>
        </p:nvSpPr>
        <p:spPr>
          <a:xfrm>
            <a:off x="58635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5863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ounded Rectangle 36"/>
          <p:cNvSpPr/>
          <p:nvPr/>
        </p:nvSpPr>
        <p:spPr>
          <a:xfrm rot="19426513">
            <a:off x="4467336"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7127233"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70827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70827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70827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70827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82638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720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p:cNvCxnSpPr/>
          <p:nvPr/>
        </p:nvCxnSpPr>
        <p:spPr>
          <a:xfrm flipH="1">
            <a:off x="3501328"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501328"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509172"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882328"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83774"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2" name="TextBox 51"/>
          <p:cNvSpPr txBox="1"/>
          <p:nvPr/>
        </p:nvSpPr>
        <p:spPr>
          <a:xfrm>
            <a:off x="3483773"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3" name="TextBox 52"/>
          <p:cNvSpPr txBox="1"/>
          <p:nvPr/>
        </p:nvSpPr>
        <p:spPr>
          <a:xfrm>
            <a:off x="3483772"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4" name="TextBox 53"/>
          <p:cNvSpPr txBox="1"/>
          <p:nvPr/>
        </p:nvSpPr>
        <p:spPr>
          <a:xfrm>
            <a:off x="3483771"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55" name="Straight Arrow Connector 54"/>
          <p:cNvCxnSpPr/>
          <p:nvPr/>
        </p:nvCxnSpPr>
        <p:spPr>
          <a:xfrm>
            <a:off x="4761078"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599362"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V="1">
            <a:off x="4758089"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287515"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903275"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43024"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50124"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49128"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3" name="TextBox 62"/>
          <p:cNvSpPr txBox="1"/>
          <p:nvPr/>
        </p:nvSpPr>
        <p:spPr>
          <a:xfrm>
            <a:off x="6113154"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4" name="TextBox 63"/>
          <p:cNvSpPr txBox="1"/>
          <p:nvPr/>
        </p:nvSpPr>
        <p:spPr>
          <a:xfrm>
            <a:off x="7323718"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65" name="Straight Arrow Connector 64"/>
          <p:cNvCxnSpPr/>
          <p:nvPr/>
        </p:nvCxnSpPr>
        <p:spPr>
          <a:xfrm>
            <a:off x="8301928"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8180762"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67" name="Straight Connector 66"/>
          <p:cNvCxnSpPr/>
          <p:nvPr/>
        </p:nvCxnSpPr>
        <p:spPr>
          <a:xfrm flipH="1" flipV="1">
            <a:off x="4753068"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8295413"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18161" y="4590431"/>
            <a:ext cx="797107" cy="369332"/>
          </a:xfrm>
          <a:prstGeom prst="rect">
            <a:avLst/>
          </a:prstGeom>
          <a:noFill/>
        </p:spPr>
        <p:txBody>
          <a:bodyPr wrap="square" rtlCol="0">
            <a:spAutoFit/>
          </a:bodyPr>
          <a:lstStyle/>
          <a:p>
            <a:pPr algn="ctr"/>
            <a:r>
              <a:rPr lang="en-US" dirty="0">
                <a:solidFill>
                  <a:schemeClr val="tx2"/>
                </a:solidFill>
              </a:rPr>
              <a:t>15° x2</a:t>
            </a:r>
          </a:p>
        </p:txBody>
      </p:sp>
      <p:sp>
        <p:nvSpPr>
          <p:cNvPr id="70" name="TextBox 69"/>
          <p:cNvSpPr txBox="1"/>
          <p:nvPr/>
        </p:nvSpPr>
        <p:spPr>
          <a:xfrm>
            <a:off x="5451293" y="5998810"/>
            <a:ext cx="317716" cy="369332"/>
          </a:xfrm>
          <a:prstGeom prst="rect">
            <a:avLst/>
          </a:prstGeom>
          <a:noFill/>
        </p:spPr>
        <p:txBody>
          <a:bodyPr wrap="none" rtlCol="0">
            <a:spAutoFit/>
          </a:bodyPr>
          <a:lstStyle/>
          <a:p>
            <a:r>
              <a:rPr lang="en-US" dirty="0"/>
              <a:t>A</a:t>
            </a:r>
          </a:p>
        </p:txBody>
      </p:sp>
      <p:sp>
        <p:nvSpPr>
          <p:cNvPr id="71" name="TextBox 70"/>
          <p:cNvSpPr txBox="1"/>
          <p:nvPr/>
        </p:nvSpPr>
        <p:spPr>
          <a:xfrm>
            <a:off x="7309296" y="6063344"/>
            <a:ext cx="309700" cy="369332"/>
          </a:xfrm>
          <a:prstGeom prst="rect">
            <a:avLst/>
          </a:prstGeom>
          <a:noFill/>
        </p:spPr>
        <p:txBody>
          <a:bodyPr wrap="none" rtlCol="0">
            <a:spAutoFit/>
          </a:bodyPr>
          <a:lstStyle/>
          <a:p>
            <a:r>
              <a:rPr lang="en-US" dirty="0"/>
              <a:t>B</a:t>
            </a:r>
          </a:p>
        </p:txBody>
      </p:sp>
      <p:sp>
        <p:nvSpPr>
          <p:cNvPr id="72" name="TextBox 71"/>
          <p:cNvSpPr txBox="1"/>
          <p:nvPr/>
        </p:nvSpPr>
        <p:spPr>
          <a:xfrm>
            <a:off x="5460756" y="5127954"/>
            <a:ext cx="308098" cy="369332"/>
          </a:xfrm>
          <a:prstGeom prst="rect">
            <a:avLst/>
          </a:prstGeom>
          <a:noFill/>
        </p:spPr>
        <p:txBody>
          <a:bodyPr wrap="none" rtlCol="0">
            <a:spAutoFit/>
          </a:bodyPr>
          <a:lstStyle/>
          <a:p>
            <a:r>
              <a:rPr lang="en-US" dirty="0"/>
              <a:t>C</a:t>
            </a:r>
          </a:p>
        </p:txBody>
      </p:sp>
      <p:sp>
        <p:nvSpPr>
          <p:cNvPr id="73" name="TextBox 72"/>
          <p:cNvSpPr txBox="1"/>
          <p:nvPr/>
        </p:nvSpPr>
        <p:spPr>
          <a:xfrm>
            <a:off x="7264486" y="5127172"/>
            <a:ext cx="327334" cy="369332"/>
          </a:xfrm>
          <a:prstGeom prst="rect">
            <a:avLst/>
          </a:prstGeom>
          <a:noFill/>
        </p:spPr>
        <p:txBody>
          <a:bodyPr wrap="none" rtlCol="0">
            <a:spAutoFit/>
          </a:bodyPr>
          <a:lstStyle/>
          <a:p>
            <a:r>
              <a:rPr lang="en-US" dirty="0"/>
              <a:t>D</a:t>
            </a:r>
          </a:p>
        </p:txBody>
      </p:sp>
      <p:sp>
        <p:nvSpPr>
          <p:cNvPr id="74" name="TextBox 73"/>
          <p:cNvSpPr txBox="1"/>
          <p:nvPr/>
        </p:nvSpPr>
        <p:spPr>
          <a:xfrm>
            <a:off x="5486400" y="4267200"/>
            <a:ext cx="296876" cy="369332"/>
          </a:xfrm>
          <a:prstGeom prst="rect">
            <a:avLst/>
          </a:prstGeom>
          <a:noFill/>
        </p:spPr>
        <p:txBody>
          <a:bodyPr wrap="none" rtlCol="0">
            <a:spAutoFit/>
          </a:bodyPr>
          <a:lstStyle/>
          <a:p>
            <a:r>
              <a:rPr lang="en-US" dirty="0"/>
              <a:t>E</a:t>
            </a:r>
          </a:p>
        </p:txBody>
      </p:sp>
      <p:sp>
        <p:nvSpPr>
          <p:cNvPr id="75" name="TextBox 74"/>
          <p:cNvSpPr txBox="1"/>
          <p:nvPr/>
        </p:nvSpPr>
        <p:spPr>
          <a:xfrm>
            <a:off x="7285992" y="4267982"/>
            <a:ext cx="290464" cy="369332"/>
          </a:xfrm>
          <a:prstGeom prst="rect">
            <a:avLst/>
          </a:prstGeom>
          <a:noFill/>
        </p:spPr>
        <p:txBody>
          <a:bodyPr wrap="none" rtlCol="0">
            <a:spAutoFit/>
          </a:bodyPr>
          <a:lstStyle/>
          <a:p>
            <a:r>
              <a:rPr lang="en-US" dirty="0"/>
              <a:t>F</a:t>
            </a:r>
          </a:p>
        </p:txBody>
      </p:sp>
    </p:spTree>
    <p:extLst>
      <p:ext uri="{BB962C8B-B14F-4D97-AF65-F5344CB8AC3E}">
        <p14:creationId xmlns:p14="http://schemas.microsoft.com/office/powerpoint/2010/main" val="2656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500"/>
                                        <p:tgtEl>
                                          <p:spTgt spid="3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500"/>
                                        <p:tgtEl>
                                          <p:spTgt spid="3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500"/>
                                        <p:tgtEl>
                                          <p:spTgt spid="3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500"/>
                                        <p:tgtEl>
                                          <p:spTgt spid="4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500"/>
                                        <p:tgtEl>
                                          <p:spTgt spid="4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fade">
                                      <p:cBhvr>
                                        <p:cTn id="137" dur="500"/>
                                        <p:tgtEl>
                                          <p:spTgt spid="46"/>
                                        </p:tgtEl>
                                      </p:cBhvr>
                                    </p:animEffect>
                                  </p:childTnLst>
                                </p:cTn>
                              </p:par>
                              <p:par>
                                <p:cTn id="138" presetID="10" presetClass="entr" presetSubtype="0" fill="hold" nodeType="with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500"/>
                                        <p:tgtEl>
                                          <p:spTgt spid="47"/>
                                        </p:tgtEl>
                                      </p:cBhvr>
                                    </p:animEffect>
                                  </p:childTnLst>
                                </p:cTn>
                              </p:par>
                              <p:par>
                                <p:cTn id="141" presetID="10" presetClass="entr" presetSubtype="0" fill="hold" nodeType="with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fade">
                                      <p:cBhvr>
                                        <p:cTn id="143" dur="500"/>
                                        <p:tgtEl>
                                          <p:spTgt spid="48"/>
                                        </p:tgtEl>
                                      </p:cBhvr>
                                    </p:animEffect>
                                  </p:childTnLst>
                                </p:cTn>
                              </p:par>
                              <p:par>
                                <p:cTn id="144" presetID="10" presetClass="entr" presetSubtype="0" fill="hold" nodeType="withEffect">
                                  <p:stCondLst>
                                    <p:cond delay="0"/>
                                  </p:stCondLst>
                                  <p:childTnLst>
                                    <p:set>
                                      <p:cBhvr>
                                        <p:cTn id="145" dur="1" fill="hold">
                                          <p:stCondLst>
                                            <p:cond delay="0"/>
                                          </p:stCondLst>
                                        </p:cTn>
                                        <p:tgtEl>
                                          <p:spTgt spid="49"/>
                                        </p:tgtEl>
                                        <p:attrNameLst>
                                          <p:attrName>style.visibility</p:attrName>
                                        </p:attrNameLst>
                                      </p:cBhvr>
                                      <p:to>
                                        <p:strVal val="visible"/>
                                      </p:to>
                                    </p:set>
                                    <p:animEffect transition="in" filter="fade">
                                      <p:cBhvr>
                                        <p:cTn id="146" dur="500"/>
                                        <p:tgtEl>
                                          <p:spTgt spid="49"/>
                                        </p:tgtEl>
                                      </p:cBhvr>
                                    </p:animEffect>
                                  </p:childTnLst>
                                </p:cTn>
                              </p:par>
                              <p:par>
                                <p:cTn id="147" presetID="10" presetClass="entr" presetSubtype="0" fill="hold" nodeType="withEffect">
                                  <p:stCondLst>
                                    <p:cond delay="0"/>
                                  </p:stCondLst>
                                  <p:childTnLst>
                                    <p:set>
                                      <p:cBhvr>
                                        <p:cTn id="148" dur="1" fill="hold">
                                          <p:stCondLst>
                                            <p:cond delay="0"/>
                                          </p:stCondLst>
                                        </p:cTn>
                                        <p:tgtEl>
                                          <p:spTgt spid="50"/>
                                        </p:tgtEl>
                                        <p:attrNameLst>
                                          <p:attrName>style.visibility</p:attrName>
                                        </p:attrNameLst>
                                      </p:cBhvr>
                                      <p:to>
                                        <p:strVal val="visible"/>
                                      </p:to>
                                    </p:set>
                                    <p:animEffect transition="in" filter="fade">
                                      <p:cBhvr>
                                        <p:cTn id="149" dur="500"/>
                                        <p:tgtEl>
                                          <p:spTgt spid="5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1"/>
                                        </p:tgtEl>
                                        <p:attrNameLst>
                                          <p:attrName>style.visibility</p:attrName>
                                        </p:attrNameLst>
                                      </p:cBhvr>
                                      <p:to>
                                        <p:strVal val="visible"/>
                                      </p:to>
                                    </p:set>
                                    <p:animEffect transition="in" filter="fade">
                                      <p:cBhvr>
                                        <p:cTn id="152" dur="500"/>
                                        <p:tgtEl>
                                          <p:spTgt spid="5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animEffect transition="in" filter="fade">
                                      <p:cBhvr>
                                        <p:cTn id="155" dur="500"/>
                                        <p:tgtEl>
                                          <p:spTgt spid="5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3"/>
                                        </p:tgtEl>
                                        <p:attrNameLst>
                                          <p:attrName>style.visibility</p:attrName>
                                        </p:attrNameLst>
                                      </p:cBhvr>
                                      <p:to>
                                        <p:strVal val="visible"/>
                                      </p:to>
                                    </p:set>
                                    <p:animEffect transition="in" filter="fade">
                                      <p:cBhvr>
                                        <p:cTn id="158" dur="500"/>
                                        <p:tgtEl>
                                          <p:spTgt spid="5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fade">
                                      <p:cBhvr>
                                        <p:cTn id="161" dur="500"/>
                                        <p:tgtEl>
                                          <p:spTgt spid="54"/>
                                        </p:tgtEl>
                                      </p:cBhvr>
                                    </p:animEffect>
                                  </p:childTnLst>
                                </p:cTn>
                              </p:par>
                              <p:par>
                                <p:cTn id="162" presetID="10" presetClass="entr" presetSubtype="0" fill="hold" nodeType="withEffect">
                                  <p:stCondLst>
                                    <p:cond delay="0"/>
                                  </p:stCondLst>
                                  <p:childTnLst>
                                    <p:set>
                                      <p:cBhvr>
                                        <p:cTn id="163" dur="1" fill="hold">
                                          <p:stCondLst>
                                            <p:cond delay="0"/>
                                          </p:stCondLst>
                                        </p:cTn>
                                        <p:tgtEl>
                                          <p:spTgt spid="55"/>
                                        </p:tgtEl>
                                        <p:attrNameLst>
                                          <p:attrName>style.visibility</p:attrName>
                                        </p:attrNameLst>
                                      </p:cBhvr>
                                      <p:to>
                                        <p:strVal val="visible"/>
                                      </p:to>
                                    </p:set>
                                    <p:animEffect transition="in" filter="fade">
                                      <p:cBhvr>
                                        <p:cTn id="164" dur="500"/>
                                        <p:tgtEl>
                                          <p:spTgt spid="5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fade">
                                      <p:cBhvr>
                                        <p:cTn id="167" dur="500"/>
                                        <p:tgtEl>
                                          <p:spTgt spid="56"/>
                                        </p:tgtEl>
                                      </p:cBhvr>
                                    </p:animEffect>
                                  </p:childTnLst>
                                </p:cTn>
                              </p:par>
                              <p:par>
                                <p:cTn id="168" presetID="10" presetClass="entr" presetSubtype="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fade">
                                      <p:cBhvr>
                                        <p:cTn id="170" dur="500"/>
                                        <p:tgtEl>
                                          <p:spTgt spid="57"/>
                                        </p:tgtEl>
                                      </p:cBhvr>
                                    </p:animEffect>
                                  </p:childTnLst>
                                </p:cTn>
                              </p:par>
                              <p:par>
                                <p:cTn id="171" presetID="10" presetClass="entr" presetSubtype="0" fill="hold"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fade">
                                      <p:cBhvr>
                                        <p:cTn id="173" dur="500"/>
                                        <p:tgtEl>
                                          <p:spTgt spid="58"/>
                                        </p:tgtEl>
                                      </p:cBhvr>
                                    </p:animEffect>
                                  </p:childTnLst>
                                </p:cTn>
                              </p:par>
                              <p:par>
                                <p:cTn id="174" presetID="10" presetClass="entr" presetSubtype="0" fill="hold" nodeType="with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fade">
                                      <p:cBhvr>
                                        <p:cTn id="176" dur="500"/>
                                        <p:tgtEl>
                                          <p:spTgt spid="59"/>
                                        </p:tgtEl>
                                      </p:cBhvr>
                                    </p:animEffect>
                                  </p:childTnLst>
                                </p:cTn>
                              </p:par>
                              <p:par>
                                <p:cTn id="177" presetID="10" presetClass="entr" presetSubtype="0" fill="hold" nodeType="with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fade">
                                      <p:cBhvr>
                                        <p:cTn id="179" dur="500"/>
                                        <p:tgtEl>
                                          <p:spTgt spid="60"/>
                                        </p:tgtEl>
                                      </p:cBhvr>
                                    </p:animEffect>
                                  </p:childTnLst>
                                </p:cTn>
                              </p:par>
                              <p:par>
                                <p:cTn id="180" presetID="10" presetClass="entr" presetSubtype="0" fill="hold" nodeType="with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fade">
                                      <p:cBhvr>
                                        <p:cTn id="182" dur="500"/>
                                        <p:tgtEl>
                                          <p:spTgt spid="6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fade">
                                      <p:cBhvr>
                                        <p:cTn id="185" dur="500"/>
                                        <p:tgtEl>
                                          <p:spTgt spid="6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3"/>
                                        </p:tgtEl>
                                        <p:attrNameLst>
                                          <p:attrName>style.visibility</p:attrName>
                                        </p:attrNameLst>
                                      </p:cBhvr>
                                      <p:to>
                                        <p:strVal val="visible"/>
                                      </p:to>
                                    </p:set>
                                    <p:animEffect transition="in" filter="fade">
                                      <p:cBhvr>
                                        <p:cTn id="188" dur="500"/>
                                        <p:tgtEl>
                                          <p:spTgt spid="63"/>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64"/>
                                        </p:tgtEl>
                                        <p:attrNameLst>
                                          <p:attrName>style.visibility</p:attrName>
                                        </p:attrNameLst>
                                      </p:cBhvr>
                                      <p:to>
                                        <p:strVal val="visible"/>
                                      </p:to>
                                    </p:set>
                                    <p:animEffect transition="in" filter="fade">
                                      <p:cBhvr>
                                        <p:cTn id="191" dur="500"/>
                                        <p:tgtEl>
                                          <p:spTgt spid="64"/>
                                        </p:tgtEl>
                                      </p:cBhvr>
                                    </p:animEffect>
                                  </p:childTnLst>
                                </p:cTn>
                              </p:par>
                              <p:par>
                                <p:cTn id="192" presetID="10" presetClass="entr" presetSubtype="0" fill="hold"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fade">
                                      <p:cBhvr>
                                        <p:cTn id="194" dur="500"/>
                                        <p:tgtEl>
                                          <p:spTgt spid="65"/>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Effect transition="in" filter="fade">
                                      <p:cBhvr>
                                        <p:cTn id="197" dur="500"/>
                                        <p:tgtEl>
                                          <p:spTgt spid="66"/>
                                        </p:tgtEl>
                                      </p:cBhvr>
                                    </p:animEffect>
                                  </p:childTnLst>
                                </p:cTn>
                              </p:par>
                              <p:par>
                                <p:cTn id="198" presetID="10" presetClass="entr" presetSubtype="0" fill="hold" nodeType="withEffect">
                                  <p:stCondLst>
                                    <p:cond delay="0"/>
                                  </p:stCondLst>
                                  <p:childTnLst>
                                    <p:set>
                                      <p:cBhvr>
                                        <p:cTn id="199" dur="1" fill="hold">
                                          <p:stCondLst>
                                            <p:cond delay="0"/>
                                          </p:stCondLst>
                                        </p:cTn>
                                        <p:tgtEl>
                                          <p:spTgt spid="67"/>
                                        </p:tgtEl>
                                        <p:attrNameLst>
                                          <p:attrName>style.visibility</p:attrName>
                                        </p:attrNameLst>
                                      </p:cBhvr>
                                      <p:to>
                                        <p:strVal val="visible"/>
                                      </p:to>
                                    </p:set>
                                    <p:animEffect transition="in" filter="fade">
                                      <p:cBhvr>
                                        <p:cTn id="200" dur="500"/>
                                        <p:tgtEl>
                                          <p:spTgt spid="67"/>
                                        </p:tgtEl>
                                      </p:cBhvr>
                                    </p:animEffect>
                                  </p:childTnLst>
                                </p:cTn>
                              </p:par>
                              <p:par>
                                <p:cTn id="201" presetID="10" presetClass="entr" presetSubtype="0" fill="hold" nodeType="withEffect">
                                  <p:stCondLst>
                                    <p:cond delay="0"/>
                                  </p:stCondLst>
                                  <p:childTnLst>
                                    <p:set>
                                      <p:cBhvr>
                                        <p:cTn id="202" dur="1" fill="hold">
                                          <p:stCondLst>
                                            <p:cond delay="0"/>
                                          </p:stCondLst>
                                        </p:cTn>
                                        <p:tgtEl>
                                          <p:spTgt spid="68"/>
                                        </p:tgtEl>
                                        <p:attrNameLst>
                                          <p:attrName>style.visibility</p:attrName>
                                        </p:attrNameLst>
                                      </p:cBhvr>
                                      <p:to>
                                        <p:strVal val="visible"/>
                                      </p:to>
                                    </p:set>
                                    <p:animEffect transition="in" filter="fade">
                                      <p:cBhvr>
                                        <p:cTn id="203" dur="500"/>
                                        <p:tgtEl>
                                          <p:spTgt spid="6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fade">
                                      <p:cBhvr>
                                        <p:cTn id="206" dur="500"/>
                                        <p:tgtEl>
                                          <p:spTgt spid="6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0"/>
                                        </p:tgtEl>
                                        <p:attrNameLst>
                                          <p:attrName>style.visibility</p:attrName>
                                        </p:attrNameLst>
                                      </p:cBhvr>
                                      <p:to>
                                        <p:strVal val="visible"/>
                                      </p:to>
                                    </p:set>
                                    <p:animEffect transition="in" filter="fade">
                                      <p:cBhvr>
                                        <p:cTn id="209" dur="500"/>
                                        <p:tgtEl>
                                          <p:spTgt spid="70"/>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71"/>
                                        </p:tgtEl>
                                        <p:attrNameLst>
                                          <p:attrName>style.visibility</p:attrName>
                                        </p:attrNameLst>
                                      </p:cBhvr>
                                      <p:to>
                                        <p:strVal val="visible"/>
                                      </p:to>
                                    </p:set>
                                    <p:animEffect transition="in" filter="fade">
                                      <p:cBhvr>
                                        <p:cTn id="212" dur="500"/>
                                        <p:tgtEl>
                                          <p:spTgt spid="7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72"/>
                                        </p:tgtEl>
                                        <p:attrNameLst>
                                          <p:attrName>style.visibility</p:attrName>
                                        </p:attrNameLst>
                                      </p:cBhvr>
                                      <p:to>
                                        <p:strVal val="visible"/>
                                      </p:to>
                                    </p:set>
                                    <p:animEffect transition="in" filter="fade">
                                      <p:cBhvr>
                                        <p:cTn id="215" dur="500"/>
                                        <p:tgtEl>
                                          <p:spTgt spid="7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73"/>
                                        </p:tgtEl>
                                        <p:attrNameLst>
                                          <p:attrName>style.visibility</p:attrName>
                                        </p:attrNameLst>
                                      </p:cBhvr>
                                      <p:to>
                                        <p:strVal val="visible"/>
                                      </p:to>
                                    </p:set>
                                    <p:animEffect transition="in" filter="fade">
                                      <p:cBhvr>
                                        <p:cTn id="218" dur="500"/>
                                        <p:tgtEl>
                                          <p:spTgt spid="73"/>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74"/>
                                        </p:tgtEl>
                                        <p:attrNameLst>
                                          <p:attrName>style.visibility</p:attrName>
                                        </p:attrNameLst>
                                      </p:cBhvr>
                                      <p:to>
                                        <p:strVal val="visible"/>
                                      </p:to>
                                    </p:set>
                                    <p:animEffect transition="in" filter="fade">
                                      <p:cBhvr>
                                        <p:cTn id="221" dur="500"/>
                                        <p:tgtEl>
                                          <p:spTgt spid="7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75"/>
                                        </p:tgtEl>
                                        <p:attrNameLst>
                                          <p:attrName>style.visibility</p:attrName>
                                        </p:attrNameLst>
                                      </p:cBhvr>
                                      <p:to>
                                        <p:strVal val="visible"/>
                                      </p:to>
                                    </p:set>
                                    <p:animEffect transition="in" filter="fade">
                                      <p:cBhvr>
                                        <p:cTn id="224" dur="500"/>
                                        <p:tgtEl>
                                          <p:spTgt spid="75"/>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1" grpId="0" animBg="1"/>
      <p:bldP spid="52" grpId="0" animBg="1"/>
      <p:bldP spid="53" grpId="0" animBg="1"/>
      <p:bldP spid="54" grpId="0" animBg="1"/>
      <p:bldP spid="56" grpId="0"/>
      <p:bldP spid="62" grpId="0" animBg="1"/>
      <p:bldP spid="63" grpId="0" animBg="1"/>
      <p:bldP spid="64" grpId="0" animBg="1"/>
      <p:bldP spid="66" grpId="0"/>
      <p:bldP spid="69" grpId="0"/>
      <p:bldP spid="70" grpId="0"/>
      <p:bldP spid="71" grpId="0"/>
      <p:bldP spid="72" grpId="0"/>
      <p:bldP spid="73" grpId="0"/>
      <p:bldP spid="74" grpId="0"/>
      <p:bldP spid="7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1250</TotalTime>
  <Words>1237</Words>
  <Application>Microsoft Office PowerPoint</Application>
  <PresentationFormat>On-screen Show (4:3)</PresentationFormat>
  <Paragraphs>315</Paragraphs>
  <Slides>21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MA_Template</vt:lpstr>
      <vt:lpstr>Method of Sections</vt:lpstr>
      <vt:lpstr>Method of Sections</vt:lpstr>
      <vt:lpstr>The Method of Sections</vt:lpstr>
      <vt:lpstr>Method of Sections</vt:lpstr>
      <vt:lpstr>Method of Sections</vt:lpstr>
      <vt:lpstr>Method of Sections</vt:lpstr>
      <vt:lpstr>Method of Sections</vt:lpstr>
      <vt:lpstr>Method of Sections</vt:lpstr>
      <vt:lpstr>Extending the Method of Sections</vt:lpstr>
      <vt:lpstr>Extending the Method of Sections</vt:lpstr>
      <vt:lpstr>Using the Method of Sections Repeatedly</vt:lpstr>
      <vt:lpstr>Using the Method of Sections Repeatedly</vt:lpstr>
      <vt:lpstr>Using the Method of Sections Repeatedly</vt:lpstr>
      <vt:lpstr>Using the Method of Sections and then the Method of Joints</vt:lpstr>
      <vt:lpstr>Combining Methods Worked Example</vt:lpstr>
      <vt:lpstr>Combining Methods Worked Example</vt:lpstr>
      <vt:lpstr>Thanks for Watching</vt:lpstr>
      <vt:lpstr>Method of Sections Worked Example</vt:lpstr>
      <vt:lpstr>Method of Sections Worked Example</vt:lpstr>
      <vt:lpstr>Method of Sections Worked Example</vt:lpstr>
      <vt:lpstr>Method of Sections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12</cp:revision>
  <dcterms:created xsi:type="dcterms:W3CDTF">2020-08-21T15:23:22Z</dcterms:created>
  <dcterms:modified xsi:type="dcterms:W3CDTF">2021-12-09T21:31:17Z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