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7"/>
  </p:notesMasterIdLst>
  <p:sldIdLst>
    <p:sldId id="256" r:id="rId3"/>
    <p:sldId id="293" r:id="rId4"/>
    <p:sldId id="294" r:id="rId5"/>
    <p:sldId id="339" r:id="rId6"/>
    <p:sldId id="342" r:id="rId7"/>
    <p:sldId id="340" r:id="rId8"/>
    <p:sldId id="341" r:id="rId9"/>
    <p:sldId id="295" r:id="rId10"/>
    <p:sldId id="296" r:id="rId11"/>
    <p:sldId id="297" r:id="rId12"/>
    <p:sldId id="298" r:id="rId13"/>
    <p:sldId id="343" r:id="rId14"/>
    <p:sldId id="299" r:id="rId15"/>
    <p:sldId id="344" r:id="rId16"/>
    <p:sldId id="271" r:id="rId17"/>
    <p:sldId id="300" r:id="rId18"/>
    <p:sldId id="345" r:id="rId19"/>
    <p:sldId id="301" r:id="rId20"/>
    <p:sldId id="302" r:id="rId21"/>
    <p:sldId id="346" r:id="rId22"/>
    <p:sldId id="347" r:id="rId23"/>
    <p:sldId id="349" r:id="rId24"/>
    <p:sldId id="304" r:id="rId25"/>
    <p:sldId id="348" r:id="rId26"/>
    <p:sldId id="350" r:id="rId27"/>
    <p:sldId id="303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23" r:id="rId47"/>
    <p:sldId id="324" r:id="rId48"/>
    <p:sldId id="325" r:id="rId49"/>
    <p:sldId id="326" r:id="rId50"/>
    <p:sldId id="327" r:id="rId51"/>
    <p:sldId id="328" r:id="rId52"/>
    <p:sldId id="329" r:id="rId53"/>
    <p:sldId id="330" r:id="rId54"/>
    <p:sldId id="331" r:id="rId55"/>
    <p:sldId id="257" r:id="rId56"/>
    <p:sldId id="258" r:id="rId57"/>
    <p:sldId id="259" r:id="rId58"/>
    <p:sldId id="260" r:id="rId59"/>
    <p:sldId id="261" r:id="rId60"/>
    <p:sldId id="262" r:id="rId61"/>
    <p:sldId id="263" r:id="rId62"/>
    <p:sldId id="264" r:id="rId63"/>
    <p:sldId id="265" r:id="rId64"/>
    <p:sldId id="266" r:id="rId65"/>
    <p:sldId id="267" r:id="rId66"/>
    <p:sldId id="268" r:id="rId67"/>
    <p:sldId id="269" r:id="rId68"/>
    <p:sldId id="270" r:id="rId69"/>
    <p:sldId id="273" r:id="rId70"/>
    <p:sldId id="272" r:id="rId71"/>
    <p:sldId id="274" r:id="rId72"/>
    <p:sldId id="338" r:id="rId73"/>
    <p:sldId id="278" r:id="rId74"/>
    <p:sldId id="277" r:id="rId75"/>
    <p:sldId id="280" r:id="rId76"/>
    <p:sldId id="279" r:id="rId77"/>
    <p:sldId id="281" r:id="rId78"/>
    <p:sldId id="282" r:id="rId79"/>
    <p:sldId id="283" r:id="rId80"/>
    <p:sldId id="284" r:id="rId81"/>
    <p:sldId id="285" r:id="rId82"/>
    <p:sldId id="286" r:id="rId83"/>
    <p:sldId id="287" r:id="rId84"/>
    <p:sldId id="288" r:id="rId85"/>
    <p:sldId id="289" r:id="rId86"/>
    <p:sldId id="290" r:id="rId87"/>
    <p:sldId id="292" r:id="rId88"/>
    <p:sldId id="291" r:id="rId89"/>
    <p:sldId id="332" r:id="rId90"/>
    <p:sldId id="333" r:id="rId91"/>
    <p:sldId id="334" r:id="rId92"/>
    <p:sldId id="335" r:id="rId93"/>
    <p:sldId id="337" r:id="rId94"/>
    <p:sldId id="275" r:id="rId95"/>
    <p:sldId id="336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99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2E5C5-E4AA-4AEF-9E78-5EA41C7851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432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5.gi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21199566">
            <a:off x="5021630" y="2969520"/>
            <a:ext cx="25908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kg</a:t>
            </a:r>
          </a:p>
        </p:txBody>
      </p:sp>
      <p:sp>
        <p:nvSpPr>
          <p:cNvPr id="2" name="Isosceles Triangle 1"/>
          <p:cNvSpPr/>
          <p:nvPr/>
        </p:nvSpPr>
        <p:spPr>
          <a:xfrm>
            <a:off x="-1752600" y="4038600"/>
            <a:ext cx="12420600" cy="1371600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rame 4"/>
          <p:cNvSpPr/>
          <p:nvPr/>
        </p:nvSpPr>
        <p:spPr>
          <a:xfrm>
            <a:off x="2971800" y="1295400"/>
            <a:ext cx="6629400" cy="4572000"/>
          </a:xfrm>
          <a:prstGeom prst="frame">
            <a:avLst>
              <a:gd name="adj1" fmla="val 1961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6459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597275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9016766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148944" y="3516868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369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366657" y="14921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 ft/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 rot="16200000">
            <a:off x="3058886" y="53775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H="1">
            <a:off x="5115943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3516086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3352800" y="50612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190999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27169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 rot="2700000">
            <a:off x="4629780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952998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694714" y="50612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rot="16200000">
            <a:off x="7456713" y="42883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 rot="18900000" flipH="1">
            <a:off x="6281997" y="42563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2700000">
            <a:off x="7895494" y="42454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8218712" y="50612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953000" y="34398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6618514" y="34290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5807526" y="42508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3479072" y="51663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07927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67339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8344990" y="51881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934304" y="5181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5072744" y="35596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738256" y="35443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8344990" y="35378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209800" y="56388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9786258" y="55843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781800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8403772" y="27432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0058400" y="27432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30697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/>
          <p:cNvSpPr/>
          <p:nvPr/>
        </p:nvSpPr>
        <p:spPr>
          <a:xfrm rot="16200000">
            <a:off x="9887494" y="53775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05200" y="48775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2813957" y="52074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792186" y="36031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2966357" y="36162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5114258" y="34072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157798" y="50400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901542" y="33963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629400" y="4876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102422" y="33854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428992" y="50299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655628" y="50190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767944" y="616048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14800" y="28637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785670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418528" y="28738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9100458" y="2874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5129345" y="52146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781798" y="52142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8392886" y="52251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6422568" y="6194752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044542" y="61830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699656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76" name="Frame 75"/>
          <p:cNvSpPr/>
          <p:nvPr/>
        </p:nvSpPr>
        <p:spPr>
          <a:xfrm>
            <a:off x="1905000" y="11430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38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19179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ounded Rectangle 39"/>
          <p:cNvSpPr/>
          <p:nvPr/>
        </p:nvSpPr>
        <p:spPr>
          <a:xfrm>
            <a:off x="1676400" y="1844039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332232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332232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03428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74624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58200" y="19050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5034280" y="362712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746240" y="3200400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>
            <a:stCxn id="2" idx="4"/>
            <a:endCxn id="3" idx="0"/>
          </p:cNvCxnSpPr>
          <p:nvPr/>
        </p:nvCxnSpPr>
        <p:spPr>
          <a:xfrm>
            <a:off x="341376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4" idx="2"/>
            <a:endCxn id="2" idx="6"/>
          </p:cNvCxnSpPr>
          <p:nvPr/>
        </p:nvCxnSpPr>
        <p:spPr>
          <a:xfrm flipH="1">
            <a:off x="350520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7" idx="2"/>
            <a:endCxn id="3" idx="6"/>
          </p:cNvCxnSpPr>
          <p:nvPr/>
        </p:nvCxnSpPr>
        <p:spPr>
          <a:xfrm flipH="1">
            <a:off x="3505200" y="371856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4" idx="4"/>
            <a:endCxn id="7" idx="0"/>
          </p:cNvCxnSpPr>
          <p:nvPr/>
        </p:nvCxnSpPr>
        <p:spPr>
          <a:xfrm>
            <a:off x="5125720" y="2087880"/>
            <a:ext cx="0" cy="15392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4"/>
            <a:endCxn id="8" idx="0"/>
          </p:cNvCxnSpPr>
          <p:nvPr/>
        </p:nvCxnSpPr>
        <p:spPr>
          <a:xfrm>
            <a:off x="6837680" y="2087880"/>
            <a:ext cx="0" cy="11125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4" idx="6"/>
            <a:endCxn id="5" idx="2"/>
          </p:cNvCxnSpPr>
          <p:nvPr/>
        </p:nvCxnSpPr>
        <p:spPr>
          <a:xfrm>
            <a:off x="521716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6"/>
            <a:endCxn id="6" idx="2"/>
          </p:cNvCxnSpPr>
          <p:nvPr/>
        </p:nvCxnSpPr>
        <p:spPr>
          <a:xfrm>
            <a:off x="6929120" y="1996440"/>
            <a:ext cx="1529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2"/>
            <a:endCxn id="7" idx="6"/>
          </p:cNvCxnSpPr>
          <p:nvPr/>
        </p:nvCxnSpPr>
        <p:spPr>
          <a:xfrm flipH="1">
            <a:off x="5217160" y="3291840"/>
            <a:ext cx="1529080" cy="426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8" idx="7"/>
          </p:cNvCxnSpPr>
          <p:nvPr/>
        </p:nvCxnSpPr>
        <p:spPr>
          <a:xfrm flipH="1">
            <a:off x="690233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8" idx="1"/>
            <a:endCxn id="4" idx="5"/>
          </p:cNvCxnSpPr>
          <p:nvPr/>
        </p:nvCxnSpPr>
        <p:spPr>
          <a:xfrm flipH="1" flipV="1">
            <a:off x="5190378" y="2061098"/>
            <a:ext cx="1582644" cy="11660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1"/>
          </p:cNvCxnSpPr>
          <p:nvPr/>
        </p:nvCxnSpPr>
        <p:spPr>
          <a:xfrm flipH="1" flipV="1">
            <a:off x="3478418" y="2034316"/>
            <a:ext cx="1582644" cy="16195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13316" y="3616234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000275" y="1579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98584" y="1578428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462070" y="1600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385458" y="2841172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105400" y="2775856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41586" y="2362200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254828" y="148045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276600" y="383255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982358" y="15574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953000" y="3821668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683830" y="15675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705600" y="34406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96336" y="2133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561606" y="838200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8189847" y="46886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8835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 rot="16200000">
            <a:off x="2721428" y="4844143"/>
            <a:ext cx="9144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4778485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78628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3015342" y="452787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53541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8900000" flipH="1">
            <a:off x="2689711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4292322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615540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357256" y="4527870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7119255" y="375498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5944539" y="3722914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2700000">
            <a:off x="7558036" y="371202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881254" y="452787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615542" y="2906484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281056" y="2895600"/>
            <a:ext cx="192677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5470068" y="3717470"/>
            <a:ext cx="192677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3141614" y="4632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474181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63964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8007532" y="46547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9596846" y="46482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735286" y="30262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6400798" y="30109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8007532" y="3004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872342" y="5105400"/>
            <a:ext cx="1676400" cy="13716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48800" y="5050972"/>
            <a:ext cx="1676400" cy="12736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6444342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8066314" y="2209800"/>
            <a:ext cx="0" cy="55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9720942" y="2209801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3178628" y="2536370"/>
            <a:ext cx="65423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 rot="16200000">
            <a:off x="9550036" y="484414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67742" y="4344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2476499" y="4674068"/>
            <a:ext cx="468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2454728" y="3069772"/>
            <a:ext cx="1845129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28899" y="3082834"/>
            <a:ext cx="0" cy="1561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776800" y="28738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4820340" y="450668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564084" y="28629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91942" y="4343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764964" y="28520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091534" y="44965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9318170" y="4485696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258" y="5627085"/>
                <a:ext cx="698332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/>
          <p:cNvSpPr txBox="1"/>
          <p:nvPr/>
        </p:nvSpPr>
        <p:spPr>
          <a:xfrm>
            <a:off x="3777342" y="233032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448212" y="2330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081070" y="234043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3000" y="23412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4791887" y="468124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444340" y="4680858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8055428" y="4691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69364" y="3745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</a:p>
        </p:txBody>
      </p:sp>
      <p:sp>
        <p:nvSpPr>
          <p:cNvPr id="55" name="Frame 54"/>
          <p:cNvSpPr/>
          <p:nvPr/>
        </p:nvSpPr>
        <p:spPr>
          <a:xfrm>
            <a:off x="1567542" y="6096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/>
              <p:cNvSpPr/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Rectangle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886" y="5624782"/>
                <a:ext cx="698332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𝟏</m:t>
                          </m:r>
                        </m:num>
                        <m:den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kumimoji="0" lang="en-US" sz="18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𝐅</m:t>
                          </m:r>
                        </m:e>
                        <m:sub>
                          <m:r>
                            <a:rPr kumimoji="0" lang="en-US" sz="18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𝐖</m:t>
                          </m:r>
                        </m:sub>
                      </m:sSub>
                    </m:oMath>
                  </m:oMathPara>
                </a14:m>
                <a:endPara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26" y="5624782"/>
                <a:ext cx="698332" cy="612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3995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066800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 flipV="1">
            <a:off x="81523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841080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1600637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360194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119751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879308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638865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398422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157979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917536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677093" y="1020535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8436645" y="1020534"/>
            <a:ext cx="6575879" cy="453521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46111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01307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8247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1965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3568550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353405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2748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962958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34534487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04019182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195641121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22109587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352800" y="4114800"/>
            <a:ext cx="3352800" cy="1143000"/>
          </a:xfrm>
          <a:prstGeom prst="cube">
            <a:avLst>
              <a:gd name="adj" fmla="val 91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an 2"/>
          <p:cNvSpPr/>
          <p:nvPr/>
        </p:nvSpPr>
        <p:spPr>
          <a:xfrm rot="3600000">
            <a:off x="6863739" y="3280336"/>
            <a:ext cx="228600" cy="1905000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3352801" y="5651718"/>
            <a:ext cx="2318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3352800" y="5254883"/>
            <a:ext cx="609600" cy="583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3352800" y="4808074"/>
            <a:ext cx="474076" cy="446811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996153" y="52823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40629" y="4560042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9543" y="5473902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341914" y="4533901"/>
            <a:ext cx="0" cy="7209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72637" y="404817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671457" y="5321111"/>
            <a:ext cx="0" cy="661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5823857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264728" y="4744708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193970" y="4744709"/>
            <a:ext cx="511630" cy="5160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2485545" y="4686300"/>
            <a:ext cx="530915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10”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2460172" y="5254883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429548" y="4145994"/>
            <a:ext cx="8817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830285" y="4145995"/>
            <a:ext cx="1110344" cy="1114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6836227" y="4953000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5”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317385" y="6029932"/>
            <a:ext cx="20993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Thickness = .2”</a:t>
            </a:r>
          </a:p>
        </p:txBody>
      </p:sp>
      <p:sp>
        <p:nvSpPr>
          <p:cNvPr id="23" name="Arc 22"/>
          <p:cNvSpPr/>
          <p:nvPr/>
        </p:nvSpPr>
        <p:spPr>
          <a:xfrm>
            <a:off x="5448151" y="4059057"/>
            <a:ext cx="1491639" cy="1374517"/>
          </a:xfrm>
          <a:prstGeom prst="arc">
            <a:avLst>
              <a:gd name="adj1" fmla="val 19515879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199136" y="4338684"/>
            <a:ext cx="50045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5671457" y="3657600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51725" y="2923941"/>
            <a:ext cx="522512" cy="886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5823856" y="3048001"/>
            <a:ext cx="1567546" cy="8708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9880" y="3298761"/>
            <a:ext cx="39786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8”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153401" y="3483427"/>
            <a:ext cx="80182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= .5”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91403" y="4962031"/>
            <a:ext cx="28371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Steel Density = .28 lbs / in^3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30244" y="5483763"/>
            <a:ext cx="285732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Oak Density = .027 lbs / in^3</a:t>
            </a:r>
          </a:p>
        </p:txBody>
      </p:sp>
    </p:spTree>
    <p:extLst>
      <p:ext uri="{BB962C8B-B14F-4D97-AF65-F5344CB8AC3E}">
        <p14:creationId xmlns:p14="http://schemas.microsoft.com/office/powerpoint/2010/main" val="146104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2003</TotalTime>
  <Words>1083</Words>
  <Application>Microsoft Office PowerPoint</Application>
  <PresentationFormat>Widescreen</PresentationFormat>
  <Paragraphs>577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119</cp:revision>
  <dcterms:created xsi:type="dcterms:W3CDTF">2016-12-20T19:33:42Z</dcterms:created>
  <dcterms:modified xsi:type="dcterms:W3CDTF">2020-08-29T20:30:47Z</dcterms:modified>
</cp:coreProperties>
</file>