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2"/>
  </p:notesMasterIdLst>
  <p:sldIdLst>
    <p:sldId id="256" r:id="rId3"/>
    <p:sldId id="293" r:id="rId4"/>
    <p:sldId id="294" r:id="rId5"/>
    <p:sldId id="339" r:id="rId6"/>
    <p:sldId id="342" r:id="rId7"/>
    <p:sldId id="340" r:id="rId8"/>
    <p:sldId id="341" r:id="rId9"/>
    <p:sldId id="295" r:id="rId10"/>
    <p:sldId id="296" r:id="rId11"/>
    <p:sldId id="297" r:id="rId12"/>
    <p:sldId id="298" r:id="rId13"/>
    <p:sldId id="343" r:id="rId14"/>
    <p:sldId id="299" r:id="rId15"/>
    <p:sldId id="344" r:id="rId16"/>
    <p:sldId id="271" r:id="rId17"/>
    <p:sldId id="300" r:id="rId18"/>
    <p:sldId id="345" r:id="rId19"/>
    <p:sldId id="301" r:id="rId20"/>
    <p:sldId id="302" r:id="rId21"/>
    <p:sldId id="346" r:id="rId22"/>
    <p:sldId id="347" r:id="rId23"/>
    <p:sldId id="349" r:id="rId24"/>
    <p:sldId id="304" r:id="rId25"/>
    <p:sldId id="348" r:id="rId26"/>
    <p:sldId id="350" r:id="rId27"/>
    <p:sldId id="303" r:id="rId28"/>
    <p:sldId id="305" r:id="rId29"/>
    <p:sldId id="306" r:id="rId30"/>
    <p:sldId id="307" r:id="rId31"/>
    <p:sldId id="351" r:id="rId32"/>
    <p:sldId id="352" r:id="rId33"/>
    <p:sldId id="308" r:id="rId34"/>
    <p:sldId id="309" r:id="rId35"/>
    <p:sldId id="353" r:id="rId36"/>
    <p:sldId id="310" r:id="rId37"/>
    <p:sldId id="311" r:id="rId38"/>
    <p:sldId id="312" r:id="rId39"/>
    <p:sldId id="356" r:id="rId40"/>
    <p:sldId id="355" r:id="rId41"/>
    <p:sldId id="354" r:id="rId42"/>
    <p:sldId id="314" r:id="rId43"/>
    <p:sldId id="315" r:id="rId44"/>
    <p:sldId id="316" r:id="rId45"/>
    <p:sldId id="361" r:id="rId46"/>
    <p:sldId id="317" r:id="rId47"/>
    <p:sldId id="318" r:id="rId48"/>
    <p:sldId id="319" r:id="rId49"/>
    <p:sldId id="320" r:id="rId50"/>
    <p:sldId id="364" r:id="rId51"/>
    <p:sldId id="365" r:id="rId52"/>
    <p:sldId id="362" r:id="rId53"/>
    <p:sldId id="363" r:id="rId54"/>
    <p:sldId id="321" r:id="rId55"/>
    <p:sldId id="322" r:id="rId56"/>
    <p:sldId id="323" r:id="rId57"/>
    <p:sldId id="366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257" r:id="rId67"/>
    <p:sldId id="258" r:id="rId68"/>
    <p:sldId id="259" r:id="rId69"/>
    <p:sldId id="260" r:id="rId70"/>
    <p:sldId id="261" r:id="rId71"/>
    <p:sldId id="262" r:id="rId72"/>
    <p:sldId id="263" r:id="rId73"/>
    <p:sldId id="264" r:id="rId74"/>
    <p:sldId id="265" r:id="rId75"/>
    <p:sldId id="266" r:id="rId76"/>
    <p:sldId id="267" r:id="rId77"/>
    <p:sldId id="268" r:id="rId78"/>
    <p:sldId id="269" r:id="rId79"/>
    <p:sldId id="270" r:id="rId80"/>
    <p:sldId id="273" r:id="rId81"/>
    <p:sldId id="272" r:id="rId82"/>
    <p:sldId id="274" r:id="rId83"/>
    <p:sldId id="338" r:id="rId84"/>
    <p:sldId id="278" r:id="rId85"/>
    <p:sldId id="277" r:id="rId86"/>
    <p:sldId id="280" r:id="rId87"/>
    <p:sldId id="279" r:id="rId88"/>
    <p:sldId id="281" r:id="rId89"/>
    <p:sldId id="282" r:id="rId90"/>
    <p:sldId id="283" r:id="rId91"/>
    <p:sldId id="284" r:id="rId92"/>
    <p:sldId id="285" r:id="rId93"/>
    <p:sldId id="286" r:id="rId94"/>
    <p:sldId id="287" r:id="rId95"/>
    <p:sldId id="288" r:id="rId96"/>
    <p:sldId id="289" r:id="rId97"/>
    <p:sldId id="290" r:id="rId98"/>
    <p:sldId id="292" r:id="rId99"/>
    <p:sldId id="291" r:id="rId100"/>
    <p:sldId id="357" r:id="rId101"/>
    <p:sldId id="332" r:id="rId102"/>
    <p:sldId id="333" r:id="rId103"/>
    <p:sldId id="334" r:id="rId104"/>
    <p:sldId id="358" r:id="rId105"/>
    <p:sldId id="335" r:id="rId106"/>
    <p:sldId id="360" r:id="rId107"/>
    <p:sldId id="359" r:id="rId108"/>
    <p:sldId id="337" r:id="rId109"/>
    <p:sldId id="275" r:id="rId110"/>
    <p:sldId id="336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2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1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E8085E8-BBAE-4F86-A61B-2A20C41B9A42}"/>
              </a:ext>
            </a:extLst>
          </p:cNvPr>
          <p:cNvGrpSpPr/>
          <p:nvPr/>
        </p:nvGrpSpPr>
        <p:grpSpPr>
          <a:xfrm>
            <a:off x="4768250" y="708918"/>
            <a:ext cx="2655500" cy="1115640"/>
            <a:chOff x="3293237" y="2629291"/>
            <a:chExt cx="3605492" cy="141448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B5168E-62D4-4AA2-A5F4-DB5BF6FCB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36DBC64-EC2C-4ACB-B41F-8C4A65BE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4F9DAA-D52F-43AE-BB85-ECEB831E250D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CC5245-7172-4529-BAD1-F1497EE101BD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5A502E-3BEB-4FE4-90A6-DB9FC33C7172}"/>
              </a:ext>
            </a:extLst>
          </p:cNvPr>
          <p:cNvGrpSpPr/>
          <p:nvPr/>
        </p:nvGrpSpPr>
        <p:grpSpPr>
          <a:xfrm>
            <a:off x="4768250" y="2382378"/>
            <a:ext cx="2655500" cy="1115640"/>
            <a:chOff x="3293237" y="2629291"/>
            <a:chExt cx="3605492" cy="141448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294AC1-CE31-4466-9B14-B78F2D084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882D86-2E16-4FB7-89D9-8504E6A62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91ECB4-8367-438E-A6DC-3D4386E9350D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F2DAC3-ADA0-43E5-BBEF-3722D7F68919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D4FA31-B934-4F74-988B-8430B4A6C278}"/>
              </a:ext>
            </a:extLst>
          </p:cNvPr>
          <p:cNvGrpSpPr/>
          <p:nvPr/>
        </p:nvGrpSpPr>
        <p:grpSpPr>
          <a:xfrm>
            <a:off x="4768250" y="4055838"/>
            <a:ext cx="2655500" cy="1115640"/>
            <a:chOff x="3293237" y="2629291"/>
            <a:chExt cx="3605492" cy="141448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DDDAF6-2D4F-406C-8758-687FF9865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AE0D00-6471-4271-8DF3-FAB8FB9DA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29D49C-0F3F-4A16-A06B-104A6786E5A3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E411D0-3E77-4A7E-93D6-CA188A3A7994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707136-9363-4316-AFE9-F019F210C6FE}"/>
              </a:ext>
            </a:extLst>
          </p:cNvPr>
          <p:cNvCxnSpPr>
            <a:cxnSpLocks/>
          </p:cNvCxnSpPr>
          <p:nvPr/>
        </p:nvCxnSpPr>
        <p:spPr>
          <a:xfrm flipH="1">
            <a:off x="4768250" y="126673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D11C1C-D551-4F5D-86DF-82DEF74D7BB2}"/>
              </a:ext>
            </a:extLst>
          </p:cNvPr>
          <p:cNvCxnSpPr>
            <a:cxnSpLocks/>
          </p:cNvCxnSpPr>
          <p:nvPr/>
        </p:nvCxnSpPr>
        <p:spPr>
          <a:xfrm flipH="1">
            <a:off x="4768249" y="294019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8361A9-A2E7-49CB-89FF-1F6B5FF73C66}"/>
              </a:ext>
            </a:extLst>
          </p:cNvPr>
          <p:cNvCxnSpPr>
            <a:cxnSpLocks/>
          </p:cNvCxnSpPr>
          <p:nvPr/>
        </p:nvCxnSpPr>
        <p:spPr>
          <a:xfrm flipH="1">
            <a:off x="6095999" y="1789773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DBD4C2C-774F-42BF-8022-083BB6B65356}"/>
              </a:ext>
            </a:extLst>
          </p:cNvPr>
          <p:cNvCxnSpPr>
            <a:cxnSpLocks/>
          </p:cNvCxnSpPr>
          <p:nvPr/>
        </p:nvCxnSpPr>
        <p:spPr>
          <a:xfrm flipH="1">
            <a:off x="6095998" y="691526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7D290B-95DB-4F39-96EB-717496169AB8}"/>
              </a:ext>
            </a:extLst>
          </p:cNvPr>
          <p:cNvCxnSpPr>
            <a:cxnSpLocks/>
          </p:cNvCxnSpPr>
          <p:nvPr/>
        </p:nvCxnSpPr>
        <p:spPr>
          <a:xfrm flipH="1">
            <a:off x="6095997" y="349801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3CEF91-2A86-4C6E-8C0F-E7D702EEDA7C}"/>
              </a:ext>
            </a:extLst>
          </p:cNvPr>
          <p:cNvCxnSpPr>
            <a:cxnSpLocks/>
          </p:cNvCxnSpPr>
          <p:nvPr/>
        </p:nvCxnSpPr>
        <p:spPr>
          <a:xfrm flipH="1">
            <a:off x="7423745" y="1284130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3B5D64-C20B-4917-ADA5-3716BB558BBA}"/>
              </a:ext>
            </a:extLst>
          </p:cNvPr>
          <p:cNvCxnSpPr>
            <a:cxnSpLocks/>
          </p:cNvCxnSpPr>
          <p:nvPr/>
        </p:nvCxnSpPr>
        <p:spPr>
          <a:xfrm flipH="1">
            <a:off x="7423741" y="294019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06110F-623E-4386-BAC3-F052227436C6}"/>
              </a:ext>
            </a:extLst>
          </p:cNvPr>
          <p:cNvCxnSpPr>
            <a:cxnSpLocks/>
          </p:cNvCxnSpPr>
          <p:nvPr/>
        </p:nvCxnSpPr>
        <p:spPr>
          <a:xfrm flipH="1">
            <a:off x="4768241" y="461365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8CBD83A-5295-4172-8B91-6AA0CBF9CBE3}"/>
              </a:ext>
            </a:extLst>
          </p:cNvPr>
          <p:cNvCxnSpPr>
            <a:cxnSpLocks/>
          </p:cNvCxnSpPr>
          <p:nvPr/>
        </p:nvCxnSpPr>
        <p:spPr>
          <a:xfrm flipH="1">
            <a:off x="6095988" y="5145564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2BAE36-C53E-4844-9A16-899DB8830E0C}"/>
              </a:ext>
            </a:extLst>
          </p:cNvPr>
          <p:cNvCxnSpPr>
            <a:cxnSpLocks/>
          </p:cNvCxnSpPr>
          <p:nvPr/>
        </p:nvCxnSpPr>
        <p:spPr>
          <a:xfrm flipH="1">
            <a:off x="7423726" y="461365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F40712F-FEC8-490F-A3D1-0C284646B08B}"/>
              </a:ext>
            </a:extLst>
          </p:cNvPr>
          <p:cNvCxnSpPr>
            <a:cxnSpLocks/>
          </p:cNvCxnSpPr>
          <p:nvPr/>
        </p:nvCxnSpPr>
        <p:spPr>
          <a:xfrm>
            <a:off x="6095988" y="708918"/>
            <a:ext cx="1327738" cy="2257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22C8F0D-28F2-4DA6-A583-F735B0046541}"/>
              </a:ext>
            </a:extLst>
          </p:cNvPr>
          <p:cNvCxnSpPr>
            <a:cxnSpLocks/>
          </p:cNvCxnSpPr>
          <p:nvPr/>
        </p:nvCxnSpPr>
        <p:spPr>
          <a:xfrm flipV="1">
            <a:off x="6095964" y="2983504"/>
            <a:ext cx="1327762" cy="1072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53FDABE-A7EB-458F-BE84-869DA598D49F}"/>
              </a:ext>
            </a:extLst>
          </p:cNvPr>
          <p:cNvCxnSpPr>
            <a:cxnSpLocks/>
          </p:cNvCxnSpPr>
          <p:nvPr/>
        </p:nvCxnSpPr>
        <p:spPr>
          <a:xfrm>
            <a:off x="6095949" y="4057258"/>
            <a:ext cx="1327738" cy="2257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8E00B59-387D-4B82-85E5-38518BD267F1}"/>
              </a:ext>
            </a:extLst>
          </p:cNvPr>
          <p:cNvCxnSpPr>
            <a:cxnSpLocks/>
          </p:cNvCxnSpPr>
          <p:nvPr/>
        </p:nvCxnSpPr>
        <p:spPr>
          <a:xfrm flipH="1">
            <a:off x="4768242" y="743703"/>
            <a:ext cx="1327707" cy="2195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E3D4EA7-2AAD-4AAF-B655-3B3FF3FCB580}"/>
              </a:ext>
            </a:extLst>
          </p:cNvPr>
          <p:cNvCxnSpPr>
            <a:cxnSpLocks/>
          </p:cNvCxnSpPr>
          <p:nvPr/>
        </p:nvCxnSpPr>
        <p:spPr>
          <a:xfrm flipH="1" flipV="1">
            <a:off x="4768195" y="2956171"/>
            <a:ext cx="1327750" cy="1098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E745342-CB11-4CF3-85E3-CDDBB050D231}"/>
              </a:ext>
            </a:extLst>
          </p:cNvPr>
          <p:cNvCxnSpPr>
            <a:cxnSpLocks/>
          </p:cNvCxnSpPr>
          <p:nvPr/>
        </p:nvCxnSpPr>
        <p:spPr>
          <a:xfrm flipH="1">
            <a:off x="4768188" y="4081752"/>
            <a:ext cx="1327707" cy="2195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38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E04781-89D3-41D7-81E8-927780DCC3A5}"/>
              </a:ext>
            </a:extLst>
          </p:cNvPr>
          <p:cNvGrpSpPr/>
          <p:nvPr/>
        </p:nvGrpSpPr>
        <p:grpSpPr>
          <a:xfrm>
            <a:off x="3883631" y="604465"/>
            <a:ext cx="2924711" cy="569644"/>
            <a:chOff x="3821987" y="1683252"/>
            <a:chExt cx="2924711" cy="111564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53FDABE-A7EB-458F-BE84-869DA598D49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7A36C4-E1BD-45C6-8A76-C5BFA46BE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A01700-DFB2-44AC-BA3A-D8CF2F71D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47FC64-70A1-4F30-89CB-A4C891008DEC}"/>
              </a:ext>
            </a:extLst>
          </p:cNvPr>
          <p:cNvCxnSpPr>
            <a:cxnSpLocks/>
          </p:cNvCxnSpPr>
          <p:nvPr/>
        </p:nvCxnSpPr>
        <p:spPr>
          <a:xfrm flipH="1">
            <a:off x="3883630" y="605081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AE98807-0D3F-4F95-BF33-FE7203830C52}"/>
              </a:ext>
            </a:extLst>
          </p:cNvPr>
          <p:cNvCxnSpPr>
            <a:cxnSpLocks/>
          </p:cNvCxnSpPr>
          <p:nvPr/>
        </p:nvCxnSpPr>
        <p:spPr>
          <a:xfrm flipH="1">
            <a:off x="6808337" y="603850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3F4B22-F083-4B2B-8D97-2EFC629B0FF8}"/>
              </a:ext>
            </a:extLst>
          </p:cNvPr>
          <p:cNvCxnSpPr>
            <a:cxnSpLocks/>
          </p:cNvCxnSpPr>
          <p:nvPr/>
        </p:nvCxnSpPr>
        <p:spPr>
          <a:xfrm flipH="1">
            <a:off x="3883630" y="603850"/>
            <a:ext cx="2924707" cy="2012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91C79B-1356-41C3-A43D-32E73C89C207}"/>
              </a:ext>
            </a:extLst>
          </p:cNvPr>
          <p:cNvCxnSpPr>
            <a:cxnSpLocks/>
          </p:cNvCxnSpPr>
          <p:nvPr/>
        </p:nvCxnSpPr>
        <p:spPr>
          <a:xfrm flipH="1" flipV="1">
            <a:off x="3883630" y="2616487"/>
            <a:ext cx="2924707" cy="2012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47C487-39D7-4ED6-B95D-ED059BF04C79}"/>
              </a:ext>
            </a:extLst>
          </p:cNvPr>
          <p:cNvCxnSpPr>
            <a:cxnSpLocks/>
          </p:cNvCxnSpPr>
          <p:nvPr/>
        </p:nvCxnSpPr>
        <p:spPr>
          <a:xfrm flipH="1">
            <a:off x="3845956" y="4630326"/>
            <a:ext cx="2924707" cy="2012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282BD03-986D-4B32-9054-BC9F3AC54F99}"/>
              </a:ext>
            </a:extLst>
          </p:cNvPr>
          <p:cNvGrpSpPr/>
          <p:nvPr/>
        </p:nvGrpSpPr>
        <p:grpSpPr>
          <a:xfrm>
            <a:off x="3883623" y="2616486"/>
            <a:ext cx="2924711" cy="569644"/>
            <a:chOff x="3821987" y="1683252"/>
            <a:chExt cx="2924711" cy="111564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425FF7-12F8-4226-9B1A-05C2884478C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863FAB-30CA-4781-8047-F77DB95F3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9AE08D-1C1B-451C-8028-6F9C0E3C2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6C09DAC-3055-4C58-96CE-513EBBD1F466}"/>
              </a:ext>
            </a:extLst>
          </p:cNvPr>
          <p:cNvGrpSpPr/>
          <p:nvPr/>
        </p:nvGrpSpPr>
        <p:grpSpPr>
          <a:xfrm>
            <a:off x="3883622" y="4618142"/>
            <a:ext cx="2924711" cy="569644"/>
            <a:chOff x="3821987" y="1683252"/>
            <a:chExt cx="2924711" cy="111564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FA5D416-BCE0-45FD-AF48-056FD52B436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F5869D9-CA84-4CFB-9AF8-9D805DC52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EF46C68-8E8C-4D88-A2A0-1E537E1DD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B7384EB-D50B-42FF-A58D-EC2943C490CD}"/>
              </a:ext>
            </a:extLst>
          </p:cNvPr>
          <p:cNvCxnSpPr>
            <a:cxnSpLocks/>
          </p:cNvCxnSpPr>
          <p:nvPr/>
        </p:nvCxnSpPr>
        <p:spPr>
          <a:xfrm flipH="1" flipV="1">
            <a:off x="5364822" y="3162965"/>
            <a:ext cx="1462357" cy="1455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8DDE461-D8CE-4632-AB45-C12FBA5F00F8}"/>
              </a:ext>
            </a:extLst>
          </p:cNvPr>
          <p:cNvSpPr/>
          <p:nvPr/>
        </p:nvSpPr>
        <p:spPr>
          <a:xfrm flipH="1">
            <a:off x="5231273" y="1269779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BF938-BE68-4CA4-9B62-64F96D9268A9}"/>
              </a:ext>
            </a:extLst>
          </p:cNvPr>
          <p:cNvSpPr/>
          <p:nvPr/>
        </p:nvSpPr>
        <p:spPr>
          <a:xfrm flipH="1">
            <a:off x="5225310" y="223510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35A2252-D2B9-4784-8877-A0249E53774D}"/>
              </a:ext>
            </a:extLst>
          </p:cNvPr>
          <p:cNvSpPr/>
          <p:nvPr/>
        </p:nvSpPr>
        <p:spPr>
          <a:xfrm rot="19753426" flipH="1">
            <a:off x="4925936" y="2362253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18CE34-231A-4458-9307-66C0E21E005C}"/>
              </a:ext>
            </a:extLst>
          </p:cNvPr>
          <p:cNvSpPr/>
          <p:nvPr/>
        </p:nvSpPr>
        <p:spPr>
          <a:xfrm rot="19864495" flipH="1">
            <a:off x="4572759" y="1734445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0A69CF-3839-427E-A557-E5117D58E866}"/>
              </a:ext>
            </a:extLst>
          </p:cNvPr>
          <p:cNvSpPr/>
          <p:nvPr/>
        </p:nvSpPr>
        <p:spPr>
          <a:xfrm flipH="1">
            <a:off x="5231272" y="533282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B8570C7-4E5C-4CD4-84DE-095EEFD64228}"/>
              </a:ext>
            </a:extLst>
          </p:cNvPr>
          <p:cNvSpPr/>
          <p:nvPr/>
        </p:nvSpPr>
        <p:spPr>
          <a:xfrm flipH="1">
            <a:off x="5227396" y="338137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482730-8CBC-405A-B608-3407E2998B75}"/>
              </a:ext>
            </a:extLst>
          </p:cNvPr>
          <p:cNvCxnSpPr>
            <a:cxnSpLocks/>
          </p:cNvCxnSpPr>
          <p:nvPr/>
        </p:nvCxnSpPr>
        <p:spPr>
          <a:xfrm flipH="1">
            <a:off x="5373133" y="1169670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664B670-8646-43AD-8D0B-B9ECFAF9D941}"/>
              </a:ext>
            </a:extLst>
          </p:cNvPr>
          <p:cNvCxnSpPr>
            <a:cxnSpLocks/>
          </p:cNvCxnSpPr>
          <p:nvPr/>
        </p:nvCxnSpPr>
        <p:spPr>
          <a:xfrm flipH="1" flipV="1">
            <a:off x="3883616" y="658652"/>
            <a:ext cx="1500044" cy="2569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72F919-6491-42CA-86E9-A98C8569BA23}"/>
              </a:ext>
            </a:extLst>
          </p:cNvPr>
          <p:cNvSpPr/>
          <p:nvPr/>
        </p:nvSpPr>
        <p:spPr>
          <a:xfrm rot="1846574" flipH="1" flipV="1">
            <a:off x="5530420" y="2370517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10FEED-D86A-4CCA-987A-C5C0CEC0CB57}"/>
              </a:ext>
            </a:extLst>
          </p:cNvPr>
          <p:cNvCxnSpPr>
            <a:cxnSpLocks/>
          </p:cNvCxnSpPr>
          <p:nvPr/>
        </p:nvCxnSpPr>
        <p:spPr>
          <a:xfrm flipH="1">
            <a:off x="5364822" y="616649"/>
            <a:ext cx="1405841" cy="2546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CFDC14B-8570-4936-A5D2-420D9FD8B015}"/>
              </a:ext>
            </a:extLst>
          </p:cNvPr>
          <p:cNvSpPr/>
          <p:nvPr/>
        </p:nvSpPr>
        <p:spPr>
          <a:xfrm rot="19864495" flipH="1">
            <a:off x="447448" y="26501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F3A76F-8090-402F-A682-297588BE6569}"/>
              </a:ext>
            </a:extLst>
          </p:cNvPr>
          <p:cNvSpPr/>
          <p:nvPr/>
        </p:nvSpPr>
        <p:spPr>
          <a:xfrm rot="19864495" flipH="1">
            <a:off x="599848" y="28025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0D26DE-F356-4DEC-A638-31AB94E9DED4}"/>
              </a:ext>
            </a:extLst>
          </p:cNvPr>
          <p:cNvSpPr/>
          <p:nvPr/>
        </p:nvSpPr>
        <p:spPr>
          <a:xfrm rot="19864495" flipH="1">
            <a:off x="752248" y="29549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7E7906-7F86-40CD-9F6D-9AD06F05D037}"/>
              </a:ext>
            </a:extLst>
          </p:cNvPr>
          <p:cNvSpPr/>
          <p:nvPr/>
        </p:nvSpPr>
        <p:spPr>
          <a:xfrm rot="2702272" flipH="1">
            <a:off x="4878355" y="322493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62EBEA1-3E87-4FB3-BC36-94AF5C0116FC}"/>
              </a:ext>
            </a:extLst>
          </p:cNvPr>
          <p:cNvCxnSpPr>
            <a:cxnSpLocks/>
          </p:cNvCxnSpPr>
          <p:nvPr/>
        </p:nvCxnSpPr>
        <p:spPr>
          <a:xfrm flipV="1">
            <a:off x="3883620" y="3162965"/>
            <a:ext cx="1481202" cy="1465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21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1293</Words>
  <Application>Microsoft Office PowerPoint</Application>
  <PresentationFormat>Widescreen</PresentationFormat>
  <Paragraphs>696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169</cp:revision>
  <dcterms:created xsi:type="dcterms:W3CDTF">2016-12-20T19:33:42Z</dcterms:created>
  <dcterms:modified xsi:type="dcterms:W3CDTF">2020-11-02T18:46:00Z</dcterms:modified>
</cp:coreProperties>
</file>