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8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92" r:id="rId50"/>
    <p:sldId id="393" r:id="rId51"/>
    <p:sldId id="394" r:id="rId52"/>
    <p:sldId id="390" r:id="rId53"/>
    <p:sldId id="391" r:id="rId54"/>
    <p:sldId id="395" r:id="rId55"/>
    <p:sldId id="325" r:id="rId56"/>
    <p:sldId id="326" r:id="rId57"/>
    <p:sldId id="367" r:id="rId58"/>
    <p:sldId id="327" r:id="rId59"/>
    <p:sldId id="369" r:id="rId60"/>
    <p:sldId id="328" r:id="rId61"/>
    <p:sldId id="329" r:id="rId62"/>
    <p:sldId id="330" r:id="rId63"/>
    <p:sldId id="331" r:id="rId64"/>
    <p:sldId id="396" r:id="rId65"/>
    <p:sldId id="257" r:id="rId66"/>
    <p:sldId id="258" r:id="rId67"/>
    <p:sldId id="373" r:id="rId68"/>
    <p:sldId id="259" r:id="rId69"/>
    <p:sldId id="260" r:id="rId70"/>
    <p:sldId id="374" r:id="rId71"/>
    <p:sldId id="375" r:id="rId72"/>
    <p:sldId id="261" r:id="rId73"/>
    <p:sldId id="262" r:id="rId74"/>
    <p:sldId id="263" r:id="rId75"/>
    <p:sldId id="264" r:id="rId76"/>
    <p:sldId id="376" r:id="rId77"/>
    <p:sldId id="265" r:id="rId78"/>
    <p:sldId id="377" r:id="rId79"/>
    <p:sldId id="266" r:id="rId80"/>
    <p:sldId id="378" r:id="rId81"/>
    <p:sldId id="267" r:id="rId82"/>
    <p:sldId id="268" r:id="rId83"/>
    <p:sldId id="280" r:id="rId84"/>
    <p:sldId id="279" r:id="rId85"/>
    <p:sldId id="370" r:id="rId86"/>
    <p:sldId id="381" r:id="rId87"/>
    <p:sldId id="281" r:id="rId88"/>
    <p:sldId id="382" r:id="rId89"/>
    <p:sldId id="282" r:id="rId90"/>
    <p:sldId id="285" r:id="rId91"/>
    <p:sldId id="384" r:id="rId92"/>
    <p:sldId id="287" r:id="rId93"/>
    <p:sldId id="286" r:id="rId94"/>
    <p:sldId id="385" r:id="rId95"/>
    <p:sldId id="288" r:id="rId96"/>
    <p:sldId id="289" r:id="rId97"/>
    <p:sldId id="386" r:id="rId98"/>
    <p:sldId id="371" r:id="rId99"/>
    <p:sldId id="398" r:id="rId100"/>
    <p:sldId id="269" r:id="rId101"/>
    <p:sldId id="397" r:id="rId102"/>
    <p:sldId id="400" r:id="rId103"/>
    <p:sldId id="272" r:id="rId104"/>
    <p:sldId id="399" r:id="rId105"/>
    <p:sldId id="270" r:id="rId106"/>
    <p:sldId id="273" r:id="rId107"/>
    <p:sldId id="401" r:id="rId108"/>
    <p:sldId id="274" r:id="rId109"/>
    <p:sldId id="338" r:id="rId110"/>
    <p:sldId id="278" r:id="rId111"/>
    <p:sldId id="380" r:id="rId112"/>
    <p:sldId id="277" r:id="rId113"/>
    <p:sldId id="283" r:id="rId114"/>
    <p:sldId id="284" r:id="rId115"/>
    <p:sldId id="383" r:id="rId116"/>
    <p:sldId id="290" r:id="rId117"/>
    <p:sldId id="292" r:id="rId118"/>
    <p:sldId id="387" r:id="rId119"/>
    <p:sldId id="388" r:id="rId120"/>
    <p:sldId id="389" r:id="rId121"/>
    <p:sldId id="291" r:id="rId122"/>
    <p:sldId id="293" r:id="rId123"/>
    <p:sldId id="294" r:id="rId124"/>
    <p:sldId id="339" r:id="rId125"/>
    <p:sldId id="295" r:id="rId126"/>
    <p:sldId id="296" r:id="rId127"/>
    <p:sldId id="357" r:id="rId128"/>
    <p:sldId id="332" r:id="rId129"/>
    <p:sldId id="335" r:id="rId130"/>
    <p:sldId id="333" r:id="rId131"/>
    <p:sldId id="358" r:id="rId132"/>
    <p:sldId id="360" r:id="rId133"/>
    <p:sldId id="359" r:id="rId134"/>
    <p:sldId id="337" r:id="rId135"/>
    <p:sldId id="379" r:id="rId136"/>
    <p:sldId id="275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D2C"/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5.gi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99403" y="1873840"/>
            <a:ext cx="3200400" cy="3200400"/>
          </a:xfrm>
          <a:prstGeom prst="ellipse">
            <a:avLst/>
          </a:prstGeom>
          <a:ln w="76200"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689729" y="3016840"/>
            <a:ext cx="914400" cy="914400"/>
          </a:xfrm>
          <a:prstGeom prst="ellipse">
            <a:avLst/>
          </a:prstGeom>
          <a:ln w="76200"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4743210" y="3016840"/>
            <a:ext cx="914400" cy="914400"/>
          </a:xfrm>
          <a:prstGeom prst="ellipse">
            <a:avLst/>
          </a:prstGeom>
          <a:ln w="76200"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Arc 23"/>
          <p:cNvSpPr/>
          <p:nvPr/>
        </p:nvSpPr>
        <p:spPr>
          <a:xfrm flipH="1">
            <a:off x="2442437" y="2788240"/>
            <a:ext cx="1371600" cy="1371600"/>
          </a:xfrm>
          <a:prstGeom prst="arc">
            <a:avLst>
              <a:gd name="adj1" fmla="val 14754068"/>
              <a:gd name="adj2" fmla="val 67697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7079" y="3335540"/>
                <a:ext cx="1632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=2500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𝑟𝑝𝑚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79" y="3335540"/>
                <a:ext cx="1632370" cy="276999"/>
              </a:xfrm>
              <a:prstGeom prst="rect">
                <a:avLst/>
              </a:prstGeom>
              <a:blipFill>
                <a:blip r:embed="rId2"/>
                <a:stretch>
                  <a:fillRect l="-1493" r="-33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826730" y="996677"/>
                <a:ext cx="147489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30" y="996677"/>
                <a:ext cx="147489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684537" y="2559640"/>
            <a:ext cx="1828800" cy="1828800"/>
          </a:xfrm>
          <a:prstGeom prst="ellipse">
            <a:avLst/>
          </a:prstGeom>
          <a:ln w="76200"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82853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1B07CE3D-D60D-28D0-94D9-12FD66FCA2C2}"/>
              </a:ext>
            </a:extLst>
          </p:cNvPr>
          <p:cNvSpPr/>
          <p:nvPr/>
        </p:nvSpPr>
        <p:spPr>
          <a:xfrm rot="19632271">
            <a:off x="6669632" y="2443951"/>
            <a:ext cx="325889" cy="2971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EE9514E-6613-871D-D6F7-AE8BA3D438C7}"/>
              </a:ext>
            </a:extLst>
          </p:cNvPr>
          <p:cNvSpPr/>
          <p:nvPr/>
        </p:nvSpPr>
        <p:spPr>
          <a:xfrm>
            <a:off x="4471876" y="4846844"/>
            <a:ext cx="325889" cy="1828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263EE-107D-AF58-9A45-B41451CD5F3D}"/>
              </a:ext>
            </a:extLst>
          </p:cNvPr>
          <p:cNvSpPr txBox="1"/>
          <p:nvPr/>
        </p:nvSpPr>
        <p:spPr>
          <a:xfrm>
            <a:off x="5941150" y="2092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5D0DD97-065E-C0C5-949E-E75BC469DCA1}"/>
              </a:ext>
            </a:extLst>
          </p:cNvPr>
          <p:cNvSpPr/>
          <p:nvPr/>
        </p:nvSpPr>
        <p:spPr>
          <a:xfrm rot="1967729" flipH="1">
            <a:off x="5207186" y="2400409"/>
            <a:ext cx="325889" cy="2971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718559-D690-8F49-D926-F11F097FD8B2}"/>
              </a:ext>
            </a:extLst>
          </p:cNvPr>
          <p:cNvSpPr/>
          <p:nvPr/>
        </p:nvSpPr>
        <p:spPr>
          <a:xfrm>
            <a:off x="5982788" y="26889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56B84-F7EE-5529-5BB7-F87065CB3E2B}"/>
              </a:ext>
            </a:extLst>
          </p:cNvPr>
          <p:cNvSpPr/>
          <p:nvPr/>
        </p:nvSpPr>
        <p:spPr>
          <a:xfrm>
            <a:off x="4554266" y="4901274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2AA02EF1-6F32-49C8-9BE2-95D9004299B0}"/>
              </a:ext>
            </a:extLst>
          </p:cNvPr>
          <p:cNvSpPr/>
          <p:nvPr/>
        </p:nvSpPr>
        <p:spPr>
          <a:xfrm>
            <a:off x="7177737" y="4685872"/>
            <a:ext cx="640080" cy="640080"/>
          </a:xfrm>
          <a:prstGeom prst="donut">
            <a:avLst>
              <a:gd name="adj" fmla="val 3300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D1A69-7312-208B-84C9-9A35346AE2B8}"/>
                  </a:ext>
                </a:extLst>
              </p:cNvPr>
              <p:cNvSpPr txBox="1"/>
              <p:nvPr/>
            </p:nvSpPr>
            <p:spPr>
              <a:xfrm>
                <a:off x="8142157" y="4464383"/>
                <a:ext cx="1450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D1A69-7312-208B-84C9-9A35346AE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57" y="4464383"/>
                <a:ext cx="145046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DFE4D2-0097-0410-A147-92D0BE1606B9}"/>
              </a:ext>
            </a:extLst>
          </p:cNvPr>
          <p:cNvCxnSpPr>
            <a:cxnSpLocks/>
          </p:cNvCxnSpPr>
          <p:nvPr/>
        </p:nvCxnSpPr>
        <p:spPr>
          <a:xfrm>
            <a:off x="7900620" y="4992714"/>
            <a:ext cx="113132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7ADA9F-167D-EA61-984A-A0F9B80D16DB}"/>
              </a:ext>
            </a:extLst>
          </p:cNvPr>
          <p:cNvSpPr txBox="1"/>
          <p:nvPr/>
        </p:nvSpPr>
        <p:spPr>
          <a:xfrm>
            <a:off x="4026594" y="47028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CB78F-615A-8C84-BA30-0C5D053C090F}"/>
              </a:ext>
            </a:extLst>
          </p:cNvPr>
          <p:cNvSpPr txBox="1"/>
          <p:nvPr/>
        </p:nvSpPr>
        <p:spPr>
          <a:xfrm>
            <a:off x="7648566" y="44538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29D5A-57C2-470C-459F-6F76EDA751B5}"/>
                  </a:ext>
                </a:extLst>
              </p:cNvPr>
              <p:cNvSpPr txBox="1"/>
              <p:nvPr/>
            </p:nvSpPr>
            <p:spPr>
              <a:xfrm>
                <a:off x="5404569" y="4331530"/>
                <a:ext cx="56297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29D5A-57C2-470C-459F-6F76EDA7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69" y="4331530"/>
                <a:ext cx="562975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7A8A6-A9E3-E516-DB20-70FBC26F1A26}"/>
              </a:ext>
            </a:extLst>
          </p:cNvPr>
          <p:cNvCxnSpPr>
            <a:cxnSpLocks/>
          </p:cNvCxnSpPr>
          <p:nvPr/>
        </p:nvCxnSpPr>
        <p:spPr>
          <a:xfrm>
            <a:off x="4818955" y="4992714"/>
            <a:ext cx="1056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6E480506-29E2-B82C-1485-0ADF3801FC82}"/>
              </a:ext>
            </a:extLst>
          </p:cNvPr>
          <p:cNvSpPr/>
          <p:nvPr/>
        </p:nvSpPr>
        <p:spPr>
          <a:xfrm rot="10800000" flipH="1">
            <a:off x="3751504" y="4078314"/>
            <a:ext cx="1828800" cy="1828800"/>
          </a:xfrm>
          <a:prstGeom prst="arc">
            <a:avLst>
              <a:gd name="adj1" fmla="val 21563012"/>
              <a:gd name="adj2" fmla="val 3395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232A32-317C-6D82-7698-811AADB2D72A}"/>
              </a:ext>
            </a:extLst>
          </p:cNvPr>
          <p:cNvCxnSpPr>
            <a:cxnSpLocks/>
          </p:cNvCxnSpPr>
          <p:nvPr/>
        </p:nvCxnSpPr>
        <p:spPr>
          <a:xfrm>
            <a:off x="6290157" y="4992850"/>
            <a:ext cx="1056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CA84252C-E737-97EF-A962-C5016EC17BA1}"/>
              </a:ext>
            </a:extLst>
          </p:cNvPr>
          <p:cNvSpPr/>
          <p:nvPr/>
        </p:nvSpPr>
        <p:spPr>
          <a:xfrm rot="10800000">
            <a:off x="6541995" y="4069392"/>
            <a:ext cx="1828800" cy="1828800"/>
          </a:xfrm>
          <a:prstGeom prst="arc">
            <a:avLst>
              <a:gd name="adj1" fmla="val 21563012"/>
              <a:gd name="adj2" fmla="val 3395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6600F9-64ED-D931-D8F7-952CCD5A7DC7}"/>
                  </a:ext>
                </a:extLst>
              </p:cNvPr>
              <p:cNvSpPr txBox="1"/>
              <p:nvPr/>
            </p:nvSpPr>
            <p:spPr>
              <a:xfrm>
                <a:off x="6165668" y="4331530"/>
                <a:ext cx="56297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6600F9-64ED-D931-D8F7-952CCD5A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68" y="4331530"/>
                <a:ext cx="562975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4C0EC6-16CF-4048-7412-6DDD7417CEF4}"/>
              </a:ext>
            </a:extLst>
          </p:cNvPr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3B98CE-84F5-7E0A-3D8A-4A8D1DAFF139}"/>
                  </a:ext>
                </a:extLst>
              </p:cNvPr>
              <p:cNvSpPr txBox="1"/>
              <p:nvPr/>
            </p:nvSpPr>
            <p:spPr>
              <a:xfrm>
                <a:off x="6887914" y="2788608"/>
                <a:ext cx="2025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3B98CE-84F5-7E0A-3D8A-4A8D1DAFF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914" y="2788608"/>
                <a:ext cx="2025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ame 18">
            <a:extLst>
              <a:ext uri="{FF2B5EF4-FFF2-40B4-BE49-F238E27FC236}">
                <a16:creationId xmlns:a16="http://schemas.microsoft.com/office/drawing/2014/main" id="{A26AF2CE-38BC-A10B-FACA-40AEF261DC85}"/>
              </a:ext>
            </a:extLst>
          </p:cNvPr>
          <p:cNvSpPr/>
          <p:nvPr/>
        </p:nvSpPr>
        <p:spPr>
          <a:xfrm>
            <a:off x="2533952" y="302553"/>
            <a:ext cx="8389382" cy="6485118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32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C12340D8-7240-15D5-D74D-F662FFE07897}"/>
              </a:ext>
            </a:extLst>
          </p:cNvPr>
          <p:cNvSpPr/>
          <p:nvPr/>
        </p:nvSpPr>
        <p:spPr>
          <a:xfrm>
            <a:off x="5246473" y="4364357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39821" y="87051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9632271">
            <a:off x="6234204" y="1687840"/>
            <a:ext cx="325889" cy="2971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92511" y="1996109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8732" y="1076853"/>
                <a:ext cx="1456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 2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32" y="1076853"/>
                <a:ext cx="145629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5106194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17873" y="1563242"/>
                <a:ext cx="15019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5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3000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73" y="1563242"/>
                <a:ext cx="1501950" cy="36298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27488" y="2758219"/>
                <a:ext cx="18835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32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88" y="2758219"/>
                <a:ext cx="1883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810B4144-6CBB-9E04-7E2C-00EDD1710213}"/>
              </a:ext>
            </a:extLst>
          </p:cNvPr>
          <p:cNvSpPr/>
          <p:nvPr/>
        </p:nvSpPr>
        <p:spPr>
          <a:xfrm rot="4200000">
            <a:off x="6239245" y="3651242"/>
            <a:ext cx="325889" cy="1828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12233" y="473011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98040" y="4214135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7935FF-5215-7FD6-59D3-BEA3F65447ED}"/>
                  </a:ext>
                </a:extLst>
              </p:cNvPr>
              <p:cNvSpPr txBox="1"/>
              <p:nvPr/>
            </p:nvSpPr>
            <p:spPr>
              <a:xfrm>
                <a:off x="6406956" y="5066707"/>
                <a:ext cx="18835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7935FF-5215-7FD6-59D3-BEA3F6544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56" y="5066707"/>
                <a:ext cx="18835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1A8E9031-4D7B-7722-118A-38D7260B1E93}"/>
              </a:ext>
            </a:extLst>
          </p:cNvPr>
          <p:cNvSpPr/>
          <p:nvPr/>
        </p:nvSpPr>
        <p:spPr>
          <a:xfrm flipH="1">
            <a:off x="5097061" y="4260458"/>
            <a:ext cx="1143000" cy="11430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B1AB2-2149-2743-A639-BA4E9BF6FC80}"/>
              </a:ext>
            </a:extLst>
          </p:cNvPr>
          <p:cNvSpPr txBox="1"/>
          <p:nvPr/>
        </p:nvSpPr>
        <p:spPr>
          <a:xfrm>
            <a:off x="5382236" y="43795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F71A1-6321-93A7-6329-71D3C072D436}"/>
              </a:ext>
            </a:extLst>
          </p:cNvPr>
          <p:cNvSpPr txBox="1"/>
          <p:nvPr/>
        </p:nvSpPr>
        <p:spPr>
          <a:xfrm>
            <a:off x="7267188" y="3891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7933D-1A16-119E-3F55-B85694D2C6CE}"/>
              </a:ext>
            </a:extLst>
          </p:cNvPr>
          <p:cNvSpPr txBox="1"/>
          <p:nvPr/>
        </p:nvSpPr>
        <p:spPr>
          <a:xfrm>
            <a:off x="5529101" y="1488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A30A6A-C35B-F686-CDBC-1A802977369D}"/>
                  </a:ext>
                </a:extLst>
              </p:cNvPr>
              <p:cNvSpPr txBox="1"/>
              <p:nvPr/>
            </p:nvSpPr>
            <p:spPr>
              <a:xfrm>
                <a:off x="7055329" y="4401949"/>
                <a:ext cx="1283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A30A6A-C35B-F686-CDBC-1A8029773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29" y="4401949"/>
                <a:ext cx="12838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F243A4-084D-79CF-E11F-50B54CED60E5}"/>
              </a:ext>
            </a:extLst>
          </p:cNvPr>
          <p:cNvGrpSpPr/>
          <p:nvPr/>
        </p:nvGrpSpPr>
        <p:grpSpPr>
          <a:xfrm rot="10800000" flipH="1">
            <a:off x="4931299" y="3921160"/>
            <a:ext cx="2301240" cy="1828800"/>
            <a:chOff x="2577564" y="1081038"/>
            <a:chExt cx="2301240" cy="18288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612911-EC64-5961-9456-71AC221E75F5}"/>
                </a:ext>
              </a:extLst>
            </p:cNvPr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A93C3BD1-E7D8-CBDC-25F7-4A237E29564E}"/>
                </a:ext>
              </a:extLst>
            </p:cNvPr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4443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70502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81138" y="4401653"/>
                <a:ext cx="1890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38" y="4401653"/>
                <a:ext cx="189045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37335" y="524402"/>
                <a:ext cx="1722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335" y="524402"/>
                <a:ext cx="172207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236537" cy="2721604"/>
            <a:chOff x="6235469" y="2926937"/>
            <a:chExt cx="3236537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079509" y="3863109"/>
                  <a:ext cx="1392497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=−30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baseline="30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09" y="3863109"/>
                  <a:ext cx="1392497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40529" y="754887"/>
                <a:ext cx="192892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baseline="300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9" y="754887"/>
                <a:ext cx="1928926" cy="362984"/>
              </a:xfrm>
              <a:prstGeom prst="rect">
                <a:avLst/>
              </a:prstGeom>
              <a:blipFill>
                <a:blip r:embed="rId5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41332" y="3140638"/>
                <a:ext cx="131722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65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32" y="3140638"/>
                <a:ext cx="1317220" cy="362984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18B75-CACA-884C-FB66-5E608660ABEB}"/>
              </a:ext>
            </a:extLst>
          </p:cNvPr>
          <p:cNvSpPr txBox="1"/>
          <p:nvPr/>
        </p:nvSpPr>
        <p:spPr>
          <a:xfrm>
            <a:off x="4256937" y="3401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CA6756-99E8-8B69-D2CF-E280EDE145E1}"/>
              </a:ext>
            </a:extLst>
          </p:cNvPr>
          <p:cNvSpPr txBox="1"/>
          <p:nvPr/>
        </p:nvSpPr>
        <p:spPr>
          <a:xfrm>
            <a:off x="6133226" y="15146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EF5E8-24C8-C584-139A-1B534DF46E8E}"/>
              </a:ext>
            </a:extLst>
          </p:cNvPr>
          <p:cNvSpPr txBox="1"/>
          <p:nvPr/>
        </p:nvSpPr>
        <p:spPr>
          <a:xfrm>
            <a:off x="8236352" y="2342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ED13A62A-D8BC-98D8-9A46-125C40C10A13}"/>
              </a:ext>
            </a:extLst>
          </p:cNvPr>
          <p:cNvSpPr/>
          <p:nvPr/>
        </p:nvSpPr>
        <p:spPr>
          <a:xfrm>
            <a:off x="4557031" y="4507305"/>
            <a:ext cx="332013" cy="11538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81B7062-5A01-49FD-075C-C3FE83ED6BFD}"/>
              </a:ext>
            </a:extLst>
          </p:cNvPr>
          <p:cNvSpPr/>
          <p:nvPr/>
        </p:nvSpPr>
        <p:spPr>
          <a:xfrm>
            <a:off x="7052581" y="4507305"/>
            <a:ext cx="332013" cy="11538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5D191CE-80F3-0622-3590-87DAD4F25C82}"/>
              </a:ext>
            </a:extLst>
          </p:cNvPr>
          <p:cNvSpPr/>
          <p:nvPr/>
        </p:nvSpPr>
        <p:spPr>
          <a:xfrm>
            <a:off x="5804806" y="3821505"/>
            <a:ext cx="332013" cy="11538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9375-D4C4-53D6-4466-F5D7041E3F7E}"/>
              </a:ext>
            </a:extLst>
          </p:cNvPr>
          <p:cNvSpPr/>
          <p:nvPr/>
        </p:nvSpPr>
        <p:spPr>
          <a:xfrm>
            <a:off x="4288971" y="4226549"/>
            <a:ext cx="3363686" cy="101110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1D2166A-914B-FB07-7762-B5E90005972A}"/>
              </a:ext>
            </a:extLst>
          </p:cNvPr>
          <p:cNvSpPr/>
          <p:nvPr/>
        </p:nvSpPr>
        <p:spPr>
          <a:xfrm>
            <a:off x="4380137" y="5248786"/>
            <a:ext cx="685800" cy="685800"/>
          </a:xfrm>
          <a:prstGeom prst="donut">
            <a:avLst>
              <a:gd name="adj" fmla="val 4201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0C22C69B-09FE-1F7D-8C4B-6C7777C0069F}"/>
              </a:ext>
            </a:extLst>
          </p:cNvPr>
          <p:cNvSpPr/>
          <p:nvPr/>
        </p:nvSpPr>
        <p:spPr>
          <a:xfrm>
            <a:off x="6875687" y="5248786"/>
            <a:ext cx="685800" cy="685800"/>
          </a:xfrm>
          <a:prstGeom prst="donut">
            <a:avLst>
              <a:gd name="adj" fmla="val 4201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77E9DC-B5A1-1CFE-7F56-33849452CDBE}"/>
              </a:ext>
            </a:extLst>
          </p:cNvPr>
          <p:cNvSpPr/>
          <p:nvPr/>
        </p:nvSpPr>
        <p:spPr>
          <a:xfrm rot="3192812">
            <a:off x="6605999" y="2235893"/>
            <a:ext cx="325889" cy="2286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192B69-5FA0-A770-3BEB-C1EFDBBE96C7}"/>
              </a:ext>
            </a:extLst>
          </p:cNvPr>
          <p:cNvSpPr/>
          <p:nvPr/>
        </p:nvSpPr>
        <p:spPr>
          <a:xfrm>
            <a:off x="5879372" y="3891201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D25322-E3A8-74A1-22AB-EFC47D7D8C76}"/>
                  </a:ext>
                </a:extLst>
              </p:cNvPr>
              <p:cNvSpPr txBox="1"/>
              <p:nvPr/>
            </p:nvSpPr>
            <p:spPr>
              <a:xfrm>
                <a:off x="7762875" y="4614319"/>
                <a:ext cx="1402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D25322-E3A8-74A1-22AB-EFC47D7D8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75" y="4614319"/>
                <a:ext cx="1402372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A2CE93-A2BE-78BB-ED9F-EB3DB7E824D8}"/>
              </a:ext>
            </a:extLst>
          </p:cNvPr>
          <p:cNvCxnSpPr>
            <a:cxnSpLocks/>
          </p:cNvCxnSpPr>
          <p:nvPr/>
        </p:nvCxnSpPr>
        <p:spPr>
          <a:xfrm>
            <a:off x="7867233" y="4614319"/>
            <a:ext cx="113132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2349176-BB6F-0BBD-0CF8-53EB95965036}"/>
              </a:ext>
            </a:extLst>
          </p:cNvPr>
          <p:cNvSpPr/>
          <p:nvPr/>
        </p:nvSpPr>
        <p:spPr>
          <a:xfrm>
            <a:off x="7309757" y="2344962"/>
            <a:ext cx="685800" cy="685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72BCD8-0CDF-6C9D-79A0-5C7014D401A3}"/>
              </a:ext>
            </a:extLst>
          </p:cNvPr>
          <p:cNvSpPr/>
          <p:nvPr/>
        </p:nvSpPr>
        <p:spPr>
          <a:xfrm>
            <a:off x="7309757" y="2344962"/>
            <a:ext cx="685800" cy="685800"/>
          </a:xfrm>
          <a:prstGeom prst="arc">
            <a:avLst>
              <a:gd name="adj1" fmla="val 3157109"/>
              <a:gd name="adj2" fmla="val 1364436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A89C24D-8DBC-8566-52F4-4E463633CE07}"/>
              </a:ext>
            </a:extLst>
          </p:cNvPr>
          <p:cNvSpPr/>
          <p:nvPr/>
        </p:nvSpPr>
        <p:spPr>
          <a:xfrm>
            <a:off x="5522602" y="3538476"/>
            <a:ext cx="914400" cy="914400"/>
          </a:xfrm>
          <a:prstGeom prst="arc">
            <a:avLst>
              <a:gd name="adj1" fmla="val 16323428"/>
              <a:gd name="adj2" fmla="val 1094129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51D1F5-CD70-7588-6FD1-6DCA5FD69EA7}"/>
                  </a:ext>
                </a:extLst>
              </p:cNvPr>
              <p:cNvSpPr txBox="1"/>
              <p:nvPr/>
            </p:nvSpPr>
            <p:spPr>
              <a:xfrm>
                <a:off x="6977255" y="3555746"/>
                <a:ext cx="974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51D1F5-CD70-7588-6FD1-6DCA5FD6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255" y="3555746"/>
                <a:ext cx="9741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CC64935-A6BB-41FC-ABF6-FE995ED06DFB}"/>
              </a:ext>
            </a:extLst>
          </p:cNvPr>
          <p:cNvGrpSpPr/>
          <p:nvPr/>
        </p:nvGrpSpPr>
        <p:grpSpPr>
          <a:xfrm rot="10800000" flipH="1">
            <a:off x="5103592" y="3074957"/>
            <a:ext cx="2540727" cy="1828800"/>
            <a:chOff x="2980335" y="1081038"/>
            <a:chExt cx="2540727" cy="18288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3137C8-F9F6-9805-D930-F1A6215ACCF4}"/>
                </a:ext>
              </a:extLst>
            </p:cNvPr>
            <p:cNvCxnSpPr/>
            <p:nvPr/>
          </p:nvCxnSpPr>
          <p:spPr>
            <a:xfrm flipV="1">
              <a:off x="4134222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125B022-C1F4-7FD9-8840-5E6FDFFB310D}"/>
                </a:ext>
              </a:extLst>
            </p:cNvPr>
            <p:cNvSpPr/>
            <p:nvPr/>
          </p:nvSpPr>
          <p:spPr>
            <a:xfrm>
              <a:off x="2980335" y="1081038"/>
              <a:ext cx="1828800" cy="1828800"/>
            </a:xfrm>
            <a:prstGeom prst="arc">
              <a:avLst>
                <a:gd name="adj1" fmla="val 21563012"/>
                <a:gd name="adj2" fmla="val 23360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5DE1E6-8901-A16F-C150-C3606BED945A}"/>
              </a:ext>
            </a:extLst>
          </p:cNvPr>
          <p:cNvSpPr txBox="1"/>
          <p:nvPr/>
        </p:nvSpPr>
        <p:spPr>
          <a:xfrm>
            <a:off x="5434250" y="35943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30BA3-1284-A7D8-6430-7517566796C3}"/>
              </a:ext>
            </a:extLst>
          </p:cNvPr>
          <p:cNvSpPr txBox="1"/>
          <p:nvPr/>
        </p:nvSpPr>
        <p:spPr>
          <a:xfrm>
            <a:off x="7464202" y="18746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7315F-EB17-1F72-10EE-B812A9618A58}"/>
                  </a:ext>
                </a:extLst>
              </p:cNvPr>
              <p:cNvSpPr txBox="1"/>
              <p:nvPr/>
            </p:nvSpPr>
            <p:spPr>
              <a:xfrm>
                <a:off x="5238288" y="2965804"/>
                <a:ext cx="1019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aseline="30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7315F-EB17-1F72-10EE-B812A9618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8" y="2965804"/>
                <a:ext cx="10191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FE98D3-6F6F-18F3-7FF0-B5AEA0906529}"/>
                  </a:ext>
                </a:extLst>
              </p:cNvPr>
              <p:cNvSpPr txBox="1"/>
              <p:nvPr/>
            </p:nvSpPr>
            <p:spPr>
              <a:xfrm>
                <a:off x="8032988" y="2503196"/>
                <a:ext cx="151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1.2 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FE98D3-6F6F-18F3-7FF0-B5AEA090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88" y="2503196"/>
                <a:ext cx="15131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915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D4B93-5FB8-472D-B490-143FC131D94E}"/>
              </a:ext>
            </a:extLst>
          </p:cNvPr>
          <p:cNvSpPr/>
          <p:nvPr/>
        </p:nvSpPr>
        <p:spPr>
          <a:xfrm>
            <a:off x="0" y="5412828"/>
            <a:ext cx="7809186" cy="144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393E3-42ED-4801-9B6B-F73E64FD5FE6}"/>
              </a:ext>
            </a:extLst>
          </p:cNvPr>
          <p:cNvCxnSpPr>
            <a:cxnSpLocks/>
          </p:cNvCxnSpPr>
          <p:nvPr/>
        </p:nvCxnSpPr>
        <p:spPr>
          <a:xfrm>
            <a:off x="1952501" y="4498428"/>
            <a:ext cx="2157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906D3-9700-4DDB-A1DA-93EE556F8CAC}"/>
              </a:ext>
            </a:extLst>
          </p:cNvPr>
          <p:cNvSpPr txBox="1"/>
          <p:nvPr/>
        </p:nvSpPr>
        <p:spPr>
          <a:xfrm>
            <a:off x="4235822" y="431376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laucher</a:t>
            </a:r>
          </a:p>
        </p:txBody>
      </p:sp>
      <p:pic>
        <p:nvPicPr>
          <p:cNvPr id="1026" name="Picture 2" descr="Small baseball clipart clipartfest 2">
            <a:extLst>
              <a:ext uri="{FF2B5EF4-FFF2-40B4-BE49-F238E27FC236}">
                <a16:creationId xmlns:a16="http://schemas.microsoft.com/office/drawing/2014/main" id="{1E6EBBC6-3B35-4B75-A245-18B4BF3B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70" y="4498428"/>
            <a:ext cx="9330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238F9-AE14-4D48-BD19-D94494EEFC3F}"/>
              </a:ext>
            </a:extLst>
          </p:cNvPr>
          <p:cNvCxnSpPr/>
          <p:nvPr/>
        </p:nvCxnSpPr>
        <p:spPr>
          <a:xfrm>
            <a:off x="1931480" y="5528444"/>
            <a:ext cx="0" cy="5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716A-6B16-4408-B99A-41CE63727FF8}"/>
              </a:ext>
            </a:extLst>
          </p:cNvPr>
          <p:cNvCxnSpPr>
            <a:cxnSpLocks/>
          </p:cNvCxnSpPr>
          <p:nvPr/>
        </p:nvCxnSpPr>
        <p:spPr>
          <a:xfrm flipH="1">
            <a:off x="1931480" y="5849009"/>
            <a:ext cx="587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C6E404-A1FA-4FAF-BCA2-F0E6A3F5D2C8}"/>
              </a:ext>
            </a:extLst>
          </p:cNvPr>
          <p:cNvSpPr txBox="1"/>
          <p:nvPr/>
        </p:nvSpPr>
        <p:spPr>
          <a:xfrm>
            <a:off x="4497111" y="5664343"/>
            <a:ext cx="7537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 cm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11D1098-9514-454A-8303-9CA7ADDEECD5}"/>
              </a:ext>
            </a:extLst>
          </p:cNvPr>
          <p:cNvSpPr/>
          <p:nvPr/>
        </p:nvSpPr>
        <p:spPr>
          <a:xfrm>
            <a:off x="628618" y="2354317"/>
            <a:ext cx="10077411" cy="4516485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16A21-14F9-47C4-A0AF-87F6F77F28A3}"/>
              </a:ext>
            </a:extLst>
          </p:cNvPr>
          <p:cNvCxnSpPr/>
          <p:nvPr/>
        </p:nvCxnSpPr>
        <p:spPr>
          <a:xfrm>
            <a:off x="2848303" y="4939862"/>
            <a:ext cx="46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/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/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452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E7055-58F1-43C9-8950-D4DD7F50BCA3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4289410" y="992859"/>
            <a:ext cx="1330868" cy="254233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66C7B-669A-40B3-BE9B-7BF6A74C8070}"/>
              </a:ext>
            </a:extLst>
          </p:cNvPr>
          <p:cNvCxnSpPr>
            <a:cxnSpLocks/>
            <a:stCxn id="8" idx="5"/>
            <a:endCxn id="5" idx="5"/>
          </p:cNvCxnSpPr>
          <p:nvPr/>
        </p:nvCxnSpPr>
        <p:spPr>
          <a:xfrm flipV="1">
            <a:off x="5259278" y="2932595"/>
            <a:ext cx="2300736" cy="15724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FB8BDA-4B99-40BB-9328-B306CDA11338}"/>
              </a:ext>
            </a:extLst>
          </p:cNvPr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0F934B-016F-4B57-8AD3-2CFB97A15F32}"/>
              </a:ext>
            </a:extLst>
          </p:cNvPr>
          <p:cNvCxnSpPr>
            <a:cxnSpLocks/>
            <a:stCxn id="4" idx="7"/>
            <a:endCxn id="9" idx="7"/>
          </p:cNvCxnSpPr>
          <p:nvPr/>
        </p:nvCxnSpPr>
        <p:spPr>
          <a:xfrm flipH="1" flipV="1">
            <a:off x="6913435" y="1639438"/>
            <a:ext cx="3544904" cy="1600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F4D9E-F906-47F5-9B5E-1792BBAE23C0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 flipV="1">
            <a:off x="6266857" y="2286016"/>
            <a:ext cx="1928458" cy="32169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0D0039A-2308-4031-B947-050F88E1E354}"/>
              </a:ext>
            </a:extLst>
          </p:cNvPr>
          <p:cNvSpPr/>
          <p:nvPr/>
        </p:nvSpPr>
        <p:spPr>
          <a:xfrm>
            <a:off x="7726627" y="2771299"/>
            <a:ext cx="3200400" cy="3200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60189-9FFB-4EE0-8117-8ABB3B9C89EB}"/>
              </a:ext>
            </a:extLst>
          </p:cNvPr>
          <p:cNvSpPr/>
          <p:nvPr/>
        </p:nvSpPr>
        <p:spPr>
          <a:xfrm>
            <a:off x="4088544" y="3334327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FAA05-81D8-4965-8FE6-5D4F14AA599E}"/>
              </a:ext>
            </a:extLst>
          </p:cNvPr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5D1E025-27EA-4CE4-930A-42C95FB07887}"/>
              </a:ext>
            </a:extLst>
          </p:cNvPr>
          <p:cNvSpPr/>
          <p:nvPr/>
        </p:nvSpPr>
        <p:spPr>
          <a:xfrm>
            <a:off x="3852690" y="3106606"/>
            <a:ext cx="1828800" cy="18288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/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/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494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1838F-C3AC-415F-8C97-05D62344C237}"/>
              </a:ext>
            </a:extLst>
          </p:cNvPr>
          <p:cNvCxnSpPr>
            <a:cxnSpLocks/>
          </p:cNvCxnSpPr>
          <p:nvPr/>
        </p:nvCxnSpPr>
        <p:spPr>
          <a:xfrm>
            <a:off x="4379538" y="4691241"/>
            <a:ext cx="96231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35A9AAF-4106-4845-8971-142277DE5B1C}"/>
              </a:ext>
            </a:extLst>
          </p:cNvPr>
          <p:cNvSpPr/>
          <p:nvPr/>
        </p:nvSpPr>
        <p:spPr>
          <a:xfrm>
            <a:off x="1305560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280EDD99-D648-41F3-B588-0667B33D6C19}"/>
              </a:ext>
            </a:extLst>
          </p:cNvPr>
          <p:cNvSpPr/>
          <p:nvPr/>
        </p:nvSpPr>
        <p:spPr>
          <a:xfrm rot="5400000" flipH="1">
            <a:off x="2842749" y="2502424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an 3">
            <a:extLst>
              <a:ext uri="{FF2B5EF4-FFF2-40B4-BE49-F238E27FC236}">
                <a16:creationId xmlns:a16="http://schemas.microsoft.com/office/drawing/2014/main" id="{4A767079-9C32-47B8-B348-AEE14D707D7F}"/>
              </a:ext>
            </a:extLst>
          </p:cNvPr>
          <p:cNvSpPr/>
          <p:nvPr/>
        </p:nvSpPr>
        <p:spPr>
          <a:xfrm>
            <a:off x="5341851" y="3268265"/>
            <a:ext cx="1676400" cy="27432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3CF5A41-3116-4003-ADAD-8E3C180FFE2D}"/>
              </a:ext>
            </a:extLst>
          </p:cNvPr>
          <p:cNvSpPr/>
          <p:nvPr/>
        </p:nvSpPr>
        <p:spPr>
          <a:xfrm>
            <a:off x="7114794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4832D-2287-4F36-AB7F-75C48C219103}"/>
              </a:ext>
            </a:extLst>
          </p:cNvPr>
          <p:cNvCxnSpPr>
            <a:cxnSpLocks/>
            <a:stCxn id="21" idx="4"/>
            <a:endCxn id="23" idx="5"/>
          </p:cNvCxnSpPr>
          <p:nvPr/>
        </p:nvCxnSpPr>
        <p:spPr>
          <a:xfrm>
            <a:off x="7018251" y="4639865"/>
            <a:ext cx="55424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F545-C96A-487C-AF5E-F4FABA151FE0}"/>
              </a:ext>
            </a:extLst>
          </p:cNvPr>
          <p:cNvCxnSpPr/>
          <p:nvPr/>
        </p:nvCxnSpPr>
        <p:spPr>
          <a:xfrm flipV="1">
            <a:off x="6180051" y="2430065"/>
            <a:ext cx="0" cy="9906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9F9C9D-4047-48DA-B133-0ABD52329518}"/>
              </a:ext>
            </a:extLst>
          </p:cNvPr>
          <p:cNvSpPr txBox="1"/>
          <p:nvPr/>
        </p:nvSpPr>
        <p:spPr>
          <a:xfrm>
            <a:off x="6035620" y="20514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F66F1F-7885-47E8-AFAA-09497244D8FC}"/>
              </a:ext>
            </a:extLst>
          </p:cNvPr>
          <p:cNvCxnSpPr/>
          <p:nvPr/>
        </p:nvCxnSpPr>
        <p:spPr>
          <a:xfrm>
            <a:off x="6180051" y="3481174"/>
            <a:ext cx="0" cy="1158691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B1B3F-C8E7-41E5-BDCE-6650608D440A}"/>
              </a:ext>
            </a:extLst>
          </p:cNvPr>
          <p:cNvCxnSpPr/>
          <p:nvPr/>
        </p:nvCxnSpPr>
        <p:spPr>
          <a:xfrm flipH="1">
            <a:off x="531638" y="4972605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3430D5-A09D-4AA2-8A42-12AAD7949FE7}"/>
              </a:ext>
            </a:extLst>
          </p:cNvPr>
          <p:cNvCxnSpPr>
            <a:cxnSpLocks/>
          </p:cNvCxnSpPr>
          <p:nvPr/>
        </p:nvCxnSpPr>
        <p:spPr>
          <a:xfrm flipH="1">
            <a:off x="4010120" y="5025768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588D61-EFAF-4477-A866-206E36A09615}"/>
              </a:ext>
            </a:extLst>
          </p:cNvPr>
          <p:cNvCxnSpPr>
            <a:cxnSpLocks/>
          </p:cNvCxnSpPr>
          <p:nvPr/>
        </p:nvCxnSpPr>
        <p:spPr>
          <a:xfrm flipH="1">
            <a:off x="758508" y="5019960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E7CEEC-41CA-4DF7-8ADA-EAE35946E230}"/>
              </a:ext>
            </a:extLst>
          </p:cNvPr>
          <p:cNvCxnSpPr>
            <a:cxnSpLocks/>
          </p:cNvCxnSpPr>
          <p:nvPr/>
        </p:nvCxnSpPr>
        <p:spPr>
          <a:xfrm flipH="1">
            <a:off x="5209861" y="5008043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C790B5-93B0-4A68-8A57-795F13462FF2}"/>
              </a:ext>
            </a:extLst>
          </p:cNvPr>
          <p:cNvCxnSpPr>
            <a:cxnSpLocks/>
          </p:cNvCxnSpPr>
          <p:nvPr/>
        </p:nvCxnSpPr>
        <p:spPr>
          <a:xfrm flipH="1">
            <a:off x="999087" y="5202034"/>
            <a:ext cx="445135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C61FB-0E45-4CBF-BF03-48620D1B7A75}"/>
              </a:ext>
            </a:extLst>
          </p:cNvPr>
          <p:cNvCxnSpPr>
            <a:cxnSpLocks/>
          </p:cNvCxnSpPr>
          <p:nvPr/>
        </p:nvCxnSpPr>
        <p:spPr>
          <a:xfrm flipH="1">
            <a:off x="5691018" y="4643895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F8A24-7735-43FC-A6C2-48911EDEAB99}"/>
              </a:ext>
            </a:extLst>
          </p:cNvPr>
          <p:cNvSpPr txBox="1"/>
          <p:nvPr/>
        </p:nvSpPr>
        <p:spPr>
          <a:xfrm>
            <a:off x="4562342" y="5019960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C25C89-581E-430C-BD88-527086E3B325}"/>
              </a:ext>
            </a:extLst>
          </p:cNvPr>
          <p:cNvSpPr txBox="1"/>
          <p:nvPr/>
        </p:nvSpPr>
        <p:spPr>
          <a:xfrm>
            <a:off x="2413422" y="5017368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44790A-FD2A-4D4F-B2DF-FF33E0C6D76A}"/>
              </a:ext>
            </a:extLst>
          </p:cNvPr>
          <p:cNvCxnSpPr/>
          <p:nvPr/>
        </p:nvCxnSpPr>
        <p:spPr>
          <a:xfrm flipH="1">
            <a:off x="1427137" y="4284779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3819AC-6154-46D1-B42E-DCBC5CB08577}"/>
              </a:ext>
            </a:extLst>
          </p:cNvPr>
          <p:cNvCxnSpPr>
            <a:cxnSpLocks/>
          </p:cNvCxnSpPr>
          <p:nvPr/>
        </p:nvCxnSpPr>
        <p:spPr>
          <a:xfrm flipH="1">
            <a:off x="848634" y="4284778"/>
            <a:ext cx="932517" cy="6878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814E6-4A4D-4F38-B4DE-802B1936BE6C}"/>
              </a:ext>
            </a:extLst>
          </p:cNvPr>
          <p:cNvSpPr txBox="1"/>
          <p:nvPr/>
        </p:nvSpPr>
        <p:spPr>
          <a:xfrm>
            <a:off x="1017915" y="4403156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8704BBC0-20BE-4EAB-BD9F-8B55DB74EE8A}"/>
              </a:ext>
            </a:extLst>
          </p:cNvPr>
          <p:cNvSpPr/>
          <p:nvPr/>
        </p:nvSpPr>
        <p:spPr>
          <a:xfrm rot="5400000" flipH="1">
            <a:off x="5486093" y="2455128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22F6EC2-A5C2-402C-A483-C3362BCFE561}"/>
              </a:ext>
            </a:extLst>
          </p:cNvPr>
          <p:cNvSpPr/>
          <p:nvPr/>
        </p:nvSpPr>
        <p:spPr>
          <a:xfrm>
            <a:off x="7109624" y="2232128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A91A163A-A1D9-4075-9CCC-E5176DC7CDC5}"/>
              </a:ext>
            </a:extLst>
          </p:cNvPr>
          <p:cNvSpPr/>
          <p:nvPr/>
        </p:nvSpPr>
        <p:spPr>
          <a:xfrm flipH="1">
            <a:off x="2574467" y="2234300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12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366BEA-8CDB-45B7-A772-06C6D2A3DDAC}"/>
              </a:ext>
            </a:extLst>
          </p:cNvPr>
          <p:cNvSpPr/>
          <p:nvPr/>
        </p:nvSpPr>
        <p:spPr>
          <a:xfrm>
            <a:off x="5518303" y="5433241"/>
            <a:ext cx="457200" cy="457200"/>
          </a:xfrm>
          <a:prstGeom prst="ellipse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5975498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6200000">
            <a:off x="6770269" y="2644860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B0BBA-31E8-4445-83AB-9542D92F9DC2}"/>
              </a:ext>
            </a:extLst>
          </p:cNvPr>
          <p:cNvCxnSpPr>
            <a:cxnSpLocks/>
          </p:cNvCxnSpPr>
          <p:nvPr/>
        </p:nvCxnSpPr>
        <p:spPr>
          <a:xfrm flipH="1" flipV="1">
            <a:off x="4502880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DCFFF-716D-49E7-8222-41F78EAC232F}"/>
              </a:ext>
            </a:extLst>
          </p:cNvPr>
          <p:cNvCxnSpPr>
            <a:cxnSpLocks/>
          </p:cNvCxnSpPr>
          <p:nvPr/>
        </p:nvCxnSpPr>
        <p:spPr>
          <a:xfrm flipH="1" flipV="1">
            <a:off x="9260945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C3D7C-7E28-4CC0-AC7C-59997E3B2276}"/>
              </a:ext>
            </a:extLst>
          </p:cNvPr>
          <p:cNvCxnSpPr>
            <a:cxnSpLocks/>
          </p:cNvCxnSpPr>
          <p:nvPr/>
        </p:nvCxnSpPr>
        <p:spPr>
          <a:xfrm>
            <a:off x="4502879" y="3745366"/>
            <a:ext cx="475806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7FA95-15D7-47C3-95B0-22E74C32C751}"/>
              </a:ext>
            </a:extLst>
          </p:cNvPr>
          <p:cNvSpPr txBox="1"/>
          <p:nvPr/>
        </p:nvSpPr>
        <p:spPr>
          <a:xfrm>
            <a:off x="6636369" y="356070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40 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2AFE81-B931-478E-9FC5-13AAFA4BF7AD}"/>
              </a:ext>
            </a:extLst>
          </p:cNvPr>
          <p:cNvCxnSpPr>
            <a:cxnSpLocks/>
          </p:cNvCxnSpPr>
          <p:nvPr/>
        </p:nvCxnSpPr>
        <p:spPr>
          <a:xfrm flipH="1" flipV="1">
            <a:off x="5768166" y="4077739"/>
            <a:ext cx="1" cy="7054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D3DD63-EFC4-4167-909A-EEF3FEF53178}"/>
              </a:ext>
            </a:extLst>
          </p:cNvPr>
          <p:cNvCxnSpPr>
            <a:cxnSpLocks/>
          </p:cNvCxnSpPr>
          <p:nvPr/>
        </p:nvCxnSpPr>
        <p:spPr>
          <a:xfrm flipH="1" flipV="1">
            <a:off x="4502878" y="4465683"/>
            <a:ext cx="126528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1AC3B-B6E1-4DDB-B3DD-2E1BC99EDE38}"/>
              </a:ext>
            </a:extLst>
          </p:cNvPr>
          <p:cNvSpPr txBox="1"/>
          <p:nvPr/>
        </p:nvSpPr>
        <p:spPr>
          <a:xfrm>
            <a:off x="4815893" y="429193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0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7017169" y="5061591"/>
            <a:ext cx="0" cy="103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9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12192000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4113986">
            <a:off x="5981705" y="887545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6102768" y="1950776"/>
            <a:ext cx="0" cy="103269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73C64D09-1A77-496A-846C-8CD1DD29705E}"/>
              </a:ext>
            </a:extLst>
          </p:cNvPr>
          <p:cNvSpPr/>
          <p:nvPr/>
        </p:nvSpPr>
        <p:spPr>
          <a:xfrm>
            <a:off x="1280259" y="178677"/>
            <a:ext cx="9997341" cy="687080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5072-A595-43D6-B8E7-925FB22B8228}"/>
              </a:ext>
            </a:extLst>
          </p:cNvPr>
          <p:cNvSpPr txBox="1"/>
          <p:nvPr/>
        </p:nvSpPr>
        <p:spPr>
          <a:xfrm>
            <a:off x="3751395" y="42191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F9360-72B5-491E-A64E-186948F235EB}"/>
              </a:ext>
            </a:extLst>
          </p:cNvPr>
          <p:cNvSpPr txBox="1"/>
          <p:nvPr/>
        </p:nvSpPr>
        <p:spPr>
          <a:xfrm>
            <a:off x="7817161" y="1442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4AE4C-F2F9-4F61-A467-5616F69EFCA8}"/>
              </a:ext>
            </a:extLst>
          </p:cNvPr>
          <p:cNvSpPr txBox="1"/>
          <p:nvPr/>
        </p:nvSpPr>
        <p:spPr>
          <a:xfrm>
            <a:off x="5634210" y="2798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E1B79-A332-4675-8657-D01231CF376A}"/>
              </a:ext>
            </a:extLst>
          </p:cNvPr>
          <p:cNvSpPr txBox="1"/>
          <p:nvPr/>
        </p:nvSpPr>
        <p:spPr>
          <a:xfrm>
            <a:off x="5658383" y="154593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m/s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86922-6962-43DA-AAC3-431CDA7AF70C}"/>
              </a:ext>
            </a:extLst>
          </p:cNvPr>
          <p:cNvCxnSpPr>
            <a:cxnSpLocks/>
          </p:cNvCxnSpPr>
          <p:nvPr/>
        </p:nvCxnSpPr>
        <p:spPr>
          <a:xfrm>
            <a:off x="6690240" y="3201471"/>
            <a:ext cx="1660634" cy="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DF85ED7D-21C1-4F2A-BA86-110A65BA6B2A}"/>
              </a:ext>
            </a:extLst>
          </p:cNvPr>
          <p:cNvSpPr/>
          <p:nvPr/>
        </p:nvSpPr>
        <p:spPr>
          <a:xfrm>
            <a:off x="4742571" y="1839189"/>
            <a:ext cx="2743200" cy="2743200"/>
          </a:xfrm>
          <a:prstGeom prst="arc">
            <a:avLst>
              <a:gd name="adj1" fmla="val 196714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03683-2E13-4EE1-B298-D7D08B71E370}"/>
              </a:ext>
            </a:extLst>
          </p:cNvPr>
          <p:cNvSpPr txBox="1"/>
          <p:nvPr/>
        </p:nvSpPr>
        <p:spPr>
          <a:xfrm>
            <a:off x="7520557" y="259165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7857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534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6FE577-ED2B-4BA2-9139-4D98A5F48180}"/>
              </a:ext>
            </a:extLst>
          </p:cNvPr>
          <p:cNvSpPr/>
          <p:nvPr/>
        </p:nvSpPr>
        <p:spPr>
          <a:xfrm>
            <a:off x="2363056" y="2450387"/>
            <a:ext cx="3873357" cy="375006"/>
          </a:xfrm>
          <a:prstGeom prst="rect">
            <a:avLst/>
          </a:prstGeom>
          <a:solidFill>
            <a:srgbClr val="FFCC99"/>
          </a:solidFill>
          <a:ln>
            <a:solidFill>
              <a:srgbClr val="943D2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EE395-1CF3-40FC-9497-479C9AF3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5" y="1880170"/>
            <a:ext cx="2411395" cy="42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523A0-6678-4CB2-AC7D-A6331E56B4E6}"/>
              </a:ext>
            </a:extLst>
          </p:cNvPr>
          <p:cNvCxnSpPr>
            <a:cxnSpLocks/>
          </p:cNvCxnSpPr>
          <p:nvPr/>
        </p:nvCxnSpPr>
        <p:spPr>
          <a:xfrm flipV="1">
            <a:off x="5763054" y="1697144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07CDBE-798A-4E20-A9B3-44508C297795}"/>
              </a:ext>
            </a:extLst>
          </p:cNvPr>
          <p:cNvSpPr/>
          <p:nvPr/>
        </p:nvSpPr>
        <p:spPr>
          <a:xfrm>
            <a:off x="4887699" y="1578159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22DAA-11DB-45D9-A12B-78C1875D9F2B}"/>
              </a:ext>
            </a:extLst>
          </p:cNvPr>
          <p:cNvCxnSpPr>
            <a:cxnSpLocks/>
          </p:cNvCxnSpPr>
          <p:nvPr/>
        </p:nvCxnSpPr>
        <p:spPr>
          <a:xfrm>
            <a:off x="5763054" y="2825393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811E8-2662-4E05-85F4-D831A84E654C}"/>
              </a:ext>
            </a:extLst>
          </p:cNvPr>
          <p:cNvSpPr/>
          <p:nvPr/>
        </p:nvSpPr>
        <p:spPr>
          <a:xfrm>
            <a:off x="4887698" y="3127404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50D05-429D-4002-9707-8D5916BDC02B}"/>
              </a:ext>
            </a:extLst>
          </p:cNvPr>
          <p:cNvCxnSpPr>
            <a:cxnSpLocks/>
          </p:cNvCxnSpPr>
          <p:nvPr/>
        </p:nvCxnSpPr>
        <p:spPr>
          <a:xfrm>
            <a:off x="7138987" y="1073967"/>
            <a:ext cx="0" cy="87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5574B-D08D-4A60-8EC0-5F0F83523AF7}"/>
              </a:ext>
            </a:extLst>
          </p:cNvPr>
          <p:cNvCxnSpPr>
            <a:cxnSpLocks/>
          </p:cNvCxnSpPr>
          <p:nvPr/>
        </p:nvCxnSpPr>
        <p:spPr>
          <a:xfrm>
            <a:off x="5763054" y="1093500"/>
            <a:ext cx="0" cy="50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31A4B3-C25F-43A3-9BB0-2EEB67B1EB3B}"/>
              </a:ext>
            </a:extLst>
          </p:cNvPr>
          <p:cNvCxnSpPr>
            <a:cxnSpLocks/>
          </p:cNvCxnSpPr>
          <p:nvPr/>
        </p:nvCxnSpPr>
        <p:spPr>
          <a:xfrm>
            <a:off x="5763054" y="1345596"/>
            <a:ext cx="1375933" cy="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C63D6-68BC-4538-89EF-3A1A3A7C5E38}"/>
              </a:ext>
            </a:extLst>
          </p:cNvPr>
          <p:cNvSpPr txBox="1"/>
          <p:nvPr/>
        </p:nvSpPr>
        <p:spPr>
          <a:xfrm>
            <a:off x="6186364" y="117477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8AD064-EC88-4281-83E7-BE5563585385}"/>
              </a:ext>
            </a:extLst>
          </p:cNvPr>
          <p:cNvCxnSpPr>
            <a:cxnSpLocks/>
          </p:cNvCxnSpPr>
          <p:nvPr/>
        </p:nvCxnSpPr>
        <p:spPr>
          <a:xfrm flipH="1">
            <a:off x="7548293" y="2637890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83B59-3742-4288-B6FD-B652366C0F5A}"/>
              </a:ext>
            </a:extLst>
          </p:cNvPr>
          <p:cNvCxnSpPr>
            <a:cxnSpLocks/>
          </p:cNvCxnSpPr>
          <p:nvPr/>
        </p:nvCxnSpPr>
        <p:spPr>
          <a:xfrm>
            <a:off x="6626831" y="347265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6C1D09-ED43-4DA6-B1C2-7B58F6A5C4E8}"/>
              </a:ext>
            </a:extLst>
          </p:cNvPr>
          <p:cNvSpPr txBox="1"/>
          <p:nvPr/>
        </p:nvSpPr>
        <p:spPr>
          <a:xfrm>
            <a:off x="7523046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7BC29-C635-450C-B019-FD5DAB34F5B5}"/>
              </a:ext>
            </a:extLst>
          </p:cNvPr>
          <p:cNvSpPr txBox="1"/>
          <p:nvPr/>
        </p:nvSpPr>
        <p:spPr>
          <a:xfrm>
            <a:off x="6329448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74BECC-2CDE-4329-8EE2-B08EFAC1A966}"/>
              </a:ext>
            </a:extLst>
          </p:cNvPr>
          <p:cNvCxnSpPr>
            <a:cxnSpLocks/>
          </p:cNvCxnSpPr>
          <p:nvPr/>
        </p:nvCxnSpPr>
        <p:spPr>
          <a:xfrm flipH="1">
            <a:off x="7548293" y="4732106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FAB228-02DE-4629-AC26-9B5EF4FA275F}"/>
              </a:ext>
            </a:extLst>
          </p:cNvPr>
          <p:cNvCxnSpPr>
            <a:cxnSpLocks/>
          </p:cNvCxnSpPr>
          <p:nvPr/>
        </p:nvCxnSpPr>
        <p:spPr>
          <a:xfrm flipH="1">
            <a:off x="7931425" y="3486462"/>
            <a:ext cx="64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60997-9C2C-4597-98A6-FB1F496E4E54}"/>
              </a:ext>
            </a:extLst>
          </p:cNvPr>
          <p:cNvCxnSpPr>
            <a:cxnSpLocks/>
          </p:cNvCxnSpPr>
          <p:nvPr/>
        </p:nvCxnSpPr>
        <p:spPr>
          <a:xfrm flipV="1">
            <a:off x="8219328" y="2637890"/>
            <a:ext cx="0" cy="209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73C2E-5CB2-4C6C-ADFD-A58B1AF17C4A}"/>
              </a:ext>
            </a:extLst>
          </p:cNvPr>
          <p:cNvSpPr txBox="1"/>
          <p:nvPr/>
        </p:nvSpPr>
        <p:spPr>
          <a:xfrm>
            <a:off x="7957964" y="287751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355714-0DC5-40D7-AB23-B999DC6702FB}"/>
              </a:ext>
            </a:extLst>
          </p:cNvPr>
          <p:cNvSpPr txBox="1"/>
          <p:nvPr/>
        </p:nvSpPr>
        <p:spPr>
          <a:xfrm>
            <a:off x="7967181" y="395015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5F60B-B292-433C-B5F8-1A7B251CC808}"/>
              </a:ext>
            </a:extLst>
          </p:cNvPr>
          <p:cNvSpPr/>
          <p:nvPr/>
        </p:nvSpPr>
        <p:spPr>
          <a:xfrm>
            <a:off x="1294916" y="604355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5DA0C-58F4-41CB-B182-8A1B3A50CF83}"/>
              </a:ext>
            </a:extLst>
          </p:cNvPr>
          <p:cNvCxnSpPr>
            <a:stCxn id="2" idx="1"/>
          </p:cNvCxnSpPr>
          <p:nvPr/>
        </p:nvCxnSpPr>
        <p:spPr>
          <a:xfrm>
            <a:off x="7610711" y="2067683"/>
            <a:ext cx="3064138" cy="3367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Block Arc 1">
            <a:extLst>
              <a:ext uri="{FF2B5EF4-FFF2-40B4-BE49-F238E27FC236}">
                <a16:creationId xmlns:a16="http://schemas.microsoft.com/office/drawing/2014/main" id="{908595D9-4396-46F9-B774-5A16920E7731}"/>
              </a:ext>
            </a:extLst>
          </p:cNvPr>
          <p:cNvSpPr/>
          <p:nvPr/>
        </p:nvSpPr>
        <p:spPr>
          <a:xfrm>
            <a:off x="5322012" y="1962365"/>
            <a:ext cx="4572000" cy="4572000"/>
          </a:xfrm>
          <a:prstGeom prst="blockArc">
            <a:avLst>
              <a:gd name="adj1" fmla="val 10800000"/>
              <a:gd name="adj2" fmla="val 16204255"/>
              <a:gd name="adj3" fmla="val 46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2F817-38A7-4505-9CC6-B9151F1D7420}"/>
              </a:ext>
            </a:extLst>
          </p:cNvPr>
          <p:cNvSpPr/>
          <p:nvPr/>
        </p:nvSpPr>
        <p:spPr>
          <a:xfrm>
            <a:off x="1921267" y="4248365"/>
            <a:ext cx="4174733" cy="15257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B0604020202020204" pitchFamily="2" charset="-79"/>
                <a:cs typeface="Aharoni" panose="020B0604020202020204" pitchFamily="2" charset="-79"/>
              </a:rPr>
              <a:t>            </a:t>
            </a:r>
            <a:r>
              <a:rPr lang="en-US" sz="2400" dirty="0">
                <a:latin typeface="Forte" panose="03060902040502070203" pitchFamily="66" charset="0"/>
                <a:cs typeface="Aharoni" panose="020B0604020202020204" pitchFamily="2" charset="-79"/>
              </a:rPr>
              <a:t>Lucky Catch</a:t>
            </a:r>
          </a:p>
          <a:p>
            <a:pPr algn="ctr"/>
            <a:endParaRPr 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DD4B320-0E1D-4015-8B6D-3400E9C92F40}"/>
              </a:ext>
            </a:extLst>
          </p:cNvPr>
          <p:cNvSpPr/>
          <p:nvPr/>
        </p:nvSpPr>
        <p:spPr>
          <a:xfrm>
            <a:off x="1921267" y="5034337"/>
            <a:ext cx="4174733" cy="73973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7FDBC-9C25-4293-A726-906323EE16BA}"/>
              </a:ext>
            </a:extLst>
          </p:cNvPr>
          <p:cNvSpPr/>
          <p:nvPr/>
        </p:nvSpPr>
        <p:spPr>
          <a:xfrm>
            <a:off x="0" y="5435029"/>
            <a:ext cx="12192000" cy="1422971"/>
          </a:xfrm>
          <a:custGeom>
            <a:avLst/>
            <a:gdLst>
              <a:gd name="connsiteX0" fmla="*/ 0 w 12192000"/>
              <a:gd name="connsiteY0" fmla="*/ 0 h 1422971"/>
              <a:gd name="connsiteX1" fmla="*/ 311573 w 12192000"/>
              <a:gd name="connsiteY1" fmla="*/ 0 h 1422971"/>
              <a:gd name="connsiteX2" fmla="*/ 745067 w 12192000"/>
              <a:gd name="connsiteY2" fmla="*/ 0 h 1422971"/>
              <a:gd name="connsiteX3" fmla="*/ 1666240 w 12192000"/>
              <a:gd name="connsiteY3" fmla="*/ 0 h 1422971"/>
              <a:gd name="connsiteX4" fmla="*/ 2343573 w 12192000"/>
              <a:gd name="connsiteY4" fmla="*/ 0 h 1422971"/>
              <a:gd name="connsiteX5" fmla="*/ 2898987 w 12192000"/>
              <a:gd name="connsiteY5" fmla="*/ 0 h 1422971"/>
              <a:gd name="connsiteX6" fmla="*/ 3698240 w 12192000"/>
              <a:gd name="connsiteY6" fmla="*/ 0 h 1422971"/>
              <a:gd name="connsiteX7" fmla="*/ 4009813 w 12192000"/>
              <a:gd name="connsiteY7" fmla="*/ 0 h 1422971"/>
              <a:gd name="connsiteX8" fmla="*/ 4565227 w 12192000"/>
              <a:gd name="connsiteY8" fmla="*/ 0 h 1422971"/>
              <a:gd name="connsiteX9" fmla="*/ 5120640 w 12192000"/>
              <a:gd name="connsiteY9" fmla="*/ 0 h 1422971"/>
              <a:gd name="connsiteX10" fmla="*/ 5919893 w 12192000"/>
              <a:gd name="connsiteY10" fmla="*/ 0 h 1422971"/>
              <a:gd name="connsiteX11" fmla="*/ 6597227 w 12192000"/>
              <a:gd name="connsiteY11" fmla="*/ 0 h 1422971"/>
              <a:gd name="connsiteX12" fmla="*/ 7030720 w 12192000"/>
              <a:gd name="connsiteY12" fmla="*/ 0 h 1422971"/>
              <a:gd name="connsiteX13" fmla="*/ 7951893 w 12192000"/>
              <a:gd name="connsiteY13" fmla="*/ 0 h 1422971"/>
              <a:gd name="connsiteX14" fmla="*/ 8507307 w 12192000"/>
              <a:gd name="connsiteY14" fmla="*/ 0 h 1422971"/>
              <a:gd name="connsiteX15" fmla="*/ 8940800 w 12192000"/>
              <a:gd name="connsiteY15" fmla="*/ 0 h 1422971"/>
              <a:gd name="connsiteX16" fmla="*/ 9740053 w 12192000"/>
              <a:gd name="connsiteY16" fmla="*/ 0 h 1422971"/>
              <a:gd name="connsiteX17" fmla="*/ 10417387 w 12192000"/>
              <a:gd name="connsiteY17" fmla="*/ 0 h 1422971"/>
              <a:gd name="connsiteX18" fmla="*/ 11338560 w 12192000"/>
              <a:gd name="connsiteY18" fmla="*/ 0 h 1422971"/>
              <a:gd name="connsiteX19" fmla="*/ 12192000 w 12192000"/>
              <a:gd name="connsiteY19" fmla="*/ 0 h 1422971"/>
              <a:gd name="connsiteX20" fmla="*/ 12192000 w 12192000"/>
              <a:gd name="connsiteY20" fmla="*/ 474324 h 1422971"/>
              <a:gd name="connsiteX21" fmla="*/ 12192000 w 12192000"/>
              <a:gd name="connsiteY21" fmla="*/ 977107 h 1422971"/>
              <a:gd name="connsiteX22" fmla="*/ 12192000 w 12192000"/>
              <a:gd name="connsiteY22" fmla="*/ 1422971 h 1422971"/>
              <a:gd name="connsiteX23" fmla="*/ 11636587 w 12192000"/>
              <a:gd name="connsiteY23" fmla="*/ 1422971 h 1422971"/>
              <a:gd name="connsiteX24" fmla="*/ 10715413 w 12192000"/>
              <a:gd name="connsiteY24" fmla="*/ 1422971 h 1422971"/>
              <a:gd name="connsiteX25" fmla="*/ 10281920 w 12192000"/>
              <a:gd name="connsiteY25" fmla="*/ 1422971 h 1422971"/>
              <a:gd name="connsiteX26" fmla="*/ 9482667 w 12192000"/>
              <a:gd name="connsiteY26" fmla="*/ 1422971 h 1422971"/>
              <a:gd name="connsiteX27" fmla="*/ 8561493 w 12192000"/>
              <a:gd name="connsiteY27" fmla="*/ 1422971 h 1422971"/>
              <a:gd name="connsiteX28" fmla="*/ 8006080 w 12192000"/>
              <a:gd name="connsiteY28" fmla="*/ 1422971 h 1422971"/>
              <a:gd name="connsiteX29" fmla="*/ 7572587 w 12192000"/>
              <a:gd name="connsiteY29" fmla="*/ 1422971 h 1422971"/>
              <a:gd name="connsiteX30" fmla="*/ 6773333 w 12192000"/>
              <a:gd name="connsiteY30" fmla="*/ 1422971 h 1422971"/>
              <a:gd name="connsiteX31" fmla="*/ 6461760 w 12192000"/>
              <a:gd name="connsiteY31" fmla="*/ 1422971 h 1422971"/>
              <a:gd name="connsiteX32" fmla="*/ 5540587 w 12192000"/>
              <a:gd name="connsiteY32" fmla="*/ 1422971 h 1422971"/>
              <a:gd name="connsiteX33" fmla="*/ 4985173 w 12192000"/>
              <a:gd name="connsiteY33" fmla="*/ 1422971 h 1422971"/>
              <a:gd name="connsiteX34" fmla="*/ 4307840 w 12192000"/>
              <a:gd name="connsiteY34" fmla="*/ 1422971 h 1422971"/>
              <a:gd name="connsiteX35" fmla="*/ 3752427 w 12192000"/>
              <a:gd name="connsiteY35" fmla="*/ 1422971 h 1422971"/>
              <a:gd name="connsiteX36" fmla="*/ 2953173 w 12192000"/>
              <a:gd name="connsiteY36" fmla="*/ 1422971 h 1422971"/>
              <a:gd name="connsiteX37" fmla="*/ 2032000 w 12192000"/>
              <a:gd name="connsiteY37" fmla="*/ 1422971 h 1422971"/>
              <a:gd name="connsiteX38" fmla="*/ 1476587 w 12192000"/>
              <a:gd name="connsiteY38" fmla="*/ 1422971 h 1422971"/>
              <a:gd name="connsiteX39" fmla="*/ 1165013 w 12192000"/>
              <a:gd name="connsiteY39" fmla="*/ 1422971 h 1422971"/>
              <a:gd name="connsiteX40" fmla="*/ 731520 w 12192000"/>
              <a:gd name="connsiteY40" fmla="*/ 1422971 h 1422971"/>
              <a:gd name="connsiteX41" fmla="*/ 0 w 12192000"/>
              <a:gd name="connsiteY41" fmla="*/ 1422971 h 1422971"/>
              <a:gd name="connsiteX42" fmla="*/ 0 w 12192000"/>
              <a:gd name="connsiteY42" fmla="*/ 962877 h 1422971"/>
              <a:gd name="connsiteX43" fmla="*/ 0 w 12192000"/>
              <a:gd name="connsiteY43" fmla="*/ 502783 h 1422971"/>
              <a:gd name="connsiteX44" fmla="*/ 0 w 12192000"/>
              <a:gd name="connsiteY44" fmla="*/ 0 h 142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1422971" fill="none" extrusionOk="0">
                <a:moveTo>
                  <a:pt x="0" y="0"/>
                </a:moveTo>
                <a:cubicBezTo>
                  <a:pt x="102770" y="13386"/>
                  <a:pt x="225290" y="-5730"/>
                  <a:pt x="311573" y="0"/>
                </a:cubicBezTo>
                <a:cubicBezTo>
                  <a:pt x="397856" y="5730"/>
                  <a:pt x="534697" y="-15717"/>
                  <a:pt x="745067" y="0"/>
                </a:cubicBezTo>
                <a:cubicBezTo>
                  <a:pt x="955437" y="15717"/>
                  <a:pt x="1382476" y="36818"/>
                  <a:pt x="1666240" y="0"/>
                </a:cubicBezTo>
                <a:cubicBezTo>
                  <a:pt x="1950004" y="-36818"/>
                  <a:pt x="2022906" y="327"/>
                  <a:pt x="2343573" y="0"/>
                </a:cubicBezTo>
                <a:cubicBezTo>
                  <a:pt x="2664240" y="-327"/>
                  <a:pt x="2682169" y="-23319"/>
                  <a:pt x="2898987" y="0"/>
                </a:cubicBezTo>
                <a:cubicBezTo>
                  <a:pt x="3115805" y="23319"/>
                  <a:pt x="3328397" y="20557"/>
                  <a:pt x="3698240" y="0"/>
                </a:cubicBezTo>
                <a:cubicBezTo>
                  <a:pt x="4068083" y="-20557"/>
                  <a:pt x="3927907" y="7024"/>
                  <a:pt x="4009813" y="0"/>
                </a:cubicBezTo>
                <a:cubicBezTo>
                  <a:pt x="4091719" y="-7024"/>
                  <a:pt x="4397112" y="-131"/>
                  <a:pt x="4565227" y="0"/>
                </a:cubicBezTo>
                <a:cubicBezTo>
                  <a:pt x="4733342" y="131"/>
                  <a:pt x="4901064" y="24440"/>
                  <a:pt x="5120640" y="0"/>
                </a:cubicBezTo>
                <a:cubicBezTo>
                  <a:pt x="5340216" y="-24440"/>
                  <a:pt x="5728538" y="-9375"/>
                  <a:pt x="5919893" y="0"/>
                </a:cubicBezTo>
                <a:cubicBezTo>
                  <a:pt x="6111248" y="9375"/>
                  <a:pt x="6277686" y="-33653"/>
                  <a:pt x="6597227" y="0"/>
                </a:cubicBezTo>
                <a:cubicBezTo>
                  <a:pt x="6916768" y="33653"/>
                  <a:pt x="6938755" y="-8843"/>
                  <a:pt x="7030720" y="0"/>
                </a:cubicBezTo>
                <a:cubicBezTo>
                  <a:pt x="7122685" y="8843"/>
                  <a:pt x="7722983" y="30794"/>
                  <a:pt x="7951893" y="0"/>
                </a:cubicBezTo>
                <a:cubicBezTo>
                  <a:pt x="8180803" y="-30794"/>
                  <a:pt x="8252280" y="-2973"/>
                  <a:pt x="8507307" y="0"/>
                </a:cubicBezTo>
                <a:cubicBezTo>
                  <a:pt x="8762334" y="2973"/>
                  <a:pt x="8784293" y="-11082"/>
                  <a:pt x="8940800" y="0"/>
                </a:cubicBezTo>
                <a:cubicBezTo>
                  <a:pt x="9097307" y="11082"/>
                  <a:pt x="9447164" y="-22325"/>
                  <a:pt x="9740053" y="0"/>
                </a:cubicBezTo>
                <a:cubicBezTo>
                  <a:pt x="10032942" y="22325"/>
                  <a:pt x="10279370" y="22687"/>
                  <a:pt x="10417387" y="0"/>
                </a:cubicBezTo>
                <a:cubicBezTo>
                  <a:pt x="10555404" y="-22687"/>
                  <a:pt x="11068853" y="-20633"/>
                  <a:pt x="11338560" y="0"/>
                </a:cubicBezTo>
                <a:cubicBezTo>
                  <a:pt x="11608267" y="20633"/>
                  <a:pt x="12005636" y="4384"/>
                  <a:pt x="12192000" y="0"/>
                </a:cubicBezTo>
                <a:cubicBezTo>
                  <a:pt x="12214213" y="170081"/>
                  <a:pt x="12170007" y="307961"/>
                  <a:pt x="12192000" y="474324"/>
                </a:cubicBezTo>
                <a:cubicBezTo>
                  <a:pt x="12213993" y="640687"/>
                  <a:pt x="12209711" y="736459"/>
                  <a:pt x="12192000" y="977107"/>
                </a:cubicBezTo>
                <a:cubicBezTo>
                  <a:pt x="12174289" y="1217755"/>
                  <a:pt x="12206112" y="1209086"/>
                  <a:pt x="12192000" y="1422971"/>
                </a:cubicBezTo>
                <a:cubicBezTo>
                  <a:pt x="11974806" y="1448692"/>
                  <a:pt x="11832535" y="1432014"/>
                  <a:pt x="11636587" y="1422971"/>
                </a:cubicBezTo>
                <a:cubicBezTo>
                  <a:pt x="11440639" y="1413928"/>
                  <a:pt x="10964590" y="1411031"/>
                  <a:pt x="10715413" y="1422971"/>
                </a:cubicBezTo>
                <a:cubicBezTo>
                  <a:pt x="10466236" y="1434911"/>
                  <a:pt x="10460008" y="1405370"/>
                  <a:pt x="10281920" y="1422971"/>
                </a:cubicBezTo>
                <a:cubicBezTo>
                  <a:pt x="10103832" y="1440572"/>
                  <a:pt x="9815137" y="1389330"/>
                  <a:pt x="9482667" y="1422971"/>
                </a:cubicBezTo>
                <a:cubicBezTo>
                  <a:pt x="9150197" y="1456612"/>
                  <a:pt x="8822906" y="1454629"/>
                  <a:pt x="8561493" y="1422971"/>
                </a:cubicBezTo>
                <a:cubicBezTo>
                  <a:pt x="8300080" y="1391313"/>
                  <a:pt x="8248365" y="1408923"/>
                  <a:pt x="8006080" y="1422971"/>
                </a:cubicBezTo>
                <a:cubicBezTo>
                  <a:pt x="7763795" y="1437019"/>
                  <a:pt x="7698643" y="1405983"/>
                  <a:pt x="7572587" y="1422971"/>
                </a:cubicBezTo>
                <a:cubicBezTo>
                  <a:pt x="7446531" y="1439959"/>
                  <a:pt x="6996243" y="1392240"/>
                  <a:pt x="6773333" y="1422971"/>
                </a:cubicBezTo>
                <a:cubicBezTo>
                  <a:pt x="6550423" y="1453702"/>
                  <a:pt x="6603815" y="1424761"/>
                  <a:pt x="6461760" y="1422971"/>
                </a:cubicBezTo>
                <a:cubicBezTo>
                  <a:pt x="6319705" y="1421181"/>
                  <a:pt x="5761693" y="1465839"/>
                  <a:pt x="5540587" y="1422971"/>
                </a:cubicBezTo>
                <a:cubicBezTo>
                  <a:pt x="5319481" y="1380103"/>
                  <a:pt x="5247377" y="1440898"/>
                  <a:pt x="4985173" y="1422971"/>
                </a:cubicBezTo>
                <a:cubicBezTo>
                  <a:pt x="4722969" y="1405044"/>
                  <a:pt x="4619746" y="1406538"/>
                  <a:pt x="4307840" y="1422971"/>
                </a:cubicBezTo>
                <a:cubicBezTo>
                  <a:pt x="3995934" y="1439404"/>
                  <a:pt x="4002620" y="1443233"/>
                  <a:pt x="3752427" y="1422971"/>
                </a:cubicBezTo>
                <a:cubicBezTo>
                  <a:pt x="3502234" y="1402709"/>
                  <a:pt x="3225064" y="1447915"/>
                  <a:pt x="2953173" y="1422971"/>
                </a:cubicBezTo>
                <a:cubicBezTo>
                  <a:pt x="2681282" y="1398027"/>
                  <a:pt x="2468072" y="1405312"/>
                  <a:pt x="2032000" y="1422971"/>
                </a:cubicBezTo>
                <a:cubicBezTo>
                  <a:pt x="1595928" y="1440630"/>
                  <a:pt x="1749002" y="1406950"/>
                  <a:pt x="1476587" y="1422971"/>
                </a:cubicBezTo>
                <a:cubicBezTo>
                  <a:pt x="1204172" y="1438992"/>
                  <a:pt x="1244575" y="1420213"/>
                  <a:pt x="1165013" y="1422971"/>
                </a:cubicBezTo>
                <a:cubicBezTo>
                  <a:pt x="1085451" y="1425729"/>
                  <a:pt x="939286" y="1409814"/>
                  <a:pt x="731520" y="1422971"/>
                </a:cubicBezTo>
                <a:cubicBezTo>
                  <a:pt x="523754" y="1436128"/>
                  <a:pt x="340467" y="1436438"/>
                  <a:pt x="0" y="1422971"/>
                </a:cubicBezTo>
                <a:cubicBezTo>
                  <a:pt x="-5584" y="1269823"/>
                  <a:pt x="21404" y="1107827"/>
                  <a:pt x="0" y="962877"/>
                </a:cubicBezTo>
                <a:cubicBezTo>
                  <a:pt x="-21404" y="817927"/>
                  <a:pt x="-8243" y="621032"/>
                  <a:pt x="0" y="502783"/>
                </a:cubicBezTo>
                <a:cubicBezTo>
                  <a:pt x="8243" y="384534"/>
                  <a:pt x="16999" y="109761"/>
                  <a:pt x="0" y="0"/>
                </a:cubicBezTo>
                <a:close/>
              </a:path>
              <a:path w="12192000" h="1422971" stroke="0" extrusionOk="0">
                <a:moveTo>
                  <a:pt x="0" y="0"/>
                </a:moveTo>
                <a:cubicBezTo>
                  <a:pt x="152417" y="14319"/>
                  <a:pt x="358036" y="12049"/>
                  <a:pt x="555413" y="0"/>
                </a:cubicBezTo>
                <a:cubicBezTo>
                  <a:pt x="752790" y="-12049"/>
                  <a:pt x="1053172" y="-10352"/>
                  <a:pt x="1354667" y="0"/>
                </a:cubicBezTo>
                <a:cubicBezTo>
                  <a:pt x="1656162" y="10352"/>
                  <a:pt x="1906414" y="-20692"/>
                  <a:pt x="2153920" y="0"/>
                </a:cubicBezTo>
                <a:cubicBezTo>
                  <a:pt x="2401426" y="20692"/>
                  <a:pt x="2423263" y="2554"/>
                  <a:pt x="2587413" y="0"/>
                </a:cubicBezTo>
                <a:cubicBezTo>
                  <a:pt x="2751563" y="-2554"/>
                  <a:pt x="3050464" y="5022"/>
                  <a:pt x="3386667" y="0"/>
                </a:cubicBezTo>
                <a:cubicBezTo>
                  <a:pt x="3722870" y="-5022"/>
                  <a:pt x="3782001" y="-8081"/>
                  <a:pt x="4064000" y="0"/>
                </a:cubicBezTo>
                <a:cubicBezTo>
                  <a:pt x="4345999" y="8081"/>
                  <a:pt x="4294407" y="6827"/>
                  <a:pt x="4497493" y="0"/>
                </a:cubicBezTo>
                <a:cubicBezTo>
                  <a:pt x="4700579" y="-6827"/>
                  <a:pt x="4974553" y="-14275"/>
                  <a:pt x="5174827" y="0"/>
                </a:cubicBezTo>
                <a:cubicBezTo>
                  <a:pt x="5375101" y="14275"/>
                  <a:pt x="5379191" y="7189"/>
                  <a:pt x="5486400" y="0"/>
                </a:cubicBezTo>
                <a:cubicBezTo>
                  <a:pt x="5593609" y="-7189"/>
                  <a:pt x="5854862" y="28548"/>
                  <a:pt x="6163733" y="0"/>
                </a:cubicBezTo>
                <a:cubicBezTo>
                  <a:pt x="6472604" y="-28548"/>
                  <a:pt x="6359678" y="13897"/>
                  <a:pt x="6475307" y="0"/>
                </a:cubicBezTo>
                <a:cubicBezTo>
                  <a:pt x="6590936" y="-13897"/>
                  <a:pt x="6698538" y="-4280"/>
                  <a:pt x="6786880" y="0"/>
                </a:cubicBezTo>
                <a:cubicBezTo>
                  <a:pt x="6875222" y="4280"/>
                  <a:pt x="7221235" y="2976"/>
                  <a:pt x="7342293" y="0"/>
                </a:cubicBezTo>
                <a:cubicBezTo>
                  <a:pt x="7463351" y="-2976"/>
                  <a:pt x="7740039" y="-6475"/>
                  <a:pt x="7897707" y="0"/>
                </a:cubicBezTo>
                <a:cubicBezTo>
                  <a:pt x="8055375" y="6475"/>
                  <a:pt x="8142536" y="10277"/>
                  <a:pt x="8331200" y="0"/>
                </a:cubicBezTo>
                <a:cubicBezTo>
                  <a:pt x="8519864" y="-10277"/>
                  <a:pt x="8647066" y="12051"/>
                  <a:pt x="8886613" y="0"/>
                </a:cubicBezTo>
                <a:cubicBezTo>
                  <a:pt x="9126160" y="-12051"/>
                  <a:pt x="9420201" y="33312"/>
                  <a:pt x="9685867" y="0"/>
                </a:cubicBezTo>
                <a:cubicBezTo>
                  <a:pt x="9951533" y="-33312"/>
                  <a:pt x="9865680" y="4418"/>
                  <a:pt x="9997440" y="0"/>
                </a:cubicBezTo>
                <a:cubicBezTo>
                  <a:pt x="10129200" y="-4418"/>
                  <a:pt x="10399691" y="-21722"/>
                  <a:pt x="10552853" y="0"/>
                </a:cubicBezTo>
                <a:cubicBezTo>
                  <a:pt x="10706015" y="21722"/>
                  <a:pt x="10946935" y="23093"/>
                  <a:pt x="11108267" y="0"/>
                </a:cubicBezTo>
                <a:cubicBezTo>
                  <a:pt x="11269599" y="-23093"/>
                  <a:pt x="11868848" y="2650"/>
                  <a:pt x="12192000" y="0"/>
                </a:cubicBezTo>
                <a:cubicBezTo>
                  <a:pt x="12177309" y="146025"/>
                  <a:pt x="12188488" y="256188"/>
                  <a:pt x="12192000" y="460094"/>
                </a:cubicBezTo>
                <a:cubicBezTo>
                  <a:pt x="12195512" y="664000"/>
                  <a:pt x="12187998" y="729440"/>
                  <a:pt x="12192000" y="920188"/>
                </a:cubicBezTo>
                <a:cubicBezTo>
                  <a:pt x="12196002" y="1110936"/>
                  <a:pt x="12204142" y="1191891"/>
                  <a:pt x="12192000" y="1422971"/>
                </a:cubicBezTo>
                <a:cubicBezTo>
                  <a:pt x="11848270" y="1427512"/>
                  <a:pt x="11573611" y="1395948"/>
                  <a:pt x="11392747" y="1422971"/>
                </a:cubicBezTo>
                <a:cubicBezTo>
                  <a:pt x="11211883" y="1449994"/>
                  <a:pt x="11161140" y="1419480"/>
                  <a:pt x="11081173" y="1422971"/>
                </a:cubicBezTo>
                <a:cubicBezTo>
                  <a:pt x="11001206" y="1426462"/>
                  <a:pt x="10597234" y="1413037"/>
                  <a:pt x="10160000" y="1422971"/>
                </a:cubicBezTo>
                <a:cubicBezTo>
                  <a:pt x="9722766" y="1432905"/>
                  <a:pt x="9989151" y="1438469"/>
                  <a:pt x="9848427" y="1422971"/>
                </a:cubicBezTo>
                <a:cubicBezTo>
                  <a:pt x="9707703" y="1407473"/>
                  <a:pt x="9390316" y="1395572"/>
                  <a:pt x="9171093" y="1422971"/>
                </a:cubicBezTo>
                <a:cubicBezTo>
                  <a:pt x="8951870" y="1450370"/>
                  <a:pt x="8995155" y="1415242"/>
                  <a:pt x="8859520" y="1422971"/>
                </a:cubicBezTo>
                <a:cubicBezTo>
                  <a:pt x="8723885" y="1430700"/>
                  <a:pt x="8481622" y="1429726"/>
                  <a:pt x="8182187" y="1422971"/>
                </a:cubicBezTo>
                <a:cubicBezTo>
                  <a:pt x="7882752" y="1416216"/>
                  <a:pt x="7710907" y="1399882"/>
                  <a:pt x="7504853" y="1422971"/>
                </a:cubicBezTo>
                <a:cubicBezTo>
                  <a:pt x="7298799" y="1446060"/>
                  <a:pt x="6866001" y="1431199"/>
                  <a:pt x="6583680" y="1422971"/>
                </a:cubicBezTo>
                <a:cubicBezTo>
                  <a:pt x="6301359" y="1414743"/>
                  <a:pt x="6210487" y="1447045"/>
                  <a:pt x="6028267" y="1422971"/>
                </a:cubicBezTo>
                <a:cubicBezTo>
                  <a:pt x="5846047" y="1398897"/>
                  <a:pt x="5352376" y="1427070"/>
                  <a:pt x="5107093" y="1422971"/>
                </a:cubicBezTo>
                <a:cubicBezTo>
                  <a:pt x="4861810" y="1418872"/>
                  <a:pt x="4698786" y="1393075"/>
                  <a:pt x="4307840" y="1422971"/>
                </a:cubicBezTo>
                <a:cubicBezTo>
                  <a:pt x="3916894" y="1452867"/>
                  <a:pt x="4057600" y="1410098"/>
                  <a:pt x="3874347" y="1422971"/>
                </a:cubicBezTo>
                <a:cubicBezTo>
                  <a:pt x="3691094" y="1435844"/>
                  <a:pt x="3294537" y="1426454"/>
                  <a:pt x="3075093" y="1422971"/>
                </a:cubicBezTo>
                <a:cubicBezTo>
                  <a:pt x="2855649" y="1419488"/>
                  <a:pt x="2557196" y="1414646"/>
                  <a:pt x="2397760" y="1422971"/>
                </a:cubicBezTo>
                <a:cubicBezTo>
                  <a:pt x="2238324" y="1431296"/>
                  <a:pt x="2015100" y="1431963"/>
                  <a:pt x="1720427" y="1422971"/>
                </a:cubicBezTo>
                <a:cubicBezTo>
                  <a:pt x="1425754" y="1413979"/>
                  <a:pt x="1543550" y="1423109"/>
                  <a:pt x="1408853" y="1422971"/>
                </a:cubicBezTo>
                <a:cubicBezTo>
                  <a:pt x="1274156" y="1422833"/>
                  <a:pt x="889258" y="1421444"/>
                  <a:pt x="609600" y="1422971"/>
                </a:cubicBezTo>
                <a:cubicBezTo>
                  <a:pt x="329942" y="1424498"/>
                  <a:pt x="239145" y="1440723"/>
                  <a:pt x="0" y="1422971"/>
                </a:cubicBezTo>
                <a:cubicBezTo>
                  <a:pt x="4153" y="1261819"/>
                  <a:pt x="-943" y="1152690"/>
                  <a:pt x="0" y="948647"/>
                </a:cubicBezTo>
                <a:cubicBezTo>
                  <a:pt x="943" y="744604"/>
                  <a:pt x="-20617" y="637797"/>
                  <a:pt x="0" y="488553"/>
                </a:cubicBezTo>
                <a:cubicBezTo>
                  <a:pt x="20617" y="339309"/>
                  <a:pt x="-6589" y="238074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601729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D08B6-694A-4738-BAF8-CE14E95A95C4}"/>
              </a:ext>
            </a:extLst>
          </p:cNvPr>
          <p:cNvCxnSpPr>
            <a:cxnSpLocks/>
          </p:cNvCxnSpPr>
          <p:nvPr/>
        </p:nvCxnSpPr>
        <p:spPr>
          <a:xfrm>
            <a:off x="4973151" y="419118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25608C-68B2-42AD-8B31-F6B703516376}"/>
              </a:ext>
            </a:extLst>
          </p:cNvPr>
          <p:cNvSpPr txBox="1"/>
          <p:nvPr/>
        </p:nvSpPr>
        <p:spPr>
          <a:xfrm>
            <a:off x="5894613" y="3924730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8DF-6475-4DC3-88A0-C5B1591DEFAB}"/>
              </a:ext>
            </a:extLst>
          </p:cNvPr>
          <p:cNvSpPr txBox="1"/>
          <p:nvPr/>
        </p:nvSpPr>
        <p:spPr>
          <a:xfrm>
            <a:off x="4715024" y="391735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2C653-F820-430C-944F-061964AB3D95}"/>
              </a:ext>
            </a:extLst>
          </p:cNvPr>
          <p:cNvCxnSpPr>
            <a:cxnSpLocks/>
          </p:cNvCxnSpPr>
          <p:nvPr/>
        </p:nvCxnSpPr>
        <p:spPr>
          <a:xfrm>
            <a:off x="5410208" y="1169494"/>
            <a:ext cx="0" cy="215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3E052D-F27C-4FD3-B406-0AD31E816216}"/>
              </a:ext>
            </a:extLst>
          </p:cNvPr>
          <p:cNvCxnSpPr>
            <a:cxnSpLocks/>
          </p:cNvCxnSpPr>
          <p:nvPr/>
        </p:nvCxnSpPr>
        <p:spPr>
          <a:xfrm>
            <a:off x="7608012" y="1169494"/>
            <a:ext cx="0" cy="71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724818-5BD0-4D4B-A0BA-DC3DEEC023EC}"/>
              </a:ext>
            </a:extLst>
          </p:cNvPr>
          <p:cNvCxnSpPr>
            <a:cxnSpLocks/>
          </p:cNvCxnSpPr>
          <p:nvPr/>
        </p:nvCxnSpPr>
        <p:spPr>
          <a:xfrm>
            <a:off x="5410208" y="1574130"/>
            <a:ext cx="219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38A75-C418-4D4C-A2AD-615D6FAA8689}"/>
              </a:ext>
            </a:extLst>
          </p:cNvPr>
          <p:cNvSpPr txBox="1"/>
          <p:nvPr/>
        </p:nvSpPr>
        <p:spPr>
          <a:xfrm>
            <a:off x="6329448" y="1367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3EDC0-9A8E-46B2-8418-B2D3033E2FAE}"/>
              </a:ext>
            </a:extLst>
          </p:cNvPr>
          <p:cNvCxnSpPr>
            <a:cxnSpLocks/>
          </p:cNvCxnSpPr>
          <p:nvPr/>
        </p:nvCxnSpPr>
        <p:spPr>
          <a:xfrm flipH="1">
            <a:off x="6206126" y="4259733"/>
            <a:ext cx="1817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A2729-0346-45E2-837E-8B47EE210D8E}"/>
              </a:ext>
            </a:extLst>
          </p:cNvPr>
          <p:cNvCxnSpPr>
            <a:cxnSpLocks/>
          </p:cNvCxnSpPr>
          <p:nvPr/>
        </p:nvCxnSpPr>
        <p:spPr>
          <a:xfrm>
            <a:off x="7608012" y="2244831"/>
            <a:ext cx="0" cy="201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C5D5CC-8C0C-49D9-B30A-ACFD34054C51}"/>
              </a:ext>
            </a:extLst>
          </p:cNvPr>
          <p:cNvSpPr txBox="1"/>
          <p:nvPr/>
        </p:nvSpPr>
        <p:spPr>
          <a:xfrm>
            <a:off x="7382645" y="308443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CE1140-47CB-4C97-9220-27733A98C09B}"/>
              </a:ext>
            </a:extLst>
          </p:cNvPr>
          <p:cNvCxnSpPr>
            <a:cxnSpLocks/>
          </p:cNvCxnSpPr>
          <p:nvPr/>
        </p:nvCxnSpPr>
        <p:spPr>
          <a:xfrm>
            <a:off x="7608012" y="2047135"/>
            <a:ext cx="570217" cy="644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23601D-5DCE-45CA-B974-6298E65499F3}"/>
              </a:ext>
            </a:extLst>
          </p:cNvPr>
          <p:cNvSpPr/>
          <p:nvPr/>
        </p:nvSpPr>
        <p:spPr>
          <a:xfrm>
            <a:off x="8392422" y="250716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7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A2901-5C80-4943-B470-616CD07CAD23}"/>
              </a:ext>
            </a:extLst>
          </p:cNvPr>
          <p:cNvCxnSpPr/>
          <p:nvPr/>
        </p:nvCxnSpPr>
        <p:spPr>
          <a:xfrm>
            <a:off x="7705818" y="2036861"/>
            <a:ext cx="564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9936C441-10DB-48EC-8C20-5FC37497B57A}"/>
              </a:ext>
            </a:extLst>
          </p:cNvPr>
          <p:cNvSpPr/>
          <p:nvPr/>
        </p:nvSpPr>
        <p:spPr>
          <a:xfrm>
            <a:off x="7148167" y="1603788"/>
            <a:ext cx="914400" cy="914400"/>
          </a:xfrm>
          <a:prstGeom prst="arc">
            <a:avLst>
              <a:gd name="adj1" fmla="val 21417316"/>
              <a:gd name="adj2" fmla="val 3011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8252A-2220-4F5F-87C2-DD6D54A42414}"/>
              </a:ext>
            </a:extLst>
          </p:cNvPr>
          <p:cNvSpPr txBox="1"/>
          <p:nvPr/>
        </p:nvSpPr>
        <p:spPr>
          <a:xfrm flipH="1">
            <a:off x="8062567" y="2126008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A03E3DB3-B49E-495C-9396-4E1858B1D3C0}"/>
              </a:ext>
            </a:extLst>
          </p:cNvPr>
          <p:cNvSpPr/>
          <p:nvPr/>
        </p:nvSpPr>
        <p:spPr>
          <a:xfrm>
            <a:off x="1619892" y="0"/>
            <a:ext cx="10702992" cy="7096764"/>
          </a:xfrm>
          <a:prstGeom prst="frame">
            <a:avLst>
              <a:gd name="adj1" fmla="val 1723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8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C8C8F-DC7B-475B-AC08-920896A235AE}"/>
              </a:ext>
            </a:extLst>
          </p:cNvPr>
          <p:cNvSpPr/>
          <p:nvPr/>
        </p:nvSpPr>
        <p:spPr>
          <a:xfrm>
            <a:off x="5926476" y="783404"/>
            <a:ext cx="339047" cy="5291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DF9E-B2F2-4567-9959-468B3598E6CC}"/>
              </a:ext>
            </a:extLst>
          </p:cNvPr>
          <p:cNvSpPr/>
          <p:nvPr/>
        </p:nvSpPr>
        <p:spPr>
          <a:xfrm>
            <a:off x="4897347" y="706641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22107-3E8B-4A77-946C-D84C25F6FF99}"/>
              </a:ext>
            </a:extLst>
          </p:cNvPr>
          <p:cNvSpPr/>
          <p:nvPr/>
        </p:nvSpPr>
        <p:spPr>
          <a:xfrm>
            <a:off x="6324652" y="86016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1943B-11E0-48A3-BDFF-C3529EBF58D2}"/>
              </a:ext>
            </a:extLst>
          </p:cNvPr>
          <p:cNvSpPr/>
          <p:nvPr/>
        </p:nvSpPr>
        <p:spPr>
          <a:xfrm>
            <a:off x="4897347" y="2487539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73AD0-69F1-43CC-B518-C0A993B3ECA0}"/>
              </a:ext>
            </a:extLst>
          </p:cNvPr>
          <p:cNvSpPr/>
          <p:nvPr/>
        </p:nvSpPr>
        <p:spPr>
          <a:xfrm>
            <a:off x="4897347" y="4268437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53A28D-B91E-4C7E-84DA-7809E1079395}"/>
              </a:ext>
            </a:extLst>
          </p:cNvPr>
          <p:cNvCxnSpPr>
            <a:cxnSpLocks/>
          </p:cNvCxnSpPr>
          <p:nvPr/>
        </p:nvCxnSpPr>
        <p:spPr>
          <a:xfrm>
            <a:off x="6089149" y="783403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EB2D6B-6040-41AE-AAE2-C48E257EAADC}"/>
              </a:ext>
            </a:extLst>
          </p:cNvPr>
          <p:cNvCxnSpPr>
            <a:cxnSpLocks/>
          </p:cNvCxnSpPr>
          <p:nvPr/>
        </p:nvCxnSpPr>
        <p:spPr>
          <a:xfrm>
            <a:off x="6081600" y="2589563"/>
            <a:ext cx="0" cy="4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A185C-A738-4A5B-8A4D-6C9ADBBADE7D}"/>
              </a:ext>
            </a:extLst>
          </p:cNvPr>
          <p:cNvSpPr/>
          <p:nvPr/>
        </p:nvSpPr>
        <p:spPr>
          <a:xfrm>
            <a:off x="4897347" y="6049336"/>
            <a:ext cx="2397259" cy="80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64F4C-443F-42E9-BF70-FEF3DEAC645C}"/>
              </a:ext>
            </a:extLst>
          </p:cNvPr>
          <p:cNvSpPr/>
          <p:nvPr/>
        </p:nvSpPr>
        <p:spPr>
          <a:xfrm>
            <a:off x="6341078" y="442196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48635-3237-4E06-A86E-FD36F94A27E8}"/>
              </a:ext>
            </a:extLst>
          </p:cNvPr>
          <p:cNvCxnSpPr>
            <a:cxnSpLocks/>
          </p:cNvCxnSpPr>
          <p:nvPr/>
        </p:nvCxnSpPr>
        <p:spPr>
          <a:xfrm>
            <a:off x="6105575" y="4345200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AE938-2BB9-4099-A4B5-AB16369AC4C1}"/>
              </a:ext>
            </a:extLst>
          </p:cNvPr>
          <p:cNvSpPr/>
          <p:nvPr/>
        </p:nvSpPr>
        <p:spPr>
          <a:xfrm>
            <a:off x="6289008" y="258956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5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83B3B50F-88EE-47B1-A847-7A8D890CDFA9}"/>
              </a:ext>
            </a:extLst>
          </p:cNvPr>
          <p:cNvSpPr/>
          <p:nvPr/>
        </p:nvSpPr>
        <p:spPr>
          <a:xfrm>
            <a:off x="4592548" y="-170754"/>
            <a:ext cx="3092522" cy="7199506"/>
          </a:xfrm>
          <a:prstGeom prst="frame">
            <a:avLst>
              <a:gd name="adj1" fmla="val 22067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B039A7-4BBF-428D-A6B8-B0F652583B45}"/>
              </a:ext>
            </a:extLst>
          </p:cNvPr>
          <p:cNvCxnSpPr>
            <a:cxnSpLocks/>
          </p:cNvCxnSpPr>
          <p:nvPr/>
        </p:nvCxnSpPr>
        <p:spPr>
          <a:xfrm flipV="1">
            <a:off x="6105575" y="6049337"/>
            <a:ext cx="0" cy="423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3801B-830A-4998-9934-09111EA4D765}"/>
              </a:ext>
            </a:extLst>
          </p:cNvPr>
          <p:cNvSpPr/>
          <p:nvPr/>
        </p:nvSpPr>
        <p:spPr>
          <a:xfrm>
            <a:off x="6181615" y="608883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N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DE755-0176-4057-82EB-54A0C32C289F}"/>
              </a:ext>
            </a:extLst>
          </p:cNvPr>
          <p:cNvSpPr txBox="1"/>
          <p:nvPr/>
        </p:nvSpPr>
        <p:spPr>
          <a:xfrm>
            <a:off x="4793000" y="5987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ECA59-8437-4BE7-AEED-61E594B37E5F}"/>
              </a:ext>
            </a:extLst>
          </p:cNvPr>
          <p:cNvSpPr txBox="1"/>
          <p:nvPr/>
        </p:nvSpPr>
        <p:spPr>
          <a:xfrm>
            <a:off x="4797008" y="23796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F5F0B-BFF2-462E-9C00-E8B8C85D7D25}"/>
              </a:ext>
            </a:extLst>
          </p:cNvPr>
          <p:cNvSpPr txBox="1"/>
          <p:nvPr/>
        </p:nvSpPr>
        <p:spPr>
          <a:xfrm>
            <a:off x="4797809" y="41663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3A3A3-9342-4AE4-86BD-979B9D219089}"/>
              </a:ext>
            </a:extLst>
          </p:cNvPr>
          <p:cNvSpPr txBox="1"/>
          <p:nvPr/>
        </p:nvSpPr>
        <p:spPr>
          <a:xfrm>
            <a:off x="4788191" y="58785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8545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1">
            <a:extLst>
              <a:ext uri="{FF2B5EF4-FFF2-40B4-BE49-F238E27FC236}">
                <a16:creationId xmlns:a16="http://schemas.microsoft.com/office/drawing/2014/main" id="{90CD3FDA-72B3-44B1-8B33-3959034B624A}"/>
              </a:ext>
            </a:extLst>
          </p:cNvPr>
          <p:cNvSpPr/>
          <p:nvPr/>
        </p:nvSpPr>
        <p:spPr>
          <a:xfrm rot="5400000">
            <a:off x="1912651" y="2939474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n 4">
            <a:extLst>
              <a:ext uri="{FF2B5EF4-FFF2-40B4-BE49-F238E27FC236}">
                <a16:creationId xmlns:a16="http://schemas.microsoft.com/office/drawing/2014/main" id="{E09A8C50-923E-4C64-B080-4F1E3EF1522C}"/>
              </a:ext>
            </a:extLst>
          </p:cNvPr>
          <p:cNvSpPr/>
          <p:nvPr/>
        </p:nvSpPr>
        <p:spPr>
          <a:xfrm rot="5400000">
            <a:off x="4197367" y="2210623"/>
            <a:ext cx="446114" cy="2436752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n 1">
            <a:extLst>
              <a:ext uri="{FF2B5EF4-FFF2-40B4-BE49-F238E27FC236}">
                <a16:creationId xmlns:a16="http://schemas.microsoft.com/office/drawing/2014/main" id="{6B8B5973-B623-423E-AA65-95D2024CE86D}"/>
              </a:ext>
            </a:extLst>
          </p:cNvPr>
          <p:cNvSpPr/>
          <p:nvPr/>
        </p:nvSpPr>
        <p:spPr>
          <a:xfrm rot="5400000">
            <a:off x="4760684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n 4">
            <a:extLst>
              <a:ext uri="{FF2B5EF4-FFF2-40B4-BE49-F238E27FC236}">
                <a16:creationId xmlns:a16="http://schemas.microsoft.com/office/drawing/2014/main" id="{54B392DB-433A-4EBA-A25C-D73AF14F8403}"/>
              </a:ext>
            </a:extLst>
          </p:cNvPr>
          <p:cNvSpPr/>
          <p:nvPr/>
        </p:nvSpPr>
        <p:spPr>
          <a:xfrm rot="5400000">
            <a:off x="6514408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n 1">
            <a:extLst>
              <a:ext uri="{FF2B5EF4-FFF2-40B4-BE49-F238E27FC236}">
                <a16:creationId xmlns:a16="http://schemas.microsoft.com/office/drawing/2014/main" id="{A04CEA74-12BF-43AC-8961-F3463C819C52}"/>
              </a:ext>
            </a:extLst>
          </p:cNvPr>
          <p:cNvSpPr/>
          <p:nvPr/>
        </p:nvSpPr>
        <p:spPr>
          <a:xfrm rot="5400000">
            <a:off x="6620321" y="2939470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n 4">
            <a:extLst>
              <a:ext uri="{FF2B5EF4-FFF2-40B4-BE49-F238E27FC236}">
                <a16:creationId xmlns:a16="http://schemas.microsoft.com/office/drawing/2014/main" id="{6A61296B-9449-4D9A-BFC1-A69203174E7D}"/>
              </a:ext>
            </a:extLst>
          </p:cNvPr>
          <p:cNvSpPr/>
          <p:nvPr/>
        </p:nvSpPr>
        <p:spPr>
          <a:xfrm rot="5400000">
            <a:off x="8393176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n 1">
            <a:extLst>
              <a:ext uri="{FF2B5EF4-FFF2-40B4-BE49-F238E27FC236}">
                <a16:creationId xmlns:a16="http://schemas.microsoft.com/office/drawing/2014/main" id="{CDA286A0-A60D-4680-BF3E-7CEEADC0FB00}"/>
              </a:ext>
            </a:extLst>
          </p:cNvPr>
          <p:cNvSpPr/>
          <p:nvPr/>
        </p:nvSpPr>
        <p:spPr>
          <a:xfrm rot="5400000">
            <a:off x="8481749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8EA34A-D893-4A4C-BB0B-04C7B0477A83}"/>
              </a:ext>
            </a:extLst>
          </p:cNvPr>
          <p:cNvCxnSpPr>
            <a:cxnSpLocks/>
          </p:cNvCxnSpPr>
          <p:nvPr/>
        </p:nvCxnSpPr>
        <p:spPr>
          <a:xfrm flipH="1">
            <a:off x="2979653" y="5196202"/>
            <a:ext cx="6591089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EF60B1-16DD-489D-9A88-43A374ACDBB3}"/>
              </a:ext>
            </a:extLst>
          </p:cNvPr>
          <p:cNvSpPr txBox="1"/>
          <p:nvPr/>
        </p:nvSpPr>
        <p:spPr>
          <a:xfrm>
            <a:off x="6392152" y="5011536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A4EC0F4-4A6D-4B1E-AB71-9A5DFFCE0936}"/>
              </a:ext>
            </a:extLst>
          </p:cNvPr>
          <p:cNvSpPr/>
          <p:nvPr/>
        </p:nvSpPr>
        <p:spPr>
          <a:xfrm>
            <a:off x="2670580" y="2082803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C1C30-3D33-43A1-824C-43015CBFC7EC}"/>
              </a:ext>
            </a:extLst>
          </p:cNvPr>
          <p:cNvSpPr txBox="1"/>
          <p:nvPr/>
        </p:nvSpPr>
        <p:spPr>
          <a:xfrm>
            <a:off x="2503048" y="162366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350 ft lbs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67671FE-596E-4FC4-8FDB-E0F073A3B41F}"/>
              </a:ext>
            </a:extLst>
          </p:cNvPr>
          <p:cNvSpPr/>
          <p:nvPr/>
        </p:nvSpPr>
        <p:spPr>
          <a:xfrm flipV="1">
            <a:off x="5465464" y="2082802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5F782BF-8B14-4733-AE99-9871F06AA023}"/>
              </a:ext>
            </a:extLst>
          </p:cNvPr>
          <p:cNvSpPr/>
          <p:nvPr/>
        </p:nvSpPr>
        <p:spPr>
          <a:xfrm flipV="1">
            <a:off x="7351657" y="2075215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C1F0EE4-09D7-4C2A-8715-5F28430E7FDB}"/>
              </a:ext>
            </a:extLst>
          </p:cNvPr>
          <p:cNvSpPr/>
          <p:nvPr/>
        </p:nvSpPr>
        <p:spPr>
          <a:xfrm flipV="1">
            <a:off x="9205692" y="2075214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123D1-681F-425F-989A-41D8AE055812}"/>
              </a:ext>
            </a:extLst>
          </p:cNvPr>
          <p:cNvSpPr txBox="1"/>
          <p:nvPr/>
        </p:nvSpPr>
        <p:spPr>
          <a:xfrm>
            <a:off x="5305629" y="1663155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150 ft lbs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2F501-72B0-4D7B-861D-618A77D4E38B}"/>
              </a:ext>
            </a:extLst>
          </p:cNvPr>
          <p:cNvSpPr txBox="1"/>
          <p:nvPr/>
        </p:nvSpPr>
        <p:spPr>
          <a:xfrm>
            <a:off x="7184125" y="1623131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0CE98F-EF05-4785-9A08-1E35FB918375}"/>
              </a:ext>
            </a:extLst>
          </p:cNvPr>
          <p:cNvSpPr txBox="1"/>
          <p:nvPr/>
        </p:nvSpPr>
        <p:spPr>
          <a:xfrm>
            <a:off x="9088938" y="163340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9FA8D-6C30-494A-B0BC-36842867FDB7}"/>
              </a:ext>
            </a:extLst>
          </p:cNvPr>
          <p:cNvSpPr txBox="1"/>
          <p:nvPr/>
        </p:nvSpPr>
        <p:spPr>
          <a:xfrm>
            <a:off x="2876771" y="1222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F9EC0C-955F-49AC-A03F-80680790DD2C}"/>
              </a:ext>
            </a:extLst>
          </p:cNvPr>
          <p:cNvSpPr txBox="1"/>
          <p:nvPr/>
        </p:nvSpPr>
        <p:spPr>
          <a:xfrm>
            <a:off x="9411884" y="12416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B7EF63-0EC4-4F9A-A675-8C8087C346CC}"/>
              </a:ext>
            </a:extLst>
          </p:cNvPr>
          <p:cNvSpPr txBox="1"/>
          <p:nvPr/>
        </p:nvSpPr>
        <p:spPr>
          <a:xfrm>
            <a:off x="7526143" y="1253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38E2-50F5-43A7-99E4-810E75B2A4E6}"/>
              </a:ext>
            </a:extLst>
          </p:cNvPr>
          <p:cNvSpPr txBox="1"/>
          <p:nvPr/>
        </p:nvSpPr>
        <p:spPr>
          <a:xfrm>
            <a:off x="5638800" y="12640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7F6430-C38D-4143-83FE-0DFC07522463}"/>
              </a:ext>
            </a:extLst>
          </p:cNvPr>
          <p:cNvCxnSpPr>
            <a:cxnSpLocks/>
          </p:cNvCxnSpPr>
          <p:nvPr/>
        </p:nvCxnSpPr>
        <p:spPr>
          <a:xfrm flipH="1">
            <a:off x="29796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0EFE4E-1D5A-46BD-A2EA-38B1B3F2C554}"/>
              </a:ext>
            </a:extLst>
          </p:cNvPr>
          <p:cNvCxnSpPr>
            <a:cxnSpLocks/>
          </p:cNvCxnSpPr>
          <p:nvPr/>
        </p:nvCxnSpPr>
        <p:spPr>
          <a:xfrm flipH="1">
            <a:off x="5797929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670E2E-49D7-457E-970E-1D7547BE5B1B}"/>
              </a:ext>
            </a:extLst>
          </p:cNvPr>
          <p:cNvCxnSpPr>
            <a:cxnSpLocks/>
          </p:cNvCxnSpPr>
          <p:nvPr/>
        </p:nvCxnSpPr>
        <p:spPr>
          <a:xfrm flipH="1">
            <a:off x="76973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1A1F10-BAC6-485C-AA1C-4D8EC84134EF}"/>
              </a:ext>
            </a:extLst>
          </p:cNvPr>
          <p:cNvCxnSpPr>
            <a:cxnSpLocks/>
          </p:cNvCxnSpPr>
          <p:nvPr/>
        </p:nvCxnSpPr>
        <p:spPr>
          <a:xfrm flipH="1">
            <a:off x="9570742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CA1181-30B3-4574-9D1B-AEC3056FA616}"/>
              </a:ext>
            </a:extLst>
          </p:cNvPr>
          <p:cNvSpPr txBox="1"/>
          <p:nvPr/>
        </p:nvSpPr>
        <p:spPr>
          <a:xfrm>
            <a:off x="4051917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18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54D07-102D-4F0E-AC23-93264F01CF12}"/>
              </a:ext>
            </a:extLst>
          </p:cNvPr>
          <p:cNvSpPr txBox="1"/>
          <p:nvPr/>
        </p:nvSpPr>
        <p:spPr>
          <a:xfrm>
            <a:off x="8289680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</p:spTree>
    <p:extLst>
      <p:ext uri="{BB962C8B-B14F-4D97-AF65-F5344CB8AC3E}">
        <p14:creationId xmlns:p14="http://schemas.microsoft.com/office/powerpoint/2010/main" val="2700206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8972A5-DF04-421F-A03F-289DA5FF9C6E}"/>
              </a:ext>
            </a:extLst>
          </p:cNvPr>
          <p:cNvSpPr txBox="1"/>
          <p:nvPr/>
        </p:nvSpPr>
        <p:spPr>
          <a:xfrm>
            <a:off x="3700617" y="23909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 kN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963379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818F50-A937-4AE3-9249-17706F9786E7}"/>
              </a:ext>
            </a:extLst>
          </p:cNvPr>
          <p:cNvCxnSpPr/>
          <p:nvPr/>
        </p:nvCxnSpPr>
        <p:spPr>
          <a:xfrm>
            <a:off x="4040151" y="2774223"/>
            <a:ext cx="0" cy="98404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6569437" y="248931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 kN /m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6395947" y="41625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/>
          <p:nvPr/>
        </p:nvCxnSpPr>
        <p:spPr>
          <a:xfrm>
            <a:off x="5903536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/>
          <p:nvPr/>
        </p:nvCxnSpPr>
        <p:spPr>
          <a:xfrm flipH="1">
            <a:off x="5903536" y="2843865"/>
            <a:ext cx="228911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/>
          <p:nvPr/>
        </p:nvCxnSpPr>
        <p:spPr>
          <a:xfrm flipV="1">
            <a:off x="8192653" y="1644073"/>
            <a:ext cx="0" cy="100681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01737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4E36A-3EC1-4B2A-BB04-3486AE121A69}"/>
              </a:ext>
            </a:extLst>
          </p:cNvPr>
          <p:cNvCxnSpPr/>
          <p:nvPr/>
        </p:nvCxnSpPr>
        <p:spPr>
          <a:xfrm>
            <a:off x="7734828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C9E754-F012-463D-B601-DC666AEF1236}"/>
              </a:ext>
            </a:extLst>
          </p:cNvPr>
          <p:cNvCxnSpPr/>
          <p:nvPr/>
        </p:nvCxnSpPr>
        <p:spPr>
          <a:xfrm>
            <a:off x="7277005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2823CC-4313-4968-9D0D-A599296FE2EC}"/>
              </a:ext>
            </a:extLst>
          </p:cNvPr>
          <p:cNvCxnSpPr/>
          <p:nvPr/>
        </p:nvCxnSpPr>
        <p:spPr>
          <a:xfrm>
            <a:off x="6361359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C5C0A-2FF9-4052-974B-65B3E833A5F4}"/>
              </a:ext>
            </a:extLst>
          </p:cNvPr>
          <p:cNvCxnSpPr/>
          <p:nvPr/>
        </p:nvCxnSpPr>
        <p:spPr>
          <a:xfrm>
            <a:off x="6819182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F3C902-0BAD-4A04-BE4F-3B01F55336E4}"/>
              </a:ext>
            </a:extLst>
          </p:cNvPr>
          <p:cNvCxnSpPr/>
          <p:nvPr/>
        </p:nvCxnSpPr>
        <p:spPr>
          <a:xfrm>
            <a:off x="8192653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6B797C-2C9B-4E10-8F27-F3B5F534D022}"/>
              </a:ext>
            </a:extLst>
          </p:cNvPr>
          <p:cNvSpPr txBox="1"/>
          <p:nvPr/>
        </p:nvSpPr>
        <p:spPr>
          <a:xfrm>
            <a:off x="1546404" y="12106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D12DF-DD14-44B2-8D8D-9759A0F4D57C}"/>
              </a:ext>
            </a:extLst>
          </p:cNvPr>
          <p:cNvSpPr txBox="1"/>
          <p:nvPr/>
        </p:nvSpPr>
        <p:spPr>
          <a:xfrm>
            <a:off x="6405770" y="1210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164F2-7B0E-4571-8625-57A8E03BF8FB}"/>
              </a:ext>
            </a:extLst>
          </p:cNvPr>
          <p:cNvSpPr txBox="1"/>
          <p:nvPr/>
        </p:nvSpPr>
        <p:spPr>
          <a:xfrm>
            <a:off x="5720292" y="12106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F75CE-3D78-4D0F-A001-45413BDC519E}"/>
              </a:ext>
            </a:extLst>
          </p:cNvPr>
          <p:cNvSpPr txBox="1"/>
          <p:nvPr/>
        </p:nvSpPr>
        <p:spPr>
          <a:xfrm>
            <a:off x="3862525" y="12106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1DFB75-0944-498E-A8EB-B02E6AD39381}"/>
              </a:ext>
            </a:extLst>
          </p:cNvPr>
          <p:cNvSpPr txBox="1"/>
          <p:nvPr/>
        </p:nvSpPr>
        <p:spPr>
          <a:xfrm>
            <a:off x="8059624" y="12106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D8D017-27A1-4725-9AD0-F5B063F521B8}"/>
              </a:ext>
            </a:extLst>
          </p:cNvPr>
          <p:cNvCxnSpPr>
            <a:cxnSpLocks/>
          </p:cNvCxnSpPr>
          <p:nvPr/>
        </p:nvCxnSpPr>
        <p:spPr>
          <a:xfrm flipH="1" flipV="1">
            <a:off x="6544677" y="1740875"/>
            <a:ext cx="3667" cy="223297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23CEC-4BBE-4F0B-82BA-E513BFF0D1EB}"/>
              </a:ext>
            </a:extLst>
          </p:cNvPr>
          <p:cNvSpPr txBox="1"/>
          <p:nvPr/>
        </p:nvSpPr>
        <p:spPr>
          <a:xfrm>
            <a:off x="5945501" y="1876601"/>
            <a:ext cx="56487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221897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676330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4513208" y="23448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0000"/>
                </a:solidFill>
              </a:rPr>
              <a:t>30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lbs /ft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8033648" y="41338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>
            <a:cxnSpLocks/>
          </p:cNvCxnSpPr>
          <p:nvPr/>
        </p:nvCxnSpPr>
        <p:spPr>
          <a:xfrm>
            <a:off x="4171485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>
            <a:cxnSpLocks/>
          </p:cNvCxnSpPr>
          <p:nvPr/>
        </p:nvCxnSpPr>
        <p:spPr>
          <a:xfrm flipH="1">
            <a:off x="1678889" y="2748025"/>
            <a:ext cx="2515922" cy="10102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>
            <a:cxnSpLocks/>
          </p:cNvCxnSpPr>
          <p:nvPr/>
        </p:nvCxnSpPr>
        <p:spPr>
          <a:xfrm flipV="1">
            <a:off x="8192653" y="1644074"/>
            <a:ext cx="0" cy="191103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17148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4 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6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9BB2AF-D2DB-451F-ABF4-549D6A802439}"/>
              </a:ext>
            </a:extLst>
          </p:cNvPr>
          <p:cNvCxnSpPr>
            <a:cxnSpLocks/>
          </p:cNvCxnSpPr>
          <p:nvPr/>
        </p:nvCxnSpPr>
        <p:spPr>
          <a:xfrm flipH="1">
            <a:off x="4163726" y="2750644"/>
            <a:ext cx="173980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62B3B0-6BA0-43F8-8658-C16B33DCAD3D}"/>
              </a:ext>
            </a:extLst>
          </p:cNvPr>
          <p:cNvCxnSpPr>
            <a:cxnSpLocks/>
          </p:cNvCxnSpPr>
          <p:nvPr/>
        </p:nvCxnSpPr>
        <p:spPr>
          <a:xfrm>
            <a:off x="5903534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DEE717-00AC-461E-A9ED-32D3E909058E}"/>
              </a:ext>
            </a:extLst>
          </p:cNvPr>
          <p:cNvCxnSpPr>
            <a:cxnSpLocks/>
          </p:cNvCxnSpPr>
          <p:nvPr/>
        </p:nvCxnSpPr>
        <p:spPr>
          <a:xfrm>
            <a:off x="4604497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89E5F-FF31-4372-8BEA-ECAC49050CB8}"/>
              </a:ext>
            </a:extLst>
          </p:cNvPr>
          <p:cNvCxnSpPr>
            <a:cxnSpLocks/>
          </p:cNvCxnSpPr>
          <p:nvPr/>
        </p:nvCxnSpPr>
        <p:spPr>
          <a:xfrm>
            <a:off x="5037509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F16C58-078F-4BCC-9948-6D5BDC06DDBE}"/>
              </a:ext>
            </a:extLst>
          </p:cNvPr>
          <p:cNvCxnSpPr>
            <a:cxnSpLocks/>
          </p:cNvCxnSpPr>
          <p:nvPr/>
        </p:nvCxnSpPr>
        <p:spPr>
          <a:xfrm>
            <a:off x="5470521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66097-AFFD-4F3D-8013-FACCC754F0B6}"/>
              </a:ext>
            </a:extLst>
          </p:cNvPr>
          <p:cNvCxnSpPr>
            <a:cxnSpLocks/>
          </p:cNvCxnSpPr>
          <p:nvPr/>
        </p:nvCxnSpPr>
        <p:spPr>
          <a:xfrm>
            <a:off x="3331808" y="3101975"/>
            <a:ext cx="0" cy="661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CA2F57-6094-451B-ACF5-0FC7274A31DE}"/>
              </a:ext>
            </a:extLst>
          </p:cNvPr>
          <p:cNvCxnSpPr>
            <a:cxnSpLocks/>
          </p:cNvCxnSpPr>
          <p:nvPr/>
        </p:nvCxnSpPr>
        <p:spPr>
          <a:xfrm>
            <a:off x="3751646" y="2940050"/>
            <a:ext cx="0" cy="8230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457959-FCB4-45C5-8601-C24B219E20AF}"/>
              </a:ext>
            </a:extLst>
          </p:cNvPr>
          <p:cNvCxnSpPr>
            <a:cxnSpLocks/>
          </p:cNvCxnSpPr>
          <p:nvPr/>
        </p:nvCxnSpPr>
        <p:spPr>
          <a:xfrm>
            <a:off x="2492132" y="3429000"/>
            <a:ext cx="0" cy="3340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D19F80-9BD3-4CE3-87CB-6869D1099349}"/>
              </a:ext>
            </a:extLst>
          </p:cNvPr>
          <p:cNvCxnSpPr>
            <a:cxnSpLocks/>
          </p:cNvCxnSpPr>
          <p:nvPr/>
        </p:nvCxnSpPr>
        <p:spPr>
          <a:xfrm>
            <a:off x="2911970" y="3253145"/>
            <a:ext cx="0" cy="5099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8596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372FF-B0ED-4F93-97B5-7FCC6B134405}"/>
              </a:ext>
            </a:extLst>
          </p:cNvPr>
          <p:cNvSpPr/>
          <p:nvPr/>
        </p:nvSpPr>
        <p:spPr>
          <a:xfrm>
            <a:off x="0" y="6017344"/>
            <a:ext cx="12267344" cy="8406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23551B-15A1-411F-8B8E-FF1E95067E02}"/>
              </a:ext>
            </a:extLst>
          </p:cNvPr>
          <p:cNvSpPr/>
          <p:nvPr/>
        </p:nvSpPr>
        <p:spPr>
          <a:xfrm>
            <a:off x="1232898" y="1972638"/>
            <a:ext cx="3000055" cy="4044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D8448-BD6F-4449-A581-AFCB82BB7F8C}"/>
              </a:ext>
            </a:extLst>
          </p:cNvPr>
          <p:cNvSpPr/>
          <p:nvPr/>
        </p:nvSpPr>
        <p:spPr>
          <a:xfrm>
            <a:off x="1232898" y="1422058"/>
            <a:ext cx="3503488" cy="581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vil 2284960">
            <a:extLst>
              <a:ext uri="{FF2B5EF4-FFF2-40B4-BE49-F238E27FC236}">
                <a16:creationId xmlns:a16="http://schemas.microsoft.com/office/drawing/2014/main" id="{B8D2E5A2-C135-4635-95DC-C528BAC0D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49798" r="19955" b="20292"/>
          <a:stretch/>
        </p:blipFill>
        <p:spPr bwMode="auto">
          <a:xfrm>
            <a:off x="4840597" y="933121"/>
            <a:ext cx="1183484" cy="5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92E75-3F76-4BA0-9663-1147C769CFF4}"/>
              </a:ext>
            </a:extLst>
          </p:cNvPr>
          <p:cNvCxnSpPr>
            <a:cxnSpLocks/>
          </p:cNvCxnSpPr>
          <p:nvPr/>
        </p:nvCxnSpPr>
        <p:spPr>
          <a:xfrm>
            <a:off x="5897366" y="1514524"/>
            <a:ext cx="729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6A8F6-E2B2-4150-B00A-6E0D89134D8E}"/>
              </a:ext>
            </a:extLst>
          </p:cNvPr>
          <p:cNvCxnSpPr>
            <a:cxnSpLocks/>
          </p:cNvCxnSpPr>
          <p:nvPr/>
        </p:nvCxnSpPr>
        <p:spPr>
          <a:xfrm flipV="1">
            <a:off x="6246688" y="1514524"/>
            <a:ext cx="0" cy="45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5BF1A699-A15A-4791-B824-D4774FAE0911}"/>
              </a:ext>
            </a:extLst>
          </p:cNvPr>
          <p:cNvSpPr/>
          <p:nvPr/>
        </p:nvSpPr>
        <p:spPr>
          <a:xfrm>
            <a:off x="2236679" y="0"/>
            <a:ext cx="7574803" cy="722832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88C12-1645-4855-9B8F-E06E21CB9D00}"/>
              </a:ext>
            </a:extLst>
          </p:cNvPr>
          <p:cNvSpPr txBox="1"/>
          <p:nvPr/>
        </p:nvSpPr>
        <p:spPr>
          <a:xfrm>
            <a:off x="5932010" y="3573980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 m</a:t>
            </a:r>
          </a:p>
        </p:txBody>
      </p:sp>
    </p:spTree>
    <p:extLst>
      <p:ext uri="{BB962C8B-B14F-4D97-AF65-F5344CB8AC3E}">
        <p14:creationId xmlns:p14="http://schemas.microsoft.com/office/powerpoint/2010/main" val="2786481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685027" y="-694988"/>
            <a:ext cx="8972550" cy="7233007"/>
          </a:xfrm>
          <a:prstGeom prst="frame">
            <a:avLst>
              <a:gd name="adj1" fmla="val 19948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55AF4-D0FC-C249-4E54-7EAFC6C5D98B}"/>
              </a:ext>
            </a:extLst>
          </p:cNvPr>
          <p:cNvCxnSpPr/>
          <p:nvPr/>
        </p:nvCxnSpPr>
        <p:spPr>
          <a:xfrm>
            <a:off x="6431622" y="3890821"/>
            <a:ext cx="523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56B3C2-C102-D8A7-FC1D-97368DE3F52E}"/>
              </a:ext>
            </a:extLst>
          </p:cNvPr>
          <p:cNvCxnSpPr/>
          <p:nvPr/>
        </p:nvCxnSpPr>
        <p:spPr>
          <a:xfrm>
            <a:off x="6421348" y="1288469"/>
            <a:ext cx="523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9D4CA3-C784-1C9C-5AAC-19E50A00CC15}"/>
              </a:ext>
            </a:extLst>
          </p:cNvPr>
          <p:cNvCxnSpPr>
            <a:cxnSpLocks/>
          </p:cNvCxnSpPr>
          <p:nvPr/>
        </p:nvCxnSpPr>
        <p:spPr>
          <a:xfrm>
            <a:off x="6678202" y="1288469"/>
            <a:ext cx="0" cy="260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B015A-B995-1B6A-D478-E1073AAC2A1E}"/>
              </a:ext>
            </a:extLst>
          </p:cNvPr>
          <p:cNvCxnSpPr>
            <a:cxnSpLocks/>
          </p:cNvCxnSpPr>
          <p:nvPr/>
        </p:nvCxnSpPr>
        <p:spPr>
          <a:xfrm>
            <a:off x="2513875" y="2615734"/>
            <a:ext cx="271121" cy="24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75BB6-5858-386B-3639-5ED719D7EB4F}"/>
              </a:ext>
            </a:extLst>
          </p:cNvPr>
          <p:cNvCxnSpPr>
            <a:cxnSpLocks/>
          </p:cNvCxnSpPr>
          <p:nvPr/>
        </p:nvCxnSpPr>
        <p:spPr>
          <a:xfrm flipH="1">
            <a:off x="2649435" y="995488"/>
            <a:ext cx="1686726" cy="175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CF2D6-1799-4D46-F7F3-AED4142DC709}"/>
              </a:ext>
            </a:extLst>
          </p:cNvPr>
          <p:cNvCxnSpPr>
            <a:cxnSpLocks/>
          </p:cNvCxnSpPr>
          <p:nvPr/>
        </p:nvCxnSpPr>
        <p:spPr>
          <a:xfrm>
            <a:off x="4221930" y="878177"/>
            <a:ext cx="271121" cy="24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F99DA4-9E14-0671-DD65-90447C24BAC4}"/>
                  </a:ext>
                </a:extLst>
              </p:cNvPr>
              <p:cNvSpPr txBox="1"/>
              <p:nvPr/>
            </p:nvSpPr>
            <p:spPr>
              <a:xfrm>
                <a:off x="6383861" y="2401738"/>
                <a:ext cx="6195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F99DA4-9E14-0671-DD65-90447C24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1" y="2401738"/>
                <a:ext cx="6195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F365B1-3C64-50A4-B583-46C38D6BEBD4}"/>
                  </a:ext>
                </a:extLst>
              </p:cNvPr>
              <p:cNvSpPr txBox="1"/>
              <p:nvPr/>
            </p:nvSpPr>
            <p:spPr>
              <a:xfrm>
                <a:off x="3206736" y="1594340"/>
                <a:ext cx="6195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F365B1-3C64-50A4-B583-46C38D6B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36" y="1594340"/>
                <a:ext cx="6195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60830" y="38843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𝒇𝒕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0" y="3884339"/>
                <a:ext cx="142378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02405" y="270316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236075" y="1863009"/>
            <a:ext cx="6991770" cy="4808198"/>
          </a:xfrm>
          <a:prstGeom prst="frame">
            <a:avLst>
              <a:gd name="adj1" fmla="val 24818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F58F9B-9DA7-7AE3-9C84-A8D15C6AB630}"/>
                  </a:ext>
                </a:extLst>
              </p:cNvPr>
              <p:cNvSpPr txBox="1"/>
              <p:nvPr/>
            </p:nvSpPr>
            <p:spPr>
              <a:xfrm>
                <a:off x="7530677" y="2734708"/>
                <a:ext cx="1883785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F58F9B-9DA7-7AE3-9C84-A8D15C6A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77" y="2734708"/>
                <a:ext cx="1883785" cy="394210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4F50F-DC93-19D6-4266-8003744BFFAD}"/>
              </a:ext>
            </a:extLst>
          </p:cNvPr>
          <p:cNvCxnSpPr>
            <a:cxnSpLocks/>
          </p:cNvCxnSpPr>
          <p:nvPr/>
        </p:nvCxnSpPr>
        <p:spPr>
          <a:xfrm>
            <a:off x="8438769" y="3305710"/>
            <a:ext cx="0" cy="1573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60503" y="5779500"/>
                <a:ext cx="188378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𝒇𝒕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03" y="5779500"/>
                <a:ext cx="1883785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5462318" y="597731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55835-91C2-6D57-810D-45D8E88B2BC2}"/>
              </a:ext>
            </a:extLst>
          </p:cNvPr>
          <p:cNvCxnSpPr>
            <a:cxnSpLocks/>
          </p:cNvCxnSpPr>
          <p:nvPr/>
        </p:nvCxnSpPr>
        <p:spPr>
          <a:xfrm flipH="1">
            <a:off x="6440797" y="2599360"/>
            <a:ext cx="993153" cy="1392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06F50-A8BB-9C58-CB16-2DBB7D5C21ED}"/>
                  </a:ext>
                </a:extLst>
              </p:cNvPr>
              <p:cNvSpPr txBox="1"/>
              <p:nvPr/>
            </p:nvSpPr>
            <p:spPr>
              <a:xfrm>
                <a:off x="6505279" y="2209631"/>
                <a:ext cx="1883785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06F50-A8BB-9C58-CB16-2DBB7D5C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79" y="2209631"/>
                <a:ext cx="1883785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1FC9C9-A8DB-C58E-66EC-71A7BF0D2C80}"/>
              </a:ext>
            </a:extLst>
          </p:cNvPr>
          <p:cNvCxnSpPr>
            <a:cxnSpLocks/>
          </p:cNvCxnSpPr>
          <p:nvPr/>
        </p:nvCxnSpPr>
        <p:spPr>
          <a:xfrm>
            <a:off x="7457445" y="2599360"/>
            <a:ext cx="0" cy="75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10DFE761-0194-A753-92E1-7A6972C0AA2C}"/>
              </a:ext>
            </a:extLst>
          </p:cNvPr>
          <p:cNvSpPr/>
          <p:nvPr/>
        </p:nvSpPr>
        <p:spPr>
          <a:xfrm>
            <a:off x="6984580" y="2146592"/>
            <a:ext cx="914400" cy="914400"/>
          </a:xfrm>
          <a:prstGeom prst="arc">
            <a:avLst>
              <a:gd name="adj1" fmla="val 5173659"/>
              <a:gd name="adj2" fmla="val 7570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55F4E-D7C1-22DC-43A1-8BD002217C7F}"/>
              </a:ext>
            </a:extLst>
          </p:cNvPr>
          <p:cNvSpPr txBox="1"/>
          <p:nvPr/>
        </p:nvSpPr>
        <p:spPr>
          <a:xfrm>
            <a:off x="6938137" y="319689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8B00E9-46A5-403F-A949-ABA7F7565C4B}"/>
              </a:ext>
            </a:extLst>
          </p:cNvPr>
          <p:cNvCxnSpPr/>
          <p:nvPr/>
        </p:nvCxnSpPr>
        <p:spPr>
          <a:xfrm>
            <a:off x="3447446" y="2146158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2EF8-C2B1-44A6-88D0-4791A3FA9979}"/>
              </a:ext>
            </a:extLst>
          </p:cNvPr>
          <p:cNvCxnSpPr>
            <a:cxnSpLocks/>
          </p:cNvCxnSpPr>
          <p:nvPr/>
        </p:nvCxnSpPr>
        <p:spPr>
          <a:xfrm>
            <a:off x="3447446" y="4760049"/>
            <a:ext cx="484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720B-A9E2-4BE2-AC06-C33ED902637D}"/>
              </a:ext>
            </a:extLst>
          </p:cNvPr>
          <p:cNvSpPr txBox="1"/>
          <p:nvPr/>
        </p:nvSpPr>
        <p:spPr>
          <a:xfrm>
            <a:off x="2301483" y="3476314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1407-E34E-42E4-96B3-60C5B82ABC52}"/>
              </a:ext>
            </a:extLst>
          </p:cNvPr>
          <p:cNvSpPr txBox="1"/>
          <p:nvPr/>
        </p:nvSpPr>
        <p:spPr>
          <a:xfrm>
            <a:off x="5038414" y="4819374"/>
            <a:ext cx="9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97093-322D-4843-BB2D-E915D805DFAF}"/>
              </a:ext>
            </a:extLst>
          </p:cNvPr>
          <p:cNvCxnSpPr>
            <a:cxnSpLocks/>
          </p:cNvCxnSpPr>
          <p:nvPr/>
        </p:nvCxnSpPr>
        <p:spPr>
          <a:xfrm>
            <a:off x="3447446" y="2626523"/>
            <a:ext cx="4169128" cy="80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B1CE0-6881-4F13-8FE4-272E5512FAA2}"/>
              </a:ext>
            </a:extLst>
          </p:cNvPr>
          <p:cNvCxnSpPr>
            <a:cxnSpLocks/>
          </p:cNvCxnSpPr>
          <p:nvPr/>
        </p:nvCxnSpPr>
        <p:spPr>
          <a:xfrm>
            <a:off x="7616574" y="3429000"/>
            <a:ext cx="0" cy="1331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DD07D-D8AA-463E-AC8A-EE62C82123F8}"/>
              </a:ext>
            </a:extLst>
          </p:cNvPr>
          <p:cNvCxnSpPr/>
          <p:nvPr/>
        </p:nvCxnSpPr>
        <p:spPr>
          <a:xfrm flipH="1">
            <a:off x="7616574" y="2796443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EB0F8F-6A9D-481D-A83A-09D1AF762992}"/>
              </a:ext>
            </a:extLst>
          </p:cNvPr>
          <p:cNvSpPr txBox="1"/>
          <p:nvPr/>
        </p:nvSpPr>
        <p:spPr>
          <a:xfrm>
            <a:off x="7347109" y="495787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9F077-7754-4661-8D9E-DA322EF459CA}"/>
              </a:ext>
            </a:extLst>
          </p:cNvPr>
          <p:cNvSpPr txBox="1"/>
          <p:nvPr/>
        </p:nvSpPr>
        <p:spPr>
          <a:xfrm>
            <a:off x="3447446" y="214926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600 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6F676-4357-4AE6-8EDB-C2638AB6E2AE}"/>
              </a:ext>
            </a:extLst>
          </p:cNvPr>
          <p:cNvSpPr txBox="1"/>
          <p:nvPr/>
        </p:nvSpPr>
        <p:spPr>
          <a:xfrm>
            <a:off x="7718548" y="31069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400 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D549A6-1BA4-4E66-8F5D-6E8512BA76E6}"/>
              </a:ext>
            </a:extLst>
          </p:cNvPr>
          <p:cNvSpPr/>
          <p:nvPr/>
        </p:nvSpPr>
        <p:spPr>
          <a:xfrm>
            <a:off x="2743199" y="1253446"/>
            <a:ext cx="1171254" cy="1058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</p:spTree>
    <p:extLst>
      <p:ext uri="{BB962C8B-B14F-4D97-AF65-F5344CB8AC3E}">
        <p14:creationId xmlns:p14="http://schemas.microsoft.com/office/powerpoint/2010/main" val="4874111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7CC818-CCFF-4A9F-BF48-AFF310B425FC}"/>
              </a:ext>
            </a:extLst>
          </p:cNvPr>
          <p:cNvSpPr/>
          <p:nvPr/>
        </p:nvSpPr>
        <p:spPr>
          <a:xfrm>
            <a:off x="4880223" y="2958960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A8B5B1C-4F28-46FC-99BF-647233DCD44B}"/>
              </a:ext>
            </a:extLst>
          </p:cNvPr>
          <p:cNvSpPr/>
          <p:nvPr/>
        </p:nvSpPr>
        <p:spPr>
          <a:xfrm>
            <a:off x="2568707" y="3002626"/>
            <a:ext cx="5148381" cy="1305844"/>
          </a:xfrm>
          <a:prstGeom prst="arc">
            <a:avLst>
              <a:gd name="adj1" fmla="val 16200000"/>
              <a:gd name="adj2" fmla="val 2076505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A7AA4-B245-4042-87B5-1D756E9461AE}"/>
              </a:ext>
            </a:extLst>
          </p:cNvPr>
          <p:cNvCxnSpPr/>
          <p:nvPr/>
        </p:nvCxnSpPr>
        <p:spPr>
          <a:xfrm>
            <a:off x="2969231" y="3012900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CFDBA0D-4294-4502-8DCE-E8D9F582831B}"/>
              </a:ext>
            </a:extLst>
          </p:cNvPr>
          <p:cNvSpPr/>
          <p:nvPr/>
        </p:nvSpPr>
        <p:spPr>
          <a:xfrm>
            <a:off x="7046358" y="3193553"/>
            <a:ext cx="91440" cy="9144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55572-4854-427E-B37B-C1464C64120C}"/>
              </a:ext>
            </a:extLst>
          </p:cNvPr>
          <p:cNvCxnSpPr>
            <a:cxnSpLocks/>
          </p:cNvCxnSpPr>
          <p:nvPr/>
        </p:nvCxnSpPr>
        <p:spPr>
          <a:xfrm>
            <a:off x="7210746" y="3296127"/>
            <a:ext cx="1686675" cy="66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/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/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8789E8-C3B3-4D51-B787-88F79026106D}"/>
              </a:ext>
            </a:extLst>
          </p:cNvPr>
          <p:cNvCxnSpPr/>
          <p:nvPr/>
        </p:nvCxnSpPr>
        <p:spPr>
          <a:xfrm flipV="1">
            <a:off x="7337042" y="3190146"/>
            <a:ext cx="1581024" cy="1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5D59A9B-F71F-4FBA-A34E-BA0C9BC74E7E}"/>
              </a:ext>
            </a:extLst>
          </p:cNvPr>
          <p:cNvSpPr/>
          <p:nvPr/>
        </p:nvSpPr>
        <p:spPr>
          <a:xfrm>
            <a:off x="6215866" y="2300595"/>
            <a:ext cx="1828800" cy="1828800"/>
          </a:xfrm>
          <a:prstGeom prst="arc">
            <a:avLst>
              <a:gd name="adj1" fmla="val 21524973"/>
              <a:gd name="adj2" fmla="val 1431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5CAC0-0F2B-4902-B189-69DAECC29650}"/>
              </a:ext>
            </a:extLst>
          </p:cNvPr>
          <p:cNvSpPr txBox="1"/>
          <p:nvPr/>
        </p:nvSpPr>
        <p:spPr>
          <a:xfrm>
            <a:off x="8229602" y="32462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940113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05041-8083-4C78-BE94-C1B97708A779}"/>
              </a:ext>
            </a:extLst>
          </p:cNvPr>
          <p:cNvSpPr/>
          <p:nvPr/>
        </p:nvSpPr>
        <p:spPr>
          <a:xfrm>
            <a:off x="1839074" y="3429000"/>
            <a:ext cx="3811712" cy="1253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672AAD-BA82-4DCC-8B52-D806D1393CBD}"/>
              </a:ext>
            </a:extLst>
          </p:cNvPr>
          <p:cNvSpPr/>
          <p:nvPr/>
        </p:nvSpPr>
        <p:spPr>
          <a:xfrm>
            <a:off x="6983005" y="3294407"/>
            <a:ext cx="164592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1.5 kg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05A-4026-4411-9169-F30E20558DC2}"/>
              </a:ext>
            </a:extLst>
          </p:cNvPr>
          <p:cNvSpPr/>
          <p:nvPr/>
        </p:nvSpPr>
        <p:spPr>
          <a:xfrm>
            <a:off x="0" y="4952144"/>
            <a:ext cx="12192000" cy="1905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C0B5A-4F25-456F-B9E1-2E4B75B1260D}"/>
              </a:ext>
            </a:extLst>
          </p:cNvPr>
          <p:cNvSpPr/>
          <p:nvPr/>
        </p:nvSpPr>
        <p:spPr>
          <a:xfrm>
            <a:off x="2054832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352A-3C9B-45A6-96A4-32ADA0BA9775}"/>
              </a:ext>
            </a:extLst>
          </p:cNvPr>
          <p:cNvSpPr/>
          <p:nvPr/>
        </p:nvSpPr>
        <p:spPr>
          <a:xfrm>
            <a:off x="4795464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/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=1.8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82A53-45D6-442C-811D-20F6E00FC2F6}"/>
              </a:ext>
            </a:extLst>
          </p:cNvPr>
          <p:cNvCxnSpPr/>
          <p:nvPr/>
        </p:nvCxnSpPr>
        <p:spPr>
          <a:xfrm>
            <a:off x="2887039" y="3177284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33014A33-2C35-474F-AFB1-45A02AD748E6}"/>
              </a:ext>
            </a:extLst>
          </p:cNvPr>
          <p:cNvSpPr/>
          <p:nvPr/>
        </p:nvSpPr>
        <p:spPr>
          <a:xfrm>
            <a:off x="-154526" y="1160980"/>
            <a:ext cx="10949239" cy="539393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08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918BC6D6-69D4-4D5F-89BD-CE3E49C5EC76}"/>
              </a:ext>
            </a:extLst>
          </p:cNvPr>
          <p:cNvSpPr/>
          <p:nvPr/>
        </p:nvSpPr>
        <p:spPr>
          <a:xfrm flipH="1">
            <a:off x="1345913" y="564051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44BC7B2-2419-4F35-B207-01D5C8746E55}"/>
              </a:ext>
            </a:extLst>
          </p:cNvPr>
          <p:cNvSpPr/>
          <p:nvPr/>
        </p:nvSpPr>
        <p:spPr>
          <a:xfrm flipH="1">
            <a:off x="1345913" y="5767231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8E408FD-C7D0-4294-97C8-91EDFD7402EF}"/>
              </a:ext>
            </a:extLst>
          </p:cNvPr>
          <p:cNvSpPr/>
          <p:nvPr/>
        </p:nvSpPr>
        <p:spPr>
          <a:xfrm flipH="1">
            <a:off x="1345913" y="589394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7D699CB-1196-466C-9B84-012F6674E63B}"/>
              </a:ext>
            </a:extLst>
          </p:cNvPr>
          <p:cNvSpPr/>
          <p:nvPr/>
        </p:nvSpPr>
        <p:spPr>
          <a:xfrm flipH="1">
            <a:off x="1345913" y="5830589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99B762-29BC-4C68-98A0-859F7959A0E2}"/>
              </a:ext>
            </a:extLst>
          </p:cNvPr>
          <p:cNvSpPr/>
          <p:nvPr/>
        </p:nvSpPr>
        <p:spPr>
          <a:xfrm flipH="1">
            <a:off x="1345913" y="5703873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5EB371B-2BEC-448F-B18A-312FC9494C6F}"/>
              </a:ext>
            </a:extLst>
          </p:cNvPr>
          <p:cNvSpPr/>
          <p:nvPr/>
        </p:nvSpPr>
        <p:spPr>
          <a:xfrm rot="10800000">
            <a:off x="6563476" y="925373"/>
            <a:ext cx="4572000" cy="4572000"/>
          </a:xfrm>
          <a:prstGeom prst="blockArc">
            <a:avLst>
              <a:gd name="adj1" fmla="val 2444030"/>
              <a:gd name="adj2" fmla="val 5745536"/>
              <a:gd name="adj3" fmla="val 1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1C826-FF68-4DEF-9DB3-D80CA4024BEE}"/>
              </a:ext>
            </a:extLst>
          </p:cNvPr>
          <p:cNvSpPr/>
          <p:nvPr/>
        </p:nvSpPr>
        <p:spPr>
          <a:xfrm>
            <a:off x="3013932" y="5650054"/>
            <a:ext cx="274320" cy="11845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DB1C6-FCDC-458D-9347-2C0D620C4CD0}"/>
              </a:ext>
            </a:extLst>
          </p:cNvPr>
          <p:cNvSpPr/>
          <p:nvPr/>
        </p:nvSpPr>
        <p:spPr>
          <a:xfrm>
            <a:off x="8555980" y="267129"/>
            <a:ext cx="274320" cy="6421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6C163-7834-4663-94B3-3D4EC7BC1D35}"/>
              </a:ext>
            </a:extLst>
          </p:cNvPr>
          <p:cNvSpPr/>
          <p:nvPr/>
        </p:nvSpPr>
        <p:spPr>
          <a:xfrm rot="18799908">
            <a:off x="3413399" y="3251762"/>
            <a:ext cx="4736386" cy="47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6B23A1F-FF88-43CE-A6B7-0E133A04E333}"/>
              </a:ext>
            </a:extLst>
          </p:cNvPr>
          <p:cNvSpPr/>
          <p:nvPr/>
        </p:nvSpPr>
        <p:spPr>
          <a:xfrm>
            <a:off x="513710" y="1379149"/>
            <a:ext cx="4572000" cy="4572000"/>
          </a:xfrm>
          <a:prstGeom prst="blockArc">
            <a:avLst>
              <a:gd name="adj1" fmla="val 2444030"/>
              <a:gd name="adj2" fmla="val 5609714"/>
              <a:gd name="adj3" fmla="val 10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F99E1-7868-4DD2-9E9C-B3F0AAFF1BB8}"/>
              </a:ext>
            </a:extLst>
          </p:cNvPr>
          <p:cNvSpPr/>
          <p:nvPr/>
        </p:nvSpPr>
        <p:spPr>
          <a:xfrm>
            <a:off x="0" y="6318610"/>
            <a:ext cx="2681555" cy="539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3845C-6178-4459-B29A-2AE90DE29825}"/>
              </a:ext>
            </a:extLst>
          </p:cNvPr>
          <p:cNvSpPr/>
          <p:nvPr/>
        </p:nvSpPr>
        <p:spPr>
          <a:xfrm>
            <a:off x="2681555" y="6175570"/>
            <a:ext cx="9510444" cy="682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C5C042-8DDE-4EAD-9446-C657A3857413}"/>
              </a:ext>
            </a:extLst>
          </p:cNvPr>
          <p:cNvCxnSpPr/>
          <p:nvPr/>
        </p:nvCxnSpPr>
        <p:spPr>
          <a:xfrm>
            <a:off x="3857948" y="5893945"/>
            <a:ext cx="245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EA27D63-44A0-4D96-A90F-3ADDDD26C738}"/>
              </a:ext>
            </a:extLst>
          </p:cNvPr>
          <p:cNvSpPr/>
          <p:nvPr/>
        </p:nvSpPr>
        <p:spPr>
          <a:xfrm>
            <a:off x="1726054" y="4068569"/>
            <a:ext cx="3657600" cy="3657600"/>
          </a:xfrm>
          <a:prstGeom prst="arc">
            <a:avLst>
              <a:gd name="adj1" fmla="val 18892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D705F2C-8BDA-46DF-9930-2ABBB1473D0D}"/>
              </a:ext>
            </a:extLst>
          </p:cNvPr>
          <p:cNvSpPr/>
          <p:nvPr/>
        </p:nvSpPr>
        <p:spPr>
          <a:xfrm>
            <a:off x="-673676" y="-1469209"/>
            <a:ext cx="12486405" cy="9570686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7B992-EC01-4513-A930-058E65856643}"/>
              </a:ext>
            </a:extLst>
          </p:cNvPr>
          <p:cNvSpPr txBox="1"/>
          <p:nvPr/>
        </p:nvSpPr>
        <p:spPr>
          <a:xfrm>
            <a:off x="5300390" y="49980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67BB7-F30D-4BA2-82A7-32BA79823F58}"/>
              </a:ext>
            </a:extLst>
          </p:cNvPr>
          <p:cNvSpPr txBox="1"/>
          <p:nvPr/>
        </p:nvSpPr>
        <p:spPr>
          <a:xfrm>
            <a:off x="2970536" y="4778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36938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327564" y="3619005"/>
            <a:ext cx="4563093" cy="10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1969" y="3157340"/>
            <a:ext cx="156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Angular Velocity</a:t>
            </a:r>
          </a:p>
          <a:p>
            <a:pPr algn="ctr"/>
            <a:r>
              <a:rPr lang="en-US" dirty="0"/>
              <a:t>(rad/s)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67654" y="3295839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2327563" y="1899673"/>
            <a:ext cx="1992339" cy="1730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409611" y="1899673"/>
            <a:ext cx="900642" cy="171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1899673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22996" y="95780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64111" y="1462643"/>
            <a:ext cx="83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 rad/s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29178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A6248A-F93A-28C7-0281-B6C19CCA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53" y="1678493"/>
            <a:ext cx="3617278" cy="29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75E6B9-B5C4-C22B-7AA0-23365EC25322}"/>
              </a:ext>
            </a:extLst>
          </p:cNvPr>
          <p:cNvSpPr txBox="1"/>
          <p:nvPr/>
        </p:nvSpPr>
        <p:spPr>
          <a:xfrm>
            <a:off x="7576210" y="4810751"/>
            <a:ext cx="36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Newtown Graffiti CC-BY-2.0</a:t>
            </a:r>
          </a:p>
        </p:txBody>
      </p:sp>
    </p:spTree>
    <p:extLst>
      <p:ext uri="{BB962C8B-B14F-4D97-AF65-F5344CB8AC3E}">
        <p14:creationId xmlns:p14="http://schemas.microsoft.com/office/powerpoint/2010/main" val="3515310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1615</Words>
  <Application>Microsoft Office PowerPoint</Application>
  <PresentationFormat>Widescreen</PresentationFormat>
  <Paragraphs>832</Paragraphs>
  <Slides>135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43" baseType="lpstr">
      <vt:lpstr>Aharoni</vt:lpstr>
      <vt:lpstr>Arial</vt:lpstr>
      <vt:lpstr>Calibri</vt:lpstr>
      <vt:lpstr>Calibri Light</vt:lpstr>
      <vt:lpstr>Cambria Math</vt:lpstr>
      <vt:lpstr>Forte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236</cp:revision>
  <dcterms:created xsi:type="dcterms:W3CDTF">2016-12-20T19:33:42Z</dcterms:created>
  <dcterms:modified xsi:type="dcterms:W3CDTF">2025-02-19T20:48:45Z</dcterms:modified>
</cp:coreProperties>
</file>