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70" r:id="rId15"/>
    <p:sldId id="272" r:id="rId16"/>
    <p:sldId id="271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05"/>
    <p:restoredTop sz="94674"/>
  </p:normalViewPr>
  <p:slideViewPr>
    <p:cSldViewPr snapToGrid="0" snapToObjects="1">
      <p:cViewPr>
        <p:scale>
          <a:sx n="100" d="100"/>
          <a:sy n="100" d="100"/>
        </p:scale>
        <p:origin x="616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gnesdentremont/Documents/GitHub/mechanics_textbook/ROOT_Updated/websites/15_one_dof_vibrations/15_plo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gnesdentremont/Documents/GitHub/mechanics_textbook/ROOT_Updated/websites/15_one_dof_vibrations/15_plo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gnesdentremont/Documents/GitHub/mechanics_textbook/ROOT_Updated/websites/15_one_dof_vibrations/15_plo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gnesdentremont/Documents/GitHub/mechanics_textbook/ROOT_Updated/websites/15_one_dof_vibrations/15_plo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gnesdentremont/Documents/GitHub/mechanics_textbook/ROOT_Updated/websites/15_one_dof_vibrations/15_plo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gnesdentremont/Documents/GitHub/mechanics_textbook/ROOT_Updated/websites/15_one_dof_vibrations/15_plo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1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'1dof free undamped'!$E$21:$E$203</c:f>
              <c:numCache>
                <c:formatCode>General</c:formatCode>
                <c:ptCount val="183"/>
                <c:pt idx="0">
                  <c:v>0</c:v>
                </c:pt>
                <c:pt idx="1">
                  <c:v>1.4999999999999999E-2</c:v>
                </c:pt>
                <c:pt idx="2">
                  <c:v>0.03</c:v>
                </c:pt>
                <c:pt idx="3">
                  <c:v>4.4999999999999998E-2</c:v>
                </c:pt>
                <c:pt idx="4">
                  <c:v>0.06</c:v>
                </c:pt>
                <c:pt idx="5">
                  <c:v>7.4999999999999997E-2</c:v>
                </c:pt>
                <c:pt idx="6">
                  <c:v>0.09</c:v>
                </c:pt>
                <c:pt idx="7">
                  <c:v>0.105</c:v>
                </c:pt>
                <c:pt idx="8">
                  <c:v>0.12</c:v>
                </c:pt>
                <c:pt idx="9">
                  <c:v>0.13500000000000001</c:v>
                </c:pt>
                <c:pt idx="10">
                  <c:v>0.15000000000000002</c:v>
                </c:pt>
                <c:pt idx="11">
                  <c:v>0.16500000000000004</c:v>
                </c:pt>
                <c:pt idx="12">
                  <c:v>0.18000000000000005</c:v>
                </c:pt>
                <c:pt idx="13">
                  <c:v>0.19500000000000006</c:v>
                </c:pt>
                <c:pt idx="14">
                  <c:v>0.21000000000000008</c:v>
                </c:pt>
                <c:pt idx="15">
                  <c:v>0.22500000000000009</c:v>
                </c:pt>
                <c:pt idx="16">
                  <c:v>0.2400000000000001</c:v>
                </c:pt>
                <c:pt idx="17">
                  <c:v>0.25500000000000012</c:v>
                </c:pt>
                <c:pt idx="18">
                  <c:v>0.27000000000000013</c:v>
                </c:pt>
                <c:pt idx="19">
                  <c:v>0.28500000000000014</c:v>
                </c:pt>
                <c:pt idx="20">
                  <c:v>0.30000000000000016</c:v>
                </c:pt>
                <c:pt idx="21">
                  <c:v>0.31500000000000017</c:v>
                </c:pt>
                <c:pt idx="22">
                  <c:v>0.33000000000000018</c:v>
                </c:pt>
                <c:pt idx="23">
                  <c:v>0.3450000000000002</c:v>
                </c:pt>
                <c:pt idx="24">
                  <c:v>0.36000000000000021</c:v>
                </c:pt>
                <c:pt idx="25">
                  <c:v>0.37500000000000022</c:v>
                </c:pt>
                <c:pt idx="26">
                  <c:v>0.39000000000000024</c:v>
                </c:pt>
                <c:pt idx="27">
                  <c:v>0.40500000000000025</c:v>
                </c:pt>
                <c:pt idx="28">
                  <c:v>0.42000000000000026</c:v>
                </c:pt>
                <c:pt idx="29">
                  <c:v>0.43500000000000028</c:v>
                </c:pt>
                <c:pt idx="30">
                  <c:v>0.45000000000000029</c:v>
                </c:pt>
                <c:pt idx="31">
                  <c:v>0.4650000000000003</c:v>
                </c:pt>
                <c:pt idx="32">
                  <c:v>0.48000000000000032</c:v>
                </c:pt>
                <c:pt idx="33">
                  <c:v>0.49500000000000033</c:v>
                </c:pt>
                <c:pt idx="34">
                  <c:v>0.51000000000000034</c:v>
                </c:pt>
                <c:pt idx="35">
                  <c:v>0.52500000000000036</c:v>
                </c:pt>
                <c:pt idx="36">
                  <c:v>0.54000000000000037</c:v>
                </c:pt>
                <c:pt idx="37">
                  <c:v>0.55500000000000038</c:v>
                </c:pt>
                <c:pt idx="38">
                  <c:v>0.5700000000000004</c:v>
                </c:pt>
                <c:pt idx="39">
                  <c:v>0.58500000000000041</c:v>
                </c:pt>
                <c:pt idx="40">
                  <c:v>0.60000000000000042</c:v>
                </c:pt>
                <c:pt idx="41">
                  <c:v>0.61500000000000044</c:v>
                </c:pt>
                <c:pt idx="42">
                  <c:v>0.63000000000000045</c:v>
                </c:pt>
                <c:pt idx="43">
                  <c:v>0.64500000000000046</c:v>
                </c:pt>
                <c:pt idx="44">
                  <c:v>0.66000000000000048</c:v>
                </c:pt>
                <c:pt idx="45">
                  <c:v>0.67500000000000049</c:v>
                </c:pt>
                <c:pt idx="46">
                  <c:v>0.6900000000000005</c:v>
                </c:pt>
                <c:pt idx="47">
                  <c:v>0.70500000000000052</c:v>
                </c:pt>
                <c:pt idx="48">
                  <c:v>0.72000000000000053</c:v>
                </c:pt>
                <c:pt idx="49">
                  <c:v>0.73500000000000054</c:v>
                </c:pt>
                <c:pt idx="50">
                  <c:v>0.75000000000000056</c:v>
                </c:pt>
                <c:pt idx="51">
                  <c:v>0.76500000000000057</c:v>
                </c:pt>
                <c:pt idx="52">
                  <c:v>0.78000000000000058</c:v>
                </c:pt>
                <c:pt idx="53">
                  <c:v>0.7950000000000006</c:v>
                </c:pt>
                <c:pt idx="54">
                  <c:v>0.81000000000000061</c:v>
                </c:pt>
                <c:pt idx="55">
                  <c:v>0.82500000000000062</c:v>
                </c:pt>
                <c:pt idx="56">
                  <c:v>0.84000000000000064</c:v>
                </c:pt>
                <c:pt idx="57">
                  <c:v>0.85500000000000065</c:v>
                </c:pt>
                <c:pt idx="58">
                  <c:v>0.87000000000000066</c:v>
                </c:pt>
                <c:pt idx="59">
                  <c:v>0.88500000000000068</c:v>
                </c:pt>
                <c:pt idx="60">
                  <c:v>0.90000000000000069</c:v>
                </c:pt>
                <c:pt idx="61">
                  <c:v>0.9150000000000007</c:v>
                </c:pt>
                <c:pt idx="62">
                  <c:v>0.93000000000000071</c:v>
                </c:pt>
                <c:pt idx="63">
                  <c:v>0.94500000000000073</c:v>
                </c:pt>
                <c:pt idx="64">
                  <c:v>0.96000000000000074</c:v>
                </c:pt>
                <c:pt idx="65">
                  <c:v>0.97500000000000075</c:v>
                </c:pt>
                <c:pt idx="66">
                  <c:v>0.99000000000000077</c:v>
                </c:pt>
                <c:pt idx="67">
                  <c:v>1.0050000000000008</c:v>
                </c:pt>
                <c:pt idx="68">
                  <c:v>1.0200000000000007</c:v>
                </c:pt>
                <c:pt idx="69">
                  <c:v>1.0350000000000006</c:v>
                </c:pt>
                <c:pt idx="70">
                  <c:v>1.0500000000000005</c:v>
                </c:pt>
                <c:pt idx="71">
                  <c:v>1.0650000000000004</c:v>
                </c:pt>
                <c:pt idx="72">
                  <c:v>1.0800000000000003</c:v>
                </c:pt>
                <c:pt idx="73">
                  <c:v>1.0950000000000002</c:v>
                </c:pt>
                <c:pt idx="74">
                  <c:v>1.1100000000000001</c:v>
                </c:pt>
                <c:pt idx="75">
                  <c:v>1.125</c:v>
                </c:pt>
                <c:pt idx="76">
                  <c:v>1.1399999999999999</c:v>
                </c:pt>
                <c:pt idx="77">
                  <c:v>1.1549999999999998</c:v>
                </c:pt>
                <c:pt idx="78">
                  <c:v>1.1699999999999997</c:v>
                </c:pt>
                <c:pt idx="79">
                  <c:v>1.1849999999999996</c:v>
                </c:pt>
                <c:pt idx="80">
                  <c:v>1.1999999999999995</c:v>
                </c:pt>
                <c:pt idx="81">
                  <c:v>1.2149999999999994</c:v>
                </c:pt>
                <c:pt idx="82">
                  <c:v>1.2299999999999993</c:v>
                </c:pt>
                <c:pt idx="83">
                  <c:v>1.2449999999999992</c:v>
                </c:pt>
                <c:pt idx="84">
                  <c:v>1.2599999999999991</c:v>
                </c:pt>
                <c:pt idx="85">
                  <c:v>1.274999999999999</c:v>
                </c:pt>
                <c:pt idx="86">
                  <c:v>1.2899999999999989</c:v>
                </c:pt>
                <c:pt idx="87">
                  <c:v>1.3049999999999988</c:v>
                </c:pt>
                <c:pt idx="88">
                  <c:v>1.3199999999999987</c:v>
                </c:pt>
                <c:pt idx="89">
                  <c:v>1.3349999999999986</c:v>
                </c:pt>
                <c:pt idx="90">
                  <c:v>1.3499999999999985</c:v>
                </c:pt>
                <c:pt idx="91">
                  <c:v>1.3649999999999984</c:v>
                </c:pt>
                <c:pt idx="92">
                  <c:v>1.3799999999999983</c:v>
                </c:pt>
                <c:pt idx="93">
                  <c:v>1.3949999999999982</c:v>
                </c:pt>
                <c:pt idx="94">
                  <c:v>1.4099999999999981</c:v>
                </c:pt>
                <c:pt idx="95">
                  <c:v>1.424999999999998</c:v>
                </c:pt>
                <c:pt idx="96">
                  <c:v>1.4399999999999979</c:v>
                </c:pt>
                <c:pt idx="97">
                  <c:v>1.4549999999999979</c:v>
                </c:pt>
                <c:pt idx="98">
                  <c:v>1.4699999999999978</c:v>
                </c:pt>
                <c:pt idx="99">
                  <c:v>1.4849999999999977</c:v>
                </c:pt>
                <c:pt idx="100">
                  <c:v>1.4999999999999976</c:v>
                </c:pt>
                <c:pt idx="101">
                  <c:v>1.5149999999999975</c:v>
                </c:pt>
                <c:pt idx="102">
                  <c:v>1.5299999999999974</c:v>
                </c:pt>
                <c:pt idx="103">
                  <c:v>1.5449999999999973</c:v>
                </c:pt>
                <c:pt idx="104">
                  <c:v>1.5599999999999972</c:v>
                </c:pt>
                <c:pt idx="105">
                  <c:v>1.5749999999999971</c:v>
                </c:pt>
                <c:pt idx="106">
                  <c:v>1.589999999999997</c:v>
                </c:pt>
                <c:pt idx="107">
                  <c:v>1.6049999999999969</c:v>
                </c:pt>
                <c:pt idx="108">
                  <c:v>1.6199999999999968</c:v>
                </c:pt>
                <c:pt idx="109">
                  <c:v>1.6349999999999967</c:v>
                </c:pt>
                <c:pt idx="110">
                  <c:v>1.6499999999999966</c:v>
                </c:pt>
                <c:pt idx="111">
                  <c:v>1.6649999999999965</c:v>
                </c:pt>
                <c:pt idx="112">
                  <c:v>1.6799999999999964</c:v>
                </c:pt>
                <c:pt idx="113">
                  <c:v>1.6949999999999963</c:v>
                </c:pt>
                <c:pt idx="114">
                  <c:v>1.7099999999999962</c:v>
                </c:pt>
                <c:pt idx="115">
                  <c:v>1.7249999999999961</c:v>
                </c:pt>
                <c:pt idx="116">
                  <c:v>1.739999999999996</c:v>
                </c:pt>
                <c:pt idx="117">
                  <c:v>1.7549999999999959</c:v>
                </c:pt>
                <c:pt idx="118">
                  <c:v>1.7699999999999958</c:v>
                </c:pt>
                <c:pt idx="119">
                  <c:v>1.7849999999999957</c:v>
                </c:pt>
                <c:pt idx="120">
                  <c:v>1.7999999999999956</c:v>
                </c:pt>
                <c:pt idx="121">
                  <c:v>1.8149999999999955</c:v>
                </c:pt>
                <c:pt idx="122">
                  <c:v>1.8299999999999954</c:v>
                </c:pt>
                <c:pt idx="123">
                  <c:v>1.8449999999999953</c:v>
                </c:pt>
                <c:pt idx="124">
                  <c:v>1.8599999999999952</c:v>
                </c:pt>
                <c:pt idx="125">
                  <c:v>1.8749999999999951</c:v>
                </c:pt>
                <c:pt idx="126">
                  <c:v>1.889999999999995</c:v>
                </c:pt>
                <c:pt idx="127">
                  <c:v>1.9049999999999949</c:v>
                </c:pt>
                <c:pt idx="128">
                  <c:v>1.9199999999999948</c:v>
                </c:pt>
                <c:pt idx="129">
                  <c:v>1.9349999999999947</c:v>
                </c:pt>
                <c:pt idx="130">
                  <c:v>1.9499999999999946</c:v>
                </c:pt>
                <c:pt idx="131">
                  <c:v>1.9649999999999945</c:v>
                </c:pt>
                <c:pt idx="132">
                  <c:v>1.9799999999999944</c:v>
                </c:pt>
                <c:pt idx="133">
                  <c:v>1.9949999999999943</c:v>
                </c:pt>
                <c:pt idx="134">
                  <c:v>2.0099999999999945</c:v>
                </c:pt>
                <c:pt idx="135">
                  <c:v>2.0249999999999946</c:v>
                </c:pt>
                <c:pt idx="136">
                  <c:v>2.0399999999999947</c:v>
                </c:pt>
                <c:pt idx="137">
                  <c:v>2.0549999999999948</c:v>
                </c:pt>
                <c:pt idx="138">
                  <c:v>2.069999999999995</c:v>
                </c:pt>
                <c:pt idx="139">
                  <c:v>2.0849999999999951</c:v>
                </c:pt>
                <c:pt idx="140">
                  <c:v>2.0999999999999952</c:v>
                </c:pt>
                <c:pt idx="141">
                  <c:v>2.1149999999999953</c:v>
                </c:pt>
                <c:pt idx="142">
                  <c:v>2.1299999999999955</c:v>
                </c:pt>
                <c:pt idx="143">
                  <c:v>2.1449999999999956</c:v>
                </c:pt>
                <c:pt idx="144">
                  <c:v>2.1599999999999957</c:v>
                </c:pt>
                <c:pt idx="145">
                  <c:v>2.1749999999999958</c:v>
                </c:pt>
                <c:pt idx="146">
                  <c:v>2.1899999999999959</c:v>
                </c:pt>
                <c:pt idx="147">
                  <c:v>2.2049999999999961</c:v>
                </c:pt>
                <c:pt idx="148">
                  <c:v>2.2199999999999962</c:v>
                </c:pt>
                <c:pt idx="149">
                  <c:v>2.2349999999999963</c:v>
                </c:pt>
                <c:pt idx="150">
                  <c:v>2.2499999999999964</c:v>
                </c:pt>
                <c:pt idx="151">
                  <c:v>2.2649999999999966</c:v>
                </c:pt>
                <c:pt idx="152">
                  <c:v>2.2799999999999967</c:v>
                </c:pt>
                <c:pt idx="153">
                  <c:v>2.2949999999999968</c:v>
                </c:pt>
                <c:pt idx="154">
                  <c:v>2.3099999999999969</c:v>
                </c:pt>
                <c:pt idx="155">
                  <c:v>2.3249999999999971</c:v>
                </c:pt>
                <c:pt idx="156">
                  <c:v>2.3399999999999972</c:v>
                </c:pt>
                <c:pt idx="157">
                  <c:v>2.3549999999999973</c:v>
                </c:pt>
                <c:pt idx="158">
                  <c:v>2.3699999999999974</c:v>
                </c:pt>
                <c:pt idx="159">
                  <c:v>2.3849999999999976</c:v>
                </c:pt>
                <c:pt idx="160">
                  <c:v>2.3999999999999977</c:v>
                </c:pt>
                <c:pt idx="161">
                  <c:v>2.4149999999999978</c:v>
                </c:pt>
                <c:pt idx="162">
                  <c:v>2.4299999999999979</c:v>
                </c:pt>
                <c:pt idx="163">
                  <c:v>2.4449999999999981</c:v>
                </c:pt>
                <c:pt idx="164">
                  <c:v>2.4599999999999982</c:v>
                </c:pt>
                <c:pt idx="165">
                  <c:v>2.4749999999999983</c:v>
                </c:pt>
                <c:pt idx="166">
                  <c:v>2.4899999999999984</c:v>
                </c:pt>
                <c:pt idx="167">
                  <c:v>2.5049999999999986</c:v>
                </c:pt>
                <c:pt idx="168">
                  <c:v>2.5199999999999987</c:v>
                </c:pt>
                <c:pt idx="169">
                  <c:v>2.5349999999999988</c:v>
                </c:pt>
                <c:pt idx="170">
                  <c:v>2.5499999999999989</c:v>
                </c:pt>
                <c:pt idx="171">
                  <c:v>2.5649999999999991</c:v>
                </c:pt>
                <c:pt idx="172">
                  <c:v>2.5799999999999992</c:v>
                </c:pt>
                <c:pt idx="173">
                  <c:v>2.5949999999999993</c:v>
                </c:pt>
                <c:pt idx="174">
                  <c:v>2.6099999999999994</c:v>
                </c:pt>
                <c:pt idx="175">
                  <c:v>2.6249999999999996</c:v>
                </c:pt>
                <c:pt idx="176">
                  <c:v>2.6399999999999997</c:v>
                </c:pt>
                <c:pt idx="177">
                  <c:v>2.6549999999999998</c:v>
                </c:pt>
                <c:pt idx="178">
                  <c:v>2.67</c:v>
                </c:pt>
                <c:pt idx="179">
                  <c:v>2.6850000000000001</c:v>
                </c:pt>
                <c:pt idx="180">
                  <c:v>2.7</c:v>
                </c:pt>
                <c:pt idx="181">
                  <c:v>2.7150000000000003</c:v>
                </c:pt>
                <c:pt idx="182">
                  <c:v>2.7300000000000004</c:v>
                </c:pt>
              </c:numCache>
            </c:numRef>
          </c:xVal>
          <c:yVal>
            <c:numRef>
              <c:f>'1dof free undamped'!$F$21:$F$203</c:f>
              <c:numCache>
                <c:formatCode>General</c:formatCode>
                <c:ptCount val="183"/>
                <c:pt idx="0">
                  <c:v>2</c:v>
                </c:pt>
                <c:pt idx="1">
                  <c:v>2.0699510441559412</c:v>
                </c:pt>
                <c:pt idx="2">
                  <c:v>2.1357111447408061</c:v>
                </c:pt>
                <c:pt idx="3">
                  <c:v>2.1971471600208532</c:v>
                </c:pt>
                <c:pt idx="4">
                  <c:v>2.2541347030575616</c:v>
                </c:pt>
                <c:pt idx="5">
                  <c:v>2.3065583935486793</c:v>
                </c:pt>
                <c:pt idx="6">
                  <c:v>2.3543120914339108</c:v>
                </c:pt>
                <c:pt idx="7">
                  <c:v>2.3972991117922713</c:v>
                </c:pt>
                <c:pt idx="8">
                  <c:v>2.4354324205960136</c:v>
                </c:pt>
                <c:pt idx="9">
                  <c:v>2.4686348109247982</c:v>
                </c:pt>
                <c:pt idx="10">
                  <c:v>2.4968390592833223</c:v>
                </c:pt>
                <c:pt idx="11">
                  <c:v>2.5199880617059298</c:v>
                </c:pt>
                <c:pt idx="12">
                  <c:v>2.5380349493726295</c:v>
                </c:pt>
                <c:pt idx="13">
                  <c:v>2.5509431835024392</c:v>
                </c:pt>
                <c:pt idx="14">
                  <c:v>2.5586866293319352</c:v>
                </c:pt>
                <c:pt idx="15">
                  <c:v>2.5612496090292134</c:v>
                </c:pt>
                <c:pt idx="16">
                  <c:v>2.5586269334361469</c:v>
                </c:pt>
                <c:pt idx="17">
                  <c:v>2.5508239125746544</c:v>
                </c:pt>
                <c:pt idx="18">
                  <c:v>2.5378563448957223</c:v>
                </c:pt>
                <c:pt idx="19">
                  <c:v>2.5197504852929375</c:v>
                </c:pt>
                <c:pt idx="20">
                  <c:v>2.4965429919453022</c:v>
                </c:pt>
                <c:pt idx="21">
                  <c:v>2.468280852096945</c:v>
                </c:pt>
                <c:pt idx="22">
                  <c:v>2.4350212869240075</c:v>
                </c:pt>
                <c:pt idx="23">
                  <c:v>2.3968316356813153</c:v>
                </c:pt>
                <c:pt idx="24">
                  <c:v>2.3537892193633954</c:v>
                </c:pt>
                <c:pt idx="25">
                  <c:v>2.3059811841558839</c:v>
                </c:pt>
                <c:pt idx="26">
                  <c:v>2.2535043249942763</c:v>
                </c:pt>
                <c:pt idx="27">
                  <c:v>2.1964648895872592</c:v>
                </c:pt>
                <c:pt idx="28">
                  <c:v>2.1349783633014026</c:v>
                </c:pt>
                <c:pt idx="29">
                  <c:v>2.0691692353427547</c:v>
                </c:pt>
                <c:pt idx="30">
                  <c:v>1.9991707467087367</c:v>
                </c:pt>
                <c:pt idx="31">
                  <c:v>1.9251246204206505</c:v>
                </c:pt>
                <c:pt idx="32">
                  <c:v>1.8471807745829882</c:v>
                </c:pt>
                <c:pt idx="33">
                  <c:v>1.7654970188504946</c:v>
                </c:pt>
                <c:pt idx="34">
                  <c:v>1.6802387349175414</c:v>
                </c:pt>
                <c:pt idx="35">
                  <c:v>1.5915785416767059</c:v>
                </c:pt>
                <c:pt idx="36">
                  <c:v>1.4996959457244952</c:v>
                </c:pt>
                <c:pt idx="37">
                  <c:v>1.4047769779218253</c:v>
                </c:pt>
                <c:pt idx="38">
                  <c:v>1.3070138167450955</c:v>
                </c:pt>
                <c:pt idx="39">
                  <c:v>1.206604399190438</c:v>
                </c:pt>
                <c:pt idx="40">
                  <c:v>1.1037520200189361</c:v>
                </c:pt>
                <c:pt idx="41">
                  <c:v>0.99866492015419739</c:v>
                </c:pt>
                <c:pt idx="42">
                  <c:v>0.89155586506564011</c:v>
                </c:pt>
                <c:pt idx="43">
                  <c:v>0.78264171399111782</c:v>
                </c:pt>
                <c:pt idx="44">
                  <c:v>0.67214298087106006</c:v>
                </c:pt>
                <c:pt idx="45">
                  <c:v>0.56028338788309451</c:v>
                </c:pt>
                <c:pt idx="46">
                  <c:v>0.44728941248108162</c:v>
                </c:pt>
                <c:pt idx="47">
                  <c:v>0.3333898288556566</c:v>
                </c:pt>
                <c:pt idx="48">
                  <c:v>0.21881524474466479</c:v>
                </c:pt>
                <c:pt idx="49">
                  <c:v>0.10379763453128767</c:v>
                </c:pt>
                <c:pt idx="50">
                  <c:v>-1.1430130424809237E-2</c:v>
                </c:pt>
                <c:pt idx="51">
                  <c:v>-0.12663475327242216</c:v>
                </c:pt>
                <c:pt idx="52">
                  <c:v>-0.24158298401520714</c:v>
                </c:pt>
                <c:pt idx="53">
                  <c:v>-0.35604209176322449</c:v>
                </c:pt>
                <c:pt idx="54">
                  <c:v>-0.46978033593346774</c:v>
                </c:pt>
                <c:pt idx="55">
                  <c:v>-0.58256743544535927</c:v>
                </c:pt>
                <c:pt idx="56">
                  <c:v>-0.69417503496125277</c:v>
                </c:pt>
                <c:pt idx="57">
                  <c:v>-0.80437716722796593</c:v>
                </c:pt>
                <c:pt idx="58">
                  <c:v>-0.91295071058324717</c:v>
                </c:pt>
                <c:pt idx="59">
                  <c:v>-1.0196758407009157</c:v>
                </c:pt>
                <c:pt idx="60">
                  <c:v>-1.1243364756599994</c:v>
                </c:pt>
                <c:pt idx="61">
                  <c:v>-1.2267207134367937</c:v>
                </c:pt>
                <c:pt idx="62">
                  <c:v>-1.3266212609340529</c:v>
                </c:pt>
                <c:pt idx="63">
                  <c:v>-1.4238358536786806</c:v>
                </c:pt>
                <c:pt idx="64">
                  <c:v>-1.5181676653381764</c:v>
                </c:pt>
                <c:pt idx="65">
                  <c:v>-1.6094257062267039</c:v>
                </c:pt>
                <c:pt idx="66">
                  <c:v>-1.6974252099939398</c:v>
                </c:pt>
                <c:pt idx="67">
                  <c:v>-1.7819880077138073</c:v>
                </c:pt>
                <c:pt idx="68">
                  <c:v>-1.8629428886156669</c:v>
                </c:pt>
                <c:pt idx="69">
                  <c:v>-1.9401259467276244</c:v>
                </c:pt>
                <c:pt idx="70">
                  <c:v>-2.0133809127301241</c:v>
                </c:pt>
                <c:pt idx="71">
                  <c:v>-2.0825594703479151</c:v>
                </c:pt>
                <c:pt idx="72">
                  <c:v>-2.1475215566398362</c:v>
                </c:pt>
                <c:pt idx="73">
                  <c:v>-2.2081356455784094</c:v>
                </c:pt>
                <c:pt idx="74">
                  <c:v>-2.2642790143451088</c:v>
                </c:pt>
                <c:pt idx="75">
                  <c:v>-2.3158379918021281</c:v>
                </c:pt>
                <c:pt idx="76">
                  <c:v>-2.3627081886375962</c:v>
                </c:pt>
                <c:pt idx="77">
                  <c:v>-2.4047947087182657</c:v>
                </c:pt>
                <c:pt idx="78">
                  <c:v>-2.4420123412217558</c:v>
                </c:pt>
                <c:pt idx="79">
                  <c:v>-2.4742857331593515</c:v>
                </c:pt>
                <c:pt idx="80">
                  <c:v>-2.5015495419400575</c:v>
                </c:pt>
                <c:pt idx="81">
                  <c:v>-2.5237485676670182</c:v>
                </c:pt>
                <c:pt idx="82">
                  <c:v>-2.5408378648984491</c:v>
                </c:pt>
                <c:pt idx="83">
                  <c:v>-2.5527828336467944</c:v>
                </c:pt>
                <c:pt idx="84">
                  <c:v>-2.5595592894318839</c:v>
                </c:pt>
                <c:pt idx="85">
                  <c:v>-2.5611535122462379</c:v>
                </c:pt>
                <c:pt idx="86">
                  <c:v>-2.5575622743333968</c:v>
                </c:pt>
                <c:pt idx="87">
                  <c:v>-2.5487928467230234</c:v>
                </c:pt>
                <c:pt idx="88">
                  <c:v>-2.5348629845095529</c:v>
                </c:pt>
                <c:pt idx="89">
                  <c:v>-2.5158008909041949</c:v>
                </c:pt>
                <c:pt idx="90">
                  <c:v>-2.4916451601330634</c:v>
                </c:pt>
                <c:pt idx="91">
                  <c:v>-2.4624446992970621</c:v>
                </c:pt>
                <c:pt idx="92">
                  <c:v>-2.4282586293517117</c:v>
                </c:pt>
                <c:pt idx="93">
                  <c:v>-2.3891561654074196</c:v>
                </c:pt>
                <c:pt idx="94">
                  <c:v>-2.3452164765925305</c:v>
                </c:pt>
                <c:pt idx="95">
                  <c:v>-2.2965285257628909</c:v>
                </c:pt>
                <c:pt idx="96">
                  <c:v>-2.2431908893824688</c:v>
                </c:pt>
                <c:pt idx="97">
                  <c:v>-2.1853115579396953</c:v>
                </c:pt>
                <c:pt idx="98">
                  <c:v>-2.1230077173036226</c:v>
                </c:pt>
                <c:pt idx="99">
                  <c:v>-2.056405511462585</c:v>
                </c:pt>
                <c:pt idx="100">
                  <c:v>-1.9856397871257259</c:v>
                </c:pt>
                <c:pt idx="101">
                  <c:v>-1.9108538207044838</c:v>
                </c:pt>
                <c:pt idx="102">
                  <c:v>-1.8321990282268219</c:v>
                </c:pt>
                <c:pt idx="103">
                  <c:v>-1.7498346587715006</c:v>
                </c:pt>
                <c:pt idx="104">
                  <c:v>-1.6639274720431192</c:v>
                </c:pt>
                <c:pt idx="105">
                  <c:v>-1.5746514007406891</c:v>
                </c:pt>
                <c:pt idx="106">
                  <c:v>-1.4821871984033463</c:v>
                </c:pt>
                <c:pt idx="107">
                  <c:v>-1.3867220734462065</c:v>
                </c:pt>
                <c:pt idx="108">
                  <c:v>-1.2884493101272867</c:v>
                </c:pt>
                <c:pt idx="109">
                  <c:v>-1.1875678772129283</c:v>
                </c:pt>
                <c:pt idx="110">
                  <c:v>-1.0842820251340353</c:v>
                </c:pt>
                <c:pt idx="111">
                  <c:v>-0.97880087244873271</c:v>
                </c:pt>
                <c:pt idx="112">
                  <c:v>-0.87133798244875582</c:v>
                </c:pt>
                <c:pt idx="113">
                  <c:v>-0.76211093076675107</c:v>
                </c:pt>
                <c:pt idx="114">
                  <c:v>-0.6513408648599579</c:v>
                </c:pt>
                <c:pt idx="115">
                  <c:v>-0.5392520562621862</c:v>
                </c:pt>
                <c:pt idx="116">
                  <c:v>-0.42607144651058421</c:v>
                </c:pt>
                <c:pt idx="117">
                  <c:v>-0.31202818766657298</c:v>
                </c:pt>
                <c:pt idx="118">
                  <c:v>-0.19735317836122448</c:v>
                </c:pt>
                <c:pt idx="119">
                  <c:v>-8.2278596304421706E-2</c:v>
                </c:pt>
                <c:pt idx="120">
                  <c:v>3.2962571795656231E-2</c:v>
                </c:pt>
                <c:pt idx="121">
                  <c:v>0.14813700195101423</c:v>
                </c:pt>
                <c:pt idx="122">
                  <c:v>0.26301150529519807</c:v>
                </c:pt>
                <c:pt idx="123">
                  <c:v>0.37735350021105551</c:v>
                </c:pt>
                <c:pt idx="124">
                  <c:v>0.49093148322904823</c:v>
                </c:pt>
                <c:pt idx="125">
                  <c:v>0.60351549774267155</c:v>
                </c:pt>
                <c:pt idx="126">
                  <c:v>0.71487759959200503</c:v>
                </c:pt>
                <c:pt idx="127">
                  <c:v>0.82479231857275792</c:v>
                </c:pt>
                <c:pt idx="128">
                  <c:v>0.93303711493637698</c:v>
                </c:pt>
                <c:pt idx="129">
                  <c:v>1.0393928299570039</c:v>
                </c:pt>
                <c:pt idx="130">
                  <c:v>1.1436441296530147</c:v>
                </c:pt>
                <c:pt idx="131">
                  <c:v>1.2455799407647423</c:v>
                </c:pt>
                <c:pt idx="132">
                  <c:v>1.3449938781057122</c:v>
                </c:pt>
                <c:pt idx="133">
                  <c:v>1.4416846624221222</c:v>
                </c:pt>
                <c:pt idx="134">
                  <c:v>1.5354565279145556</c:v>
                </c:pt>
                <c:pt idx="135">
                  <c:v>1.6261196185968316</c:v>
                </c:pt>
                <c:pt idx="136">
                  <c:v>1.7134903726895077</c:v>
                </c:pt>
                <c:pt idx="137">
                  <c:v>1.7973918942697535</c:v>
                </c:pt>
                <c:pt idx="138">
                  <c:v>1.8776543114251556</c:v>
                </c:pt>
                <c:pt idx="139">
                  <c:v>1.9541151201862976</c:v>
                </c:pt>
                <c:pt idx="140">
                  <c:v>2.0266195135417679</c:v>
                </c:pt>
                <c:pt idx="141">
                  <c:v>2.0950206948694583</c:v>
                </c:pt>
                <c:pt idx="142">
                  <c:v>2.1591801751495683</c:v>
                </c:pt>
                <c:pt idx="143">
                  <c:v>2.2189680533575489</c:v>
                </c:pt>
                <c:pt idx="144">
                  <c:v>2.2742632794692899</c:v>
                </c:pt>
                <c:pt idx="145">
                  <c:v>2.3249538995460544</c:v>
                </c:pt>
                <c:pt idx="146">
                  <c:v>2.3709372824029518</c:v>
                </c:pt>
                <c:pt idx="147">
                  <c:v>2.4121203274020213</c:v>
                </c:pt>
                <c:pt idx="148">
                  <c:v>2.4484196529492097</c:v>
                </c:pt>
                <c:pt idx="149">
                  <c:v>2.4797617653136057</c:v>
                </c:pt>
                <c:pt idx="150">
                  <c:v>2.5060832074271362</c:v>
                </c:pt>
                <c:pt idx="151">
                  <c:v>2.527330687363444</c:v>
                </c:pt>
                <c:pt idx="152">
                  <c:v>2.5434611862358314</c:v>
                </c:pt>
                <c:pt idx="153">
                  <c:v>2.5544420452958025</c:v>
                </c:pt>
                <c:pt idx="154">
                  <c:v>2.5602510320558736</c:v>
                </c:pt>
                <c:pt idx="155">
                  <c:v>2.5608763853027612</c:v>
                </c:pt>
                <c:pt idx="156">
                  <c:v>2.556316838909821</c:v>
                </c:pt>
                <c:pt idx="157">
                  <c:v>2.5465816244005208</c:v>
                </c:pt>
                <c:pt idx="158">
                  <c:v>2.5316904522577621</c:v>
                </c:pt>
                <c:pt idx="159">
                  <c:v>2.5116734720168838</c:v>
                </c:pt>
                <c:pt idx="160">
                  <c:v>2.4865712112231591</c:v>
                </c:pt>
                <c:pt idx="161">
                  <c:v>2.4564344933773588</c:v>
                </c:pt>
                <c:pt idx="162">
                  <c:v>2.4213243350355369</c:v>
                </c:pt>
                <c:pt idx="163">
                  <c:v>2.3813118222713445</c:v>
                </c:pt>
                <c:pt idx="164">
                  <c:v>2.3364779667510267</c:v>
                </c:pt>
                <c:pt idx="165">
                  <c:v>2.2869135417124751</c:v>
                </c:pt>
                <c:pt idx="166">
                  <c:v>2.2327188981804462</c:v>
                </c:pt>
                <c:pt idx="167">
                  <c:v>2.174003761790015</c:v>
                </c:pt>
                <c:pt idx="168">
                  <c:v>2.1108870106296633</c:v>
                </c:pt>
                <c:pt idx="169">
                  <c:v>2.0434964345537665</c:v>
                </c:pt>
                <c:pt idx="170">
                  <c:v>1.9719684764518144</c:v>
                </c:pt>
                <c:pt idx="171">
                  <c:v>1.8964479559981664</c:v>
                </c:pt>
                <c:pt idx="172">
                  <c:v>1.8170877764417048</c:v>
                </c:pt>
                <c:pt idx="173">
                  <c:v>1.7340486150289982</c:v>
                </c:pt>
                <c:pt idx="174">
                  <c:v>1.6474985976877898</c:v>
                </c:pt>
                <c:pt idx="175">
                  <c:v>1.5576129586294252</c:v>
                </c:pt>
                <c:pt idx="176">
                  <c:v>1.4645736855594627</c:v>
                </c:pt>
                <c:pt idx="177">
                  <c:v>1.3685691512147469</c:v>
                </c:pt>
                <c:pt idx="178">
                  <c:v>1.2697937319729982</c:v>
                </c:pt>
                <c:pt idx="179">
                  <c:v>1.1684474143070429</c:v>
                </c:pt>
                <c:pt idx="180">
                  <c:v>1.0647353898805514</c:v>
                </c:pt>
                <c:pt idx="181">
                  <c:v>0.95886764010504388</c:v>
                </c:pt>
                <c:pt idx="182">
                  <c:v>0.85105851099925867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62A-A449-B216-D143CF830787}"/>
            </c:ext>
          </c:extLst>
        </c:ser>
        <c:ser>
          <c:idx val="1"/>
          <c:order val="1"/>
          <c:spPr>
            <a:ln w="19050" cap="rnd">
              <a:solidFill>
                <a:srgbClr val="0070C0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'1dof free undamped'!$E$1:$E$21</c:f>
              <c:numCache>
                <c:formatCode>General</c:formatCode>
                <c:ptCount val="21"/>
                <c:pt idx="0">
                  <c:v>-0.30000000000000016</c:v>
                </c:pt>
                <c:pt idx="1">
                  <c:v>-0.28500000000000014</c:v>
                </c:pt>
                <c:pt idx="2">
                  <c:v>-0.27000000000000013</c:v>
                </c:pt>
                <c:pt idx="3">
                  <c:v>-0.25500000000000012</c:v>
                </c:pt>
                <c:pt idx="4">
                  <c:v>-0.2400000000000001</c:v>
                </c:pt>
                <c:pt idx="5">
                  <c:v>-0.22500000000000009</c:v>
                </c:pt>
                <c:pt idx="6">
                  <c:v>-0.21000000000000008</c:v>
                </c:pt>
                <c:pt idx="7">
                  <c:v>-0.19500000000000006</c:v>
                </c:pt>
                <c:pt idx="8">
                  <c:v>-0.18000000000000005</c:v>
                </c:pt>
                <c:pt idx="9">
                  <c:v>-0.16500000000000004</c:v>
                </c:pt>
                <c:pt idx="10">
                  <c:v>-0.15000000000000002</c:v>
                </c:pt>
                <c:pt idx="11">
                  <c:v>-0.13500000000000001</c:v>
                </c:pt>
                <c:pt idx="12">
                  <c:v>-0.12</c:v>
                </c:pt>
                <c:pt idx="13">
                  <c:v>-0.105</c:v>
                </c:pt>
                <c:pt idx="14">
                  <c:v>-0.09</c:v>
                </c:pt>
                <c:pt idx="15">
                  <c:v>-7.4999999999999997E-2</c:v>
                </c:pt>
                <c:pt idx="16">
                  <c:v>-0.06</c:v>
                </c:pt>
                <c:pt idx="17">
                  <c:v>-4.4999999999999998E-2</c:v>
                </c:pt>
                <c:pt idx="18">
                  <c:v>-0.03</c:v>
                </c:pt>
                <c:pt idx="19">
                  <c:v>-1.4999999999999999E-2</c:v>
                </c:pt>
                <c:pt idx="20">
                  <c:v>0</c:v>
                </c:pt>
              </c:numCache>
            </c:numRef>
          </c:xVal>
          <c:yVal>
            <c:numRef>
              <c:f>'1dof free undamped'!$F$1:$F$21</c:f>
              <c:numCache>
                <c:formatCode>General</c:formatCode>
                <c:ptCount val="21"/>
                <c:pt idx="0">
                  <c:v>-1.0103118862645779E-2</c:v>
                </c:pt>
                <c:pt idx="1">
                  <c:v>0.10512355366226031</c:v>
                </c:pt>
                <c:pt idx="2">
                  <c:v>0.22013738691126497</c:v>
                </c:pt>
                <c:pt idx="3">
                  <c:v>0.3347055171717695</c:v>
                </c:pt>
                <c:pt idx="4">
                  <c:v>0.4485959831274321</c:v>
                </c:pt>
                <c:pt idx="5">
                  <c:v>0.56157819550057331</c:v>
                </c:pt>
                <c:pt idx="6">
                  <c:v>0.67342340391667199</c:v>
                </c:pt>
                <c:pt idx="7">
                  <c:v>0.78390516004571054</c:v>
                </c:pt>
                <c:pt idx="8">
                  <c:v>0.89279977608266692</c:v>
                </c:pt>
                <c:pt idx="9">
                  <c:v>0.99988677763888689</c:v>
                </c:pt>
                <c:pt idx="10">
                  <c:v>1.1049493501273855</c:v>
                </c:pt>
                <c:pt idx="11">
                  <c:v>1.2077747777383008</c:v>
                </c:pt>
                <c:pt idx="12">
                  <c:v>1.3081548741157256</c:v>
                </c:pt>
                <c:pt idx="13">
                  <c:v>1.405886403863942</c:v>
                </c:pt>
                <c:pt idx="14">
                  <c:v>1.500771494029651</c:v>
                </c:pt>
                <c:pt idx="15">
                  <c:v>1.592618034727094</c:v>
                </c:pt>
                <c:pt idx="16">
                  <c:v>1.6812400680949242</c:v>
                </c:pt>
                <c:pt idx="17">
                  <c:v>1.7664581647973387</c:v>
                </c:pt>
                <c:pt idx="18">
                  <c:v>1.8480997873071709</c:v>
                </c:pt>
                <c:pt idx="19">
                  <c:v>1.9259996392354284</c:v>
                </c:pt>
                <c:pt idx="20">
                  <c:v>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62A-A449-B216-D143CF8307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0018447"/>
        <c:axId val="1810021167"/>
      </c:scatterChart>
      <c:valAx>
        <c:axId val="1810018447"/>
        <c:scaling>
          <c:orientation val="minMax"/>
          <c:max val="2.73"/>
          <c:min val="-0.8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21167"/>
        <c:crosses val="autoZero"/>
        <c:crossBetween val="midCat"/>
      </c:valAx>
      <c:valAx>
        <c:axId val="1810021167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184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9.9502487562189053E-3"/>
          <c:w val="1"/>
          <c:h val="0.99004975124378114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undamped!$E$1:$E$203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  <c:pt idx="174">
                  <c:v>6.9600000000000053</c:v>
                </c:pt>
                <c:pt idx="175">
                  <c:v>7.0000000000000053</c:v>
                </c:pt>
                <c:pt idx="176">
                  <c:v>7.0400000000000054</c:v>
                </c:pt>
                <c:pt idx="177">
                  <c:v>7.0800000000000054</c:v>
                </c:pt>
                <c:pt idx="178">
                  <c:v>7.1200000000000054</c:v>
                </c:pt>
                <c:pt idx="179">
                  <c:v>7.1600000000000055</c:v>
                </c:pt>
                <c:pt idx="180">
                  <c:v>7.2000000000000055</c:v>
                </c:pt>
                <c:pt idx="181">
                  <c:v>7.2400000000000055</c:v>
                </c:pt>
                <c:pt idx="182">
                  <c:v>7.2800000000000056</c:v>
                </c:pt>
                <c:pt idx="183">
                  <c:v>7.3200000000000056</c:v>
                </c:pt>
                <c:pt idx="184">
                  <c:v>7.3600000000000056</c:v>
                </c:pt>
                <c:pt idx="185">
                  <c:v>7.4000000000000057</c:v>
                </c:pt>
                <c:pt idx="186">
                  <c:v>7.4400000000000057</c:v>
                </c:pt>
                <c:pt idx="187">
                  <c:v>7.4800000000000058</c:v>
                </c:pt>
                <c:pt idx="188">
                  <c:v>7.5200000000000058</c:v>
                </c:pt>
                <c:pt idx="189">
                  <c:v>7.5600000000000058</c:v>
                </c:pt>
                <c:pt idx="190">
                  <c:v>7.6000000000000059</c:v>
                </c:pt>
                <c:pt idx="191">
                  <c:v>7.6400000000000059</c:v>
                </c:pt>
                <c:pt idx="192">
                  <c:v>7.6800000000000059</c:v>
                </c:pt>
                <c:pt idx="193">
                  <c:v>7.720000000000006</c:v>
                </c:pt>
                <c:pt idx="194">
                  <c:v>7.760000000000006</c:v>
                </c:pt>
                <c:pt idx="195">
                  <c:v>7.800000000000006</c:v>
                </c:pt>
                <c:pt idx="196">
                  <c:v>7.8400000000000061</c:v>
                </c:pt>
                <c:pt idx="197">
                  <c:v>7.8800000000000061</c:v>
                </c:pt>
                <c:pt idx="198">
                  <c:v>7.9200000000000061</c:v>
                </c:pt>
                <c:pt idx="199">
                  <c:v>7.9600000000000062</c:v>
                </c:pt>
                <c:pt idx="200">
                  <c:v>8.0000000000000053</c:v>
                </c:pt>
                <c:pt idx="201">
                  <c:v>8.0400000000000045</c:v>
                </c:pt>
                <c:pt idx="202">
                  <c:v>8.0800000000000036</c:v>
                </c:pt>
              </c:numCache>
            </c:numRef>
          </c:xVal>
          <c:yVal>
            <c:numRef>
              <c:f>undamped!$F$1:$F$203</c:f>
              <c:numCache>
                <c:formatCode>General</c:formatCode>
                <c:ptCount val="203"/>
                <c:pt idx="0">
                  <c:v>5</c:v>
                </c:pt>
                <c:pt idx="1">
                  <c:v>4.3846483267443013</c:v>
                </c:pt>
                <c:pt idx="2">
                  <c:v>3.7412498672712902</c:v>
                </c:pt>
                <c:pt idx="3">
                  <c:v>3.0739201760566388</c:v>
                </c:pt>
                <c:pt idx="4">
                  <c:v>2.3869278857913212</c:v>
                </c:pt>
                <c:pt idx="5">
                  <c:v>1.6846674026995467</c:v>
                </c:pt>
                <c:pt idx="6">
                  <c:v>0.97163079733529845</c:v>
                </c:pt>
                <c:pt idx="7">
                  <c:v>0.25237907066045473</c:v>
                </c:pt>
                <c:pt idx="8">
                  <c:v>-0.46848702079647797</c:v>
                </c:pt>
                <c:pt idx="9">
                  <c:v>-1.1863563940815727</c:v>
                </c:pt>
                <c:pt idx="10">
                  <c:v>-1.8966371350105922</c:v>
                </c:pt>
                <c:pt idx="11">
                  <c:v>-2.5947858707493672</c:v>
                </c:pt>
                <c:pt idx="12">
                  <c:v>-3.2763368318952026</c:v>
                </c:pt>
                <c:pt idx="13">
                  <c:v>-3.9369304181611446</c:v>
                </c:pt>
                <c:pt idx="14">
                  <c:v>-4.5723410849402253</c:v>
                </c:pt>
                <c:pt idx="15">
                  <c:v>-5.1785043723708295</c:v>
                </c:pt>
                <c:pt idx="16">
                  <c:v>-5.7515429040094102</c:v>
                </c:pt>
                <c:pt idx="17">
                  <c:v>-6.2877911888077751</c:v>
                </c:pt>
                <c:pt idx="18">
                  <c:v>-6.7838190677469212</c:v>
                </c:pt>
                <c:pt idx="19">
                  <c:v>-7.2364536551489778</c:v>
                </c:pt>
                <c:pt idx="20">
                  <c:v>-7.6427996343177336</c:v>
                </c:pt>
                <c:pt idx="21">
                  <c:v>-8.0002577776849275</c:v>
                </c:pt>
                <c:pt idx="22">
                  <c:v>-8.3065415729965402</c:v>
                </c:pt>
                <c:pt idx="23">
                  <c:v>-8.5596918491882636</c:v>
                </c:pt>
                <c:pt idx="24">
                  <c:v>-8.75808930839443</c:v>
                </c:pt>
                <c:pt idx="25">
                  <c:v>-8.9004648839283256</c:v>
                </c:pt>
                <c:pt idx="26">
                  <c:v>-8.9859078579781695</c:v>
                </c:pt>
                <c:pt idx="27">
                  <c:v>-9.0138716870931859</c:v>
                </c:pt>
                <c:pt idx="28">
                  <c:v>-8.9841774981965479</c:v>
                </c:pt>
                <c:pt idx="29">
                  <c:v>-8.8970152327626479</c:v>
                </c:pt>
                <c:pt idx="30">
                  <c:v>-8.7529424318398572</c:v>
                </c:pt>
                <c:pt idx="31">
                  <c:v>-8.5528806696904915</c:v>
                </c:pt>
                <c:pt idx="32">
                  <c:v>-8.2981096588604846</c:v>
                </c:pt>
                <c:pt idx="33">
                  <c:v>-7.9902590643862652</c:v>
                </c:pt>
                <c:pt idx="34">
                  <c:v>-7.6312980794999152</c:v>
                </c:pt>
                <c:pt idx="35">
                  <c:v>-7.2235228295125715</c:v>
                </c:pt>
                <c:pt idx="36">
                  <c:v>-6.769541684448197</c:v>
                </c:pt>
                <c:pt idx="37">
                  <c:v>-6.27225857437677</c:v>
                </c:pt>
                <c:pt idx="38">
                  <c:v>-5.7348544141718021</c:v>
                </c:pt>
                <c:pt idx="39">
                  <c:v>-5.1607667565103519</c:v>
                </c:pt>
                <c:pt idx="40">
                  <c:v>-4.5536678032669045</c:v>
                </c:pt>
                <c:pt idx="41">
                  <c:v>-3.9174409159531498</c:v>
                </c:pt>
                <c:pt idx="42">
                  <c:v>-3.2561557754566874</c:v>
                </c:pt>
                <c:pt idx="43">
                  <c:v>-2.5740423499715597</c:v>
                </c:pt>
                <c:pt idx="44">
                  <c:v>-1.8754638376370223</c:v>
                </c:pt>
                <c:pt idx="45">
                  <c:v>-1.1648887569593254</c:v>
                </c:pt>
                <c:pt idx="46">
                  <c:v>-0.44686236354256348</c:v>
                </c:pt>
                <c:pt idx="47">
                  <c:v>0.27402242403602806</c:v>
                </c:pt>
                <c:pt idx="48">
                  <c:v>0.99315440323114901</c:v>
                </c:pt>
                <c:pt idx="49">
                  <c:v>1.7059335834895095</c:v>
                </c:pt>
                <c:pt idx="50">
                  <c:v>2.4078006104914174</c:v>
                </c:pt>
                <c:pt idx="51">
                  <c:v>3.0942659304591622</c:v>
                </c:pt>
                <c:pt idx="52">
                  <c:v>3.7609385079800921</c:v>
                </c:pt>
                <c:pt idx="53">
                  <c:v>4.4035539136484037</c:v>
                </c:pt>
                <c:pt idx="54">
                  <c:v>5.0180016018605214</c:v>
                </c:pt>
                <c:pt idx="55">
                  <c:v>5.6003512042792867</c:v>
                </c:pt>
                <c:pt idx="56">
                  <c:v>6.1468776707785224</c:v>
                </c:pt>
                <c:pt idx="57">
                  <c:v>6.6540850970517171</c:v>
                </c:pt>
                <c:pt idx="58">
                  <c:v>7.1187290864694424</c:v>
                </c:pt>
                <c:pt idx="59">
                  <c:v>7.537837503145937</c:v>
                </c:pt>
                <c:pt idx="60">
                  <c:v>7.9087294834660486</c:v>
                </c:pt>
                <c:pt idx="61">
                  <c:v>8.2290325844636456</c:v>
                </c:pt>
                <c:pt idx="62">
                  <c:v>8.4966979593603824</c:v>
                </c:pt>
                <c:pt idx="63">
                  <c:v>8.7100134631931816</c:v>
                </c:pt>
                <c:pt idx="64">
                  <c:v>8.8676146046991189</c:v>
                </c:pt>
                <c:pt idx="65">
                  <c:v>8.9684932744030377</c:v>
                </c:pt>
                <c:pt idx="66">
                  <c:v>9.0120041930779085</c:v>
                </c:pt>
                <c:pt idx="67">
                  <c:v>8.9978690393297995</c:v>
                </c:pt>
                <c:pt idx="68">
                  <c:v>8.9261782299050019</c:v>
                </c:pt>
                <c:pt idx="69">
                  <c:v>8.7973903413314041</c:v>
                </c:pt>
                <c:pt idx="70">
                  <c:v>8.6123291765936507</c:v>
                </c:pt>
                <c:pt idx="71">
                  <c:v>8.3721784956053629</c:v>
                </c:pt>
                <c:pt idx="72">
                  <c:v>8.0784744431853959</c:v>
                </c:pt>
                <c:pt idx="73">
                  <c:v>7.733095722973248</c:v>
                </c:pt>
                <c:pt idx="74">
                  <c:v>7.3382515801370456</c:v>
                </c:pt>
                <c:pt idx="75">
                  <c:v>6.8964676697437532</c:v>
                </c:pt>
                <c:pt idx="76">
                  <c:v>6.4105699011857995</c:v>
                </c:pt>
                <c:pt idx="77">
                  <c:v>5.8836663620046847</c:v>
                </c:pt>
                <c:pt idx="78">
                  <c:v>5.3191274367373911</c:v>
                </c:pt>
                <c:pt idx="79">
                  <c:v>4.7205642479571335</c:v>
                </c:pt>
                <c:pt idx="80">
                  <c:v>4.0918055574122318</c:v>
                </c:pt>
                <c:pt idx="81">
                  <c:v>3.4368732750169744</c:v>
                </c:pt>
                <c:pt idx="82">
                  <c:v>2.7599567323533516</c:v>
                </c:pt>
                <c:pt idx="83">
                  <c:v>2.0653858852454707</c:v>
                </c:pt>
                <c:pt idx="84">
                  <c:v>1.3576036168187104</c:v>
                </c:pt>
                <c:pt idx="85">
                  <c:v>0.64113731820952458</c:v>
                </c:pt>
                <c:pt idx="86">
                  <c:v>-7.9430071287630355E-2</c:v>
                </c:pt>
                <c:pt idx="87">
                  <c:v>-0.7994893793920208</c:v>
                </c:pt>
                <c:pt idx="88">
                  <c:v>-1.5144346838099487</c:v>
                </c:pt>
                <c:pt idx="89">
                  <c:v>-2.2196927744192276</c:v>
                </c:pt>
                <c:pt idx="90">
                  <c:v>-2.9107524062074148</c:v>
                </c:pt>
                <c:pt idx="91">
                  <c:v>-3.5831931558447834</c:v>
                </c:pt>
                <c:pt idx="92">
                  <c:v>-4.2327136973084816</c:v>
                </c:pt>
                <c:pt idx="93">
                  <c:v>-4.8551593156903419</c:v>
                </c:pt>
                <c:pt idx="94">
                  <c:v>-5.4465484831939008</c:v>
                </c:pt>
                <c:pt idx="95">
                  <c:v>-6.0030983273249046</c:v>
                </c:pt>
                <c:pt idx="96">
                  <c:v>-6.5212488283658301</c:v>
                </c:pt>
                <c:pt idx="97">
                  <c:v>-6.9976855913531306</c:v>
                </c:pt>
                <c:pt idx="98">
                  <c:v>-7.4293610468942779</c:v>
                </c:pt>
                <c:pt idx="99">
                  <c:v>-7.8135139452117306</c:v>
                </c:pt>
                <c:pt idx="100">
                  <c:v>-8.147687018718452</c:v>
                </c:pt>
                <c:pt idx="101">
                  <c:v>-8.4297427001447787</c:v>
                </c:pt>
                <c:pt idx="102">
                  <c:v>-8.6578767956742784</c:v>
                </c:pt>
                <c:pt idx="103">
                  <c:v>-8.8306300256271726</c:v>
                </c:pt>
                <c:pt idx="104">
                  <c:v>-8.9468973588703395</c:v>
                </c:pt>
                <c:pt idx="105">
                  <c:v>-9.0059350812455339</c:v>
                </c:pt>
                <c:pt idx="106">
                  <c:v>-9.0073655528019962</c:v>
                </c:pt>
                <c:pt idx="107">
                  <c:v>-8.9511796234033962</c:v>
                </c:pt>
                <c:pt idx="108">
                  <c:v>-8.8377366912574917</c:v>
                </c:pt>
                <c:pt idx="109">
                  <c:v>-8.6677624039940699</c:v>
                </c:pt>
                <c:pt idx="110">
                  <c:v>-8.4423440169964756</c:v>
                </c:pt>
                <c:pt idx="111">
                  <c:v>-8.1629234386775238</c:v>
                </c:pt>
                <c:pt idx="112">
                  <c:v>-7.8312880071863251</c:v>
                </c:pt>
                <c:pt idx="113">
                  <c:v>-7.4495590575436132</c:v>
                </c:pt>
                <c:pt idx="114">
                  <c:v>-7.0201783523368899</c:v>
                </c:pt>
                <c:pt idx="115">
                  <c:v>-6.5458924627726311</c:v>
                </c:pt>
                <c:pt idx="116">
                  <c:v>-6.0297351999935396</c:v>
                </c:pt>
                <c:pt idx="117">
                  <c:v>-5.4750082090404213</c:v>
                </c:pt>
                <c:pt idx="118">
                  <c:v>-4.8852598495911383</c:v>
                </c:pt>
                <c:pt idx="119">
                  <c:v>-4.2642624985678301</c:v>
                </c:pt>
                <c:pt idx="120">
                  <c:v>-3.6159884197982288</c:v>
                </c:pt>
                <c:pt idx="121">
                  <c:v>-2.9445843550829442</c:v>
                </c:pt>
                <c:pt idx="122">
                  <c:v>-2.254344999199124</c:v>
                </c:pt>
                <c:pt idx="123">
                  <c:v>-1.5496855285099835</c:v>
                </c:pt>
                <c:pt idx="124">
                  <c:v>-0.83511335890333305</c:v>
                </c:pt>
                <c:pt idx="125">
                  <c:v>-0.11519931371192449</c:v>
                </c:pt>
                <c:pt idx="126">
                  <c:v>0.60545161395745861</c:v>
                </c:pt>
                <c:pt idx="127">
                  <c:v>1.3222297174648645</c:v>
                </c:pt>
                <c:pt idx="128">
                  <c:v>2.0305500630285547</c:v>
                </c:pt>
                <c:pt idx="129">
                  <c:v>2.7258818176546464</c:v>
                </c:pt>
                <c:pt idx="130">
                  <c:v>3.4037772310063183</c:v>
                </c:pt>
                <c:pt idx="131">
                  <c:v>4.0599000858275591</c:v>
                </c:pt>
                <c:pt idx="132">
                  <c:v>4.6900534349358072</c:v>
                </c:pt>
                <c:pt idx="133">
                  <c:v>5.2902064473613875</c:v>
                </c:pt>
                <c:pt idx="134">
                  <c:v>5.8565201919100911</c:v>
                </c:pt>
                <c:pt idx="135">
                  <c:v>6.3853721932220573</c:v>
                </c:pt>
                <c:pt idx="136">
                  <c:v>6.8733796032520011</c:v>
                </c:pt>
                <c:pt idx="137">
                  <c:v>7.3174208399523737</c:v>
                </c:pt>
                <c:pt idx="138">
                  <c:v>7.7146555547457449</c:v>
                </c:pt>
                <c:pt idx="139">
                  <c:v>8.0625428010627047</c:v>
                </c:pt>
                <c:pt idx="140">
                  <c:v>8.3588572877286627</c:v>
                </c:pt>
                <c:pt idx="141">
                  <c:v>8.601703613233326</c:v>
                </c:pt>
                <c:pt idx="142">
                  <c:v>8.7895283898321104</c:v>
                </c:pt>
                <c:pt idx="143">
                  <c:v>8.9211301799265996</c:v>
                </c:pt>
                <c:pt idx="144">
                  <c:v>8.9956671811651461</c:v>
                </c:pt>
                <c:pt idx="145">
                  <c:v>9.0126626111051831</c:v>
                </c:pt>
                <c:pt idx="146">
                  <c:v>8.9720077569937882</c:v>
                </c:pt>
                <c:pt idx="147">
                  <c:v>8.8739626711583082</c:v>
                </c:pt>
                <c:pt idx="148">
                  <c:v>8.7191545075589154</c:v>
                </c:pt>
                <c:pt idx="149">
                  <c:v>8.5085735101434938</c:v>
                </c:pt>
                <c:pt idx="150">
                  <c:v>8.2435666786656903</c:v>
                </c:pt>
                <c:pt idx="151">
                  <c:v>7.92582915248326</c:v>
                </c:pt>
                <c:pt idx="152">
                  <c:v>7.5573933674510245</c:v>
                </c:pt>
                <c:pt idx="153">
                  <c:v>7.1406160552672979</c:v>
                </c:pt>
                <c:pt idx="154">
                  <c:v>6.6781631684336205</c:v>
                </c:pt>
                <c:pt idx="155">
                  <c:v>6.1729928272565804</c:v>
                </c:pt>
                <c:pt idx="156">
                  <c:v>5.6283363979727596</c:v>
                </c:pt>
                <c:pt idx="157">
                  <c:v>5.047677823032191</c:v>
                </c:pt>
                <c:pt idx="158">
                  <c:v>4.4347313357559992</c:v>
                </c:pt>
                <c:pt idx="159">
                  <c:v>3.7934177019183561</c:v>
                </c:pt>
                <c:pt idx="160">
                  <c:v>3.127839140225559</c:v>
                </c:pt>
                <c:pt idx="161">
                  <c:v>2.4422530821155544</c:v>
                </c:pt>
                <c:pt idx="162">
                  <c:v>1.7410449387256728</c:v>
                </c:pt>
                <c:pt idx="163">
                  <c:v>1.0287000492270248</c:v>
                </c:pt>
                <c:pt idx="164">
                  <c:v>0.3097749899605029</c:v>
                </c:pt>
                <c:pt idx="165">
                  <c:v>-0.41113157210201479</c:v>
                </c:pt>
                <c:pt idx="166">
                  <c:v>-1.1294082951328352</c:v>
                </c:pt>
                <c:pt idx="167">
                  <c:v>-1.8404606592994712</c:v>
                </c:pt>
                <c:pt idx="168">
                  <c:v>-2.5397403560122767</c:v>
                </c:pt>
                <c:pt idx="169">
                  <c:v>-3.2227743815778482</c:v>
                </c:pt>
                <c:pt idx="170">
                  <c:v>-3.8851936491580608</c:v>
                </c:pt>
                <c:pt idx="171">
                  <c:v>-4.522760936015862</c:v>
                </c:pt>
                <c:pt idx="172">
                  <c:v>-5.1313979872808249</c:v>
                </c:pt>
                <c:pt idx="173">
                  <c:v>-5.7072116028628432</c:v>
                </c:pt>
                <c:pt idx="174">
                  <c:v>-6.246518540646754</c:v>
                </c:pt>
                <c:pt idx="175">
                  <c:v>-6.7458690766724239</c:v>
                </c:pt>
                <c:pt idx="176">
                  <c:v>-7.2020690715955382</c:v>
                </c:pt>
                <c:pt idx="177">
                  <c:v>-7.6122004022790861</c:v>
                </c:pt>
                <c:pt idx="178">
                  <c:v>-7.9736396278230206</c:v>
                </c:pt>
                <c:pt idx="179">
                  <c:v>-8.2840747706332518</c:v>
                </c:pt>
                <c:pt idx="180">
                  <c:v>-8.5415201051883916</c:v>
                </c:pt>
                <c:pt idx="181">
                  <c:v>-8.7443288599065827</c:v>
                </c:pt>
                <c:pt idx="182">
                  <c:v>-8.8912037508638484</c:v>
                </c:pt>
                <c:pt idx="183">
                  <c:v>-8.9812052799840849</c:v>
                </c:pt>
                <c:pt idx="184">
                  <c:v>-9.0137577446206123</c:v>
                </c:pt>
                <c:pt idx="185">
                  <c:v>-8.9886529200884695</c:v>
                </c:pt>
                <c:pt idx="186">
                  <c:v>-8.9060513915918023</c:v>
                </c:pt>
                <c:pt idx="187">
                  <c:v>-8.7664815270265848</c:v>
                </c:pt>
                <c:pt idx="188">
                  <c:v>-8.5708360972291793</c:v>
                </c:pt>
                <c:pt idx="189">
                  <c:v>-8.3203665652896763</c:v>
                </c:pt>
                <c:pt idx="190">
                  <c:v>-8.0166750814588461</c:v>
                </c:pt>
                <c:pt idx="191">
                  <c:v>-7.6617042348540618</c:v>
                </c:pt>
                <c:pt idx="192">
                  <c:v>-7.2577246275182201</c:v>
                </c:pt>
                <c:pt idx="193">
                  <c:v>-6.8073203503153472</c:v>
                </c:pt>
                <c:pt idx="194">
                  <c:v>-6.3133724535675455</c:v>
                </c:pt>
                <c:pt idx="195">
                  <c:v>-5.7790405181648206</c:v>
                </c:pt>
                <c:pt idx="196">
                  <c:v>-5.2077424450297878</c:v>
                </c:pt>
                <c:pt idx="197">
                  <c:v>-4.6031325922157142</c:v>
                </c:pt>
                <c:pt idx="198">
                  <c:v>-3.9690783994858605</c:v>
                </c:pt>
                <c:pt idx="199">
                  <c:v>-3.309635649897035</c:v>
                </c:pt>
                <c:pt idx="200">
                  <c:v>-2.6290225266288414</c:v>
                </c:pt>
                <c:pt idx="201">
                  <c:v>-1.9315926310062714</c:v>
                </c:pt>
                <c:pt idx="202">
                  <c:v>-1.2218071343083934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DB6-EA44-9FFD-31E0199A28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0018447"/>
        <c:axId val="1810021167"/>
      </c:scatterChart>
      <c:valAx>
        <c:axId val="1810018447"/>
        <c:scaling>
          <c:orientation val="minMax"/>
          <c:max val="8.1"/>
          <c:min val="-0.70000000000000007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21167"/>
        <c:crosses val="autoZero"/>
        <c:crossBetween val="midCat"/>
      </c:valAx>
      <c:valAx>
        <c:axId val="1810021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184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9.9502487562189053E-3"/>
          <c:w val="1"/>
          <c:h val="0.99004975124378114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overdamped!$E$1:$E$203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  <c:pt idx="174">
                  <c:v>6.9600000000000053</c:v>
                </c:pt>
                <c:pt idx="175">
                  <c:v>7.0000000000000053</c:v>
                </c:pt>
                <c:pt idx="176">
                  <c:v>7.0400000000000054</c:v>
                </c:pt>
                <c:pt idx="177">
                  <c:v>7.0800000000000054</c:v>
                </c:pt>
                <c:pt idx="178">
                  <c:v>7.1200000000000054</c:v>
                </c:pt>
                <c:pt idx="179">
                  <c:v>7.1600000000000055</c:v>
                </c:pt>
                <c:pt idx="180">
                  <c:v>7.2000000000000055</c:v>
                </c:pt>
                <c:pt idx="181">
                  <c:v>7.2400000000000055</c:v>
                </c:pt>
                <c:pt idx="182">
                  <c:v>7.2800000000000056</c:v>
                </c:pt>
                <c:pt idx="183">
                  <c:v>7.3200000000000056</c:v>
                </c:pt>
                <c:pt idx="184">
                  <c:v>7.3600000000000056</c:v>
                </c:pt>
                <c:pt idx="185">
                  <c:v>7.4000000000000057</c:v>
                </c:pt>
                <c:pt idx="186">
                  <c:v>7.4400000000000057</c:v>
                </c:pt>
                <c:pt idx="187">
                  <c:v>7.4800000000000058</c:v>
                </c:pt>
                <c:pt idx="188">
                  <c:v>7.5200000000000058</c:v>
                </c:pt>
                <c:pt idx="189">
                  <c:v>7.5600000000000058</c:v>
                </c:pt>
                <c:pt idx="190">
                  <c:v>7.6000000000000059</c:v>
                </c:pt>
                <c:pt idx="191">
                  <c:v>7.6400000000000059</c:v>
                </c:pt>
                <c:pt idx="192">
                  <c:v>7.6800000000000059</c:v>
                </c:pt>
                <c:pt idx="193">
                  <c:v>7.720000000000006</c:v>
                </c:pt>
                <c:pt idx="194">
                  <c:v>7.760000000000006</c:v>
                </c:pt>
                <c:pt idx="195">
                  <c:v>7.800000000000006</c:v>
                </c:pt>
                <c:pt idx="196">
                  <c:v>7.8400000000000061</c:v>
                </c:pt>
                <c:pt idx="197">
                  <c:v>7.8800000000000061</c:v>
                </c:pt>
                <c:pt idx="198">
                  <c:v>7.9200000000000061</c:v>
                </c:pt>
                <c:pt idx="199">
                  <c:v>7.9600000000000062</c:v>
                </c:pt>
                <c:pt idx="200">
                  <c:v>8.0000000000000053</c:v>
                </c:pt>
                <c:pt idx="201">
                  <c:v>8.0400000000000045</c:v>
                </c:pt>
                <c:pt idx="202">
                  <c:v>8.0800000000000036</c:v>
                </c:pt>
              </c:numCache>
            </c:numRef>
          </c:xVal>
          <c:yVal>
            <c:numRef>
              <c:f>overdamped!$F$1:$F$203</c:f>
              <c:numCache>
                <c:formatCode>General</c:formatCode>
                <c:ptCount val="203"/>
                <c:pt idx="0">
                  <c:v>5</c:v>
                </c:pt>
                <c:pt idx="1">
                  <c:v>4.4523524210798993</c:v>
                </c:pt>
                <c:pt idx="2">
                  <c:v>3.9962375272656487</c:v>
                </c:pt>
                <c:pt idx="3">
                  <c:v>3.6147186701840521</c:v>
                </c:pt>
                <c:pt idx="4">
                  <c:v>3.2940487906998017</c:v>
                </c:pt>
                <c:pt idx="5">
                  <c:v>3.0230680274868127</c:v>
                </c:pt>
                <c:pt idx="6">
                  <c:v>2.7927151460310062</c:v>
                </c:pt>
                <c:pt idx="7">
                  <c:v>2.5956312804064257</c:v>
                </c:pt>
                <c:pt idx="8">
                  <c:v>2.4258385443287698</c:v>
                </c:pt>
                <c:pt idx="9">
                  <c:v>2.2784793641729082</c:v>
                </c:pt>
                <c:pt idx="10">
                  <c:v>2.1496050599641929</c:v>
                </c:pt>
                <c:pt idx="11">
                  <c:v>2.0360043685152549</c:v>
                </c:pt>
                <c:pt idx="12">
                  <c:v>1.9350643613377854</c:v>
                </c:pt>
                <c:pt idx="13">
                  <c:v>1.844657636131773</c:v>
                </c:pt>
                <c:pt idx="14">
                  <c:v>1.7630508173326709</c:v>
                </c:pt>
                <c:pt idx="15">
                  <c:v>1.6888303393047834</c:v>
                </c:pt>
                <c:pt idx="16">
                  <c:v>1.6208422466086985</c:v>
                </c:pt>
                <c:pt idx="17">
                  <c:v>1.5581433628391053</c:v>
                </c:pt>
                <c:pt idx="18">
                  <c:v>1.4999616799943987</c:v>
                </c:pt>
                <c:pt idx="19">
                  <c:v>1.4456642262348816</c:v>
                </c:pt>
                <c:pt idx="20">
                  <c:v>1.3947309990824017</c:v>
                </c:pt>
                <c:pt idx="21">
                  <c:v>1.3467338181043078</c:v>
                </c:pt>
                <c:pt idx="22">
                  <c:v>1.3013191676633502</c:v>
                </c:pt>
                <c:pt idx="23">
                  <c:v>1.258194275936054</c:v>
                </c:pt>
                <c:pt idx="24">
                  <c:v>1.2171158188371753</c:v>
                </c:pt>
                <c:pt idx="25">
                  <c:v>1.1778807530079776</c:v>
                </c:pt>
                <c:pt idx="26">
                  <c:v>1.1403188757172396</c:v>
                </c:pt>
                <c:pt idx="27">
                  <c:v>1.1042867855109773</c:v>
                </c:pt>
                <c:pt idx="28">
                  <c:v>1.0696629790752665</c:v>
                </c:pt>
                <c:pt idx="29">
                  <c:v>1.0363438697595599</c:v>
                </c:pt>
                <c:pt idx="30">
                  <c:v>1.0042405537460612</c:v>
                </c:pt>
                <c:pt idx="31">
                  <c:v>0.97327618272875993</c:v>
                </c:pt>
                <c:pt idx="32">
                  <c:v>0.94338382863116355</c:v>
                </c:pt>
                <c:pt idx="33">
                  <c:v>0.91450474751848954</c:v>
                </c:pt>
                <c:pt idx="34">
                  <c:v>0.88658696740029552</c:v>
                </c:pt>
                <c:pt idx="35">
                  <c:v>0.85958413884535878</c:v>
                </c:pt>
                <c:pt idx="36">
                  <c:v>0.83345459886842843</c:v>
                </c:pt>
                <c:pt idx="37">
                  <c:v>0.80816060790614974</c:v>
                </c:pt>
                <c:pt idx="38">
                  <c:v>0.78366772728898515</c:v>
                </c:pt>
                <c:pt idx="39">
                  <c:v>0.75994431077145819</c:v>
                </c:pt>
                <c:pt idx="40">
                  <c:v>0.73696108867545718</c:v>
                </c:pt>
                <c:pt idx="41">
                  <c:v>0.71469082725049171</c:v>
                </c:pt>
                <c:pt idx="42">
                  <c:v>0.69310804913887558</c:v>
                </c:pt>
                <c:pt idx="43">
                  <c:v>0.67218880349743537</c:v>
                </c:pt>
                <c:pt idx="44">
                  <c:v>0.65191047648771772</c:v>
                </c:pt>
                <c:pt idx="45">
                  <c:v>0.63225163459890266</c:v>
                </c:pt>
                <c:pt idx="46">
                  <c:v>0.61319189468884816</c:v>
                </c:pt>
                <c:pt idx="47">
                  <c:v>0.59471181578141841</c:v>
                </c:pt>
                <c:pt idx="48">
                  <c:v>0.57679280859325266</c:v>
                </c:pt>
                <c:pt idx="49">
                  <c:v>0.55941705952151399</c:v>
                </c:pt>
                <c:pt idx="50">
                  <c:v>0.54256746643932419</c:v>
                </c:pt>
                <c:pt idx="51">
                  <c:v>0.52622758414457527</c:v>
                </c:pt>
                <c:pt idx="52">
                  <c:v>0.51038157771258597</c:v>
                </c:pt>
                <c:pt idx="53">
                  <c:v>0.49501418233141714</c:v>
                </c:pt>
                <c:pt idx="54">
                  <c:v>0.48011066846504435</c:v>
                </c:pt>
                <c:pt idx="55">
                  <c:v>0.46565681140567994</c:v>
                </c:pt>
                <c:pt idx="56">
                  <c:v>0.45163886445187901</c:v>
                </c:pt>
                <c:pt idx="57">
                  <c:v>0.43804353509131871</c:v>
                </c:pt>
                <c:pt idx="58">
                  <c:v>0.42485796368258338</c:v>
                </c:pt>
                <c:pt idx="59">
                  <c:v>0.41206970422397476</c:v>
                </c:pt>
                <c:pt idx="60">
                  <c:v>0.39966670687339462</c:v>
                </c:pt>
                <c:pt idx="61">
                  <c:v>0.38763730194508311</c:v>
                </c:pt>
                <c:pt idx="62">
                  <c:v>0.37597018515909658</c:v>
                </c:pt>
                <c:pt idx="63">
                  <c:v>0.36465440396011417</c:v>
                </c:pt>
                <c:pt idx="64">
                  <c:v>0.35367934475520862</c:v>
                </c:pt>
                <c:pt idx="65">
                  <c:v>0.34303472094707854</c:v>
                </c:pt>
                <c:pt idx="66">
                  <c:v>0.33271056166106716</c:v>
                </c:pt>
                <c:pt idx="67">
                  <c:v>0.32269720108203992</c:v>
                </c:pt>
                <c:pt idx="68">
                  <c:v>0.31298526833163398</c:v>
                </c:pt>
                <c:pt idx="69">
                  <c:v>0.30356567782814842</c:v>
                </c:pt>
                <c:pt idx="70">
                  <c:v>0.29442962008091239</c:v>
                </c:pt>
                <c:pt idx="71">
                  <c:v>0.28556855287877914</c:v>
                </c:pt>
                <c:pt idx="72">
                  <c:v>0.27697419283876035</c:v>
                </c:pt>
                <c:pt idx="73">
                  <c:v>0.26863850728601701</c:v>
                </c:pt>
                <c:pt idx="74">
                  <c:v>0.26055370644068609</c:v>
                </c:pt>
                <c:pt idx="75">
                  <c:v>0.25271223589050068</c:v>
                </c:pt>
                <c:pt idx="76">
                  <c:v>0.24510676933103454</c:v>
                </c:pt>
                <c:pt idx="77">
                  <c:v>0.23773020155775082</c:v>
                </c:pt>
                <c:pt idx="78">
                  <c:v>0.23057564169598085</c:v>
                </c:pt>
                <c:pt idx="79">
                  <c:v>0.22363640665656651</c:v>
                </c:pt>
                <c:pt idx="80">
                  <c:v>0.21690601480623165</c:v>
                </c:pt>
                <c:pt idx="81">
                  <c:v>0.21037817984286236</c:v>
                </c:pt>
                <c:pt idx="82">
                  <c:v>0.20404680486680415</c:v>
                </c:pt>
                <c:pt idx="83">
                  <c:v>0.19790597664006768</c:v>
                </c:pt>
                <c:pt idx="84">
                  <c:v>0.19194996002599637</c:v>
                </c:pt>
                <c:pt idx="85">
                  <c:v>0.1861731926025102</c:v>
                </c:pt>
                <c:pt idx="86">
                  <c:v>0.18057027944252424</c:v>
                </c:pt>
                <c:pt idx="87">
                  <c:v>0.17513598805555472</c:v>
                </c:pt>
                <c:pt idx="88">
                  <c:v>0.16986524348488502</c:v>
                </c:pt>
                <c:pt idx="89">
                  <c:v>0.16475312355498326</c:v>
                </c:pt>
                <c:pt idx="90">
                  <c:v>0.15979485426413775</c:v>
                </c:pt>
                <c:pt idx="91">
                  <c:v>0.15498580531752737</c:v>
                </c:pt>
                <c:pt idx="92">
                  <c:v>0.15032148579616397</c:v>
                </c:pt>
                <c:pt idx="93">
                  <c:v>0.14579753995734748</c:v>
                </c:pt>
                <c:pt idx="94">
                  <c:v>0.14140974316245303</c:v>
                </c:pt>
                <c:pt idx="95">
                  <c:v>0.13715399792804017</c:v>
                </c:pt>
                <c:pt idx="96">
                  <c:v>0.13302633009642778</c:v>
                </c:pt>
                <c:pt idx="97">
                  <c:v>0.12902288512202084</c:v>
                </c:pt>
                <c:pt idx="98">
                  <c:v>0.12513992446981101</c:v>
                </c:pt>
                <c:pt idx="99">
                  <c:v>0.12137382212259662</c:v>
                </c:pt>
                <c:pt idx="100">
                  <c:v>0.11772106119358815</c:v>
                </c:pt>
                <c:pt idx="101">
                  <c:v>0.11417823064117638</c:v>
                </c:pt>
                <c:pt idx="102">
                  <c:v>0.11074202208274719</c:v>
                </c:pt>
                <c:pt idx="103">
                  <c:v>0.10740922670452906</c:v>
                </c:pt>
                <c:pt idx="104">
                  <c:v>0.1041767322645554</c:v>
                </c:pt>
                <c:pt idx="105">
                  <c:v>0.10104152018591808</c:v>
                </c:pt>
                <c:pt idx="106">
                  <c:v>9.8000662737576141E-2</c:v>
                </c:pt>
                <c:pt idx="107">
                  <c:v>9.5051320300070963E-2</c:v>
                </c:pt>
                <c:pt idx="108">
                  <c:v>9.2190738713580564E-2</c:v>
                </c:pt>
                <c:pt idx="109">
                  <c:v>8.9416246705825222E-2</c:v>
                </c:pt>
                <c:pt idx="110">
                  <c:v>8.6725253397414062E-2</c:v>
                </c:pt>
                <c:pt idx="111">
                  <c:v>8.4115245882295103E-2</c:v>
                </c:pt>
                <c:pt idx="112">
                  <c:v>8.1583786881044382E-2</c:v>
                </c:pt>
                <c:pt idx="113">
                  <c:v>7.9128512464796782E-2</c:v>
                </c:pt>
                <c:pt idx="114">
                  <c:v>7.6747129847690054E-2</c:v>
                </c:pt>
                <c:pt idx="115">
                  <c:v>7.4437415245757338E-2</c:v>
                </c:pt>
                <c:pt idx="116">
                  <c:v>7.2197211800265476E-2</c:v>
                </c:pt>
                <c:pt idx="117">
                  <c:v>7.0024427563559158E-2</c:v>
                </c:pt>
                <c:pt idx="118">
                  <c:v>6.7917033545526889E-2</c:v>
                </c:pt>
                <c:pt idx="119">
                  <c:v>6.5873061818864195E-2</c:v>
                </c:pt>
                <c:pt idx="120">
                  <c:v>6.3890603681363206E-2</c:v>
                </c:pt>
                <c:pt idx="121">
                  <c:v>6.1967807873511485E-2</c:v>
                </c:pt>
                <c:pt idx="122">
                  <c:v>6.0102878849735558E-2</c:v>
                </c:pt>
                <c:pt idx="123">
                  <c:v>5.8294075101673337E-2</c:v>
                </c:pt>
                <c:pt idx="124">
                  <c:v>5.6539707531909802E-2</c:v>
                </c:pt>
                <c:pt idx="125">
                  <c:v>5.4838137876656916E-2</c:v>
                </c:pt>
                <c:pt idx="126">
                  <c:v>5.3187777175903964E-2</c:v>
                </c:pt>
                <c:pt idx="127">
                  <c:v>5.1587084289610299E-2</c:v>
                </c:pt>
                <c:pt idx="128">
                  <c:v>5.0034564458553921E-2</c:v>
                </c:pt>
                <c:pt idx="129">
                  <c:v>4.8528767908492171E-2</c:v>
                </c:pt>
                <c:pt idx="130">
                  <c:v>4.7068288496331004E-2</c:v>
                </c:pt>
                <c:pt idx="131">
                  <c:v>4.5651762397038192E-2</c:v>
                </c:pt>
                <c:pt idx="132">
                  <c:v>4.4277866830074619E-2</c:v>
                </c:pt>
                <c:pt idx="133">
                  <c:v>4.2945318824153721E-2</c:v>
                </c:pt>
                <c:pt idx="134">
                  <c:v>4.1652874019176341E-2</c:v>
                </c:pt>
                <c:pt idx="135">
                  <c:v>4.0399325504221061E-2</c:v>
                </c:pt>
                <c:pt idx="136">
                  <c:v>3.9183502690506147E-2</c:v>
                </c:pt>
                <c:pt idx="137">
                  <c:v>3.8004270218269444E-2</c:v>
                </c:pt>
                <c:pt idx="138">
                  <c:v>3.6860526896546252E-2</c:v>
                </c:pt>
                <c:pt idx="139">
                  <c:v>3.5751204674854785E-2</c:v>
                </c:pt>
                <c:pt idx="140">
                  <c:v>3.4675267645828713E-2</c:v>
                </c:pt>
                <c:pt idx="141">
                  <c:v>3.3631711077866028E-2</c:v>
                </c:pt>
                <c:pt idx="142">
                  <c:v>3.2619560476890089E-2</c:v>
                </c:pt>
                <c:pt idx="143">
                  <c:v>3.1637870676347421E-2</c:v>
                </c:pt>
                <c:pt idx="144">
                  <c:v>3.0685724954592163E-2</c:v>
                </c:pt>
                <c:pt idx="145">
                  <c:v>2.976223417883269E-2</c:v>
                </c:pt>
                <c:pt idx="146">
                  <c:v>2.8866535974841689E-2</c:v>
                </c:pt>
                <c:pt idx="147">
                  <c:v>2.7997793921653528E-2</c:v>
                </c:pt>
                <c:pt idx="148">
                  <c:v>2.7155196770497613E-2</c:v>
                </c:pt>
                <c:pt idx="149">
                  <c:v>2.6337957687237991E-2</c:v>
                </c:pt>
                <c:pt idx="150">
                  <c:v>2.5545313517611672E-2</c:v>
                </c:pt>
                <c:pt idx="151">
                  <c:v>2.4776524074579968E-2</c:v>
                </c:pt>
                <c:pt idx="152">
                  <c:v>2.4030871447126827E-2</c:v>
                </c:pt>
                <c:pt idx="153">
                  <c:v>2.3307659329859155E-2</c:v>
                </c:pt>
                <c:pt idx="154">
                  <c:v>2.2606212372782899E-2</c:v>
                </c:pt>
                <c:pt idx="155">
                  <c:v>2.192587555064749E-2</c:v>
                </c:pt>
                <c:pt idx="156">
                  <c:v>2.1266013551270325E-2</c:v>
                </c:pt>
                <c:pt idx="157">
                  <c:v>2.0626010182269276E-2</c:v>
                </c:pt>
                <c:pt idx="158">
                  <c:v>2.0005267795649963E-2</c:v>
                </c:pt>
                <c:pt idx="159">
                  <c:v>1.9403206729710132E-2</c:v>
                </c:pt>
                <c:pt idx="160">
                  <c:v>1.8819264767739725E-2</c:v>
                </c:pt>
                <c:pt idx="161">
                  <c:v>1.8252896613011826E-2</c:v>
                </c:pt>
                <c:pt idx="162">
                  <c:v>1.7703573379573467E-2</c:v>
                </c:pt>
                <c:pt idx="163">
                  <c:v>1.7170782098361387E-2</c:v>
                </c:pt>
                <c:pt idx="164">
                  <c:v>1.6654025238181245E-2</c:v>
                </c:pt>
                <c:pt idx="165">
                  <c:v>1.615282024110291E-2</c:v>
                </c:pt>
                <c:pt idx="166">
                  <c:v>1.5666699071838274E-2</c:v>
                </c:pt>
                <c:pt idx="167">
                  <c:v>1.5195207780680431E-2</c:v>
                </c:pt>
                <c:pt idx="168">
                  <c:v>1.473790607959634E-2</c:v>
                </c:pt>
                <c:pt idx="169">
                  <c:v>1.4294366931077088E-2</c:v>
                </c:pt>
                <c:pt idx="170">
                  <c:v>1.3864176149361584E-2</c:v>
                </c:pt>
                <c:pt idx="171">
                  <c:v>1.3446932013661643E-2</c:v>
                </c:pt>
                <c:pt idx="172">
                  <c:v>1.3042244893027069E-2</c:v>
                </c:pt>
                <c:pt idx="173">
                  <c:v>1.2649736882500378E-2</c:v>
                </c:pt>
                <c:pt idx="174">
                  <c:v>1.2269041450221648E-2</c:v>
                </c:pt>
                <c:pt idx="175">
                  <c:v>1.1899803095153632E-2</c:v>
                </c:pt>
                <c:pt idx="176">
                  <c:v>1.1541677015107794E-2</c:v>
                </c:pt>
                <c:pt idx="177">
                  <c:v>1.1194328784761115E-2</c:v>
                </c:pt>
                <c:pt idx="178">
                  <c:v>1.0857434043362969E-2</c:v>
                </c:pt>
                <c:pt idx="179">
                  <c:v>1.0530678191840594E-2</c:v>
                </c:pt>
                <c:pt idx="180">
                  <c:v>1.0213756099020111E-2</c:v>
                </c:pt>
                <c:pt idx="181">
                  <c:v>9.9063718166889411E-3</c:v>
                </c:pt>
                <c:pt idx="182">
                  <c:v>9.6082383032334226E-3</c:v>
                </c:pt>
                <c:pt idx="183">
                  <c:v>9.3190771555935643E-3</c:v>
                </c:pt>
                <c:pt idx="184">
                  <c:v>9.0386183492847227E-3</c:v>
                </c:pt>
                <c:pt idx="185">
                  <c:v>8.7665999862432693E-3</c:v>
                </c:pt>
                <c:pt idx="186">
                  <c:v>8.5027680502609421E-3</c:v>
                </c:pt>
                <c:pt idx="187">
                  <c:v>8.2468761697794355E-3</c:v>
                </c:pt>
                <c:pt idx="188">
                  <c:v>7.9986853878236362E-3</c:v>
                </c:pt>
                <c:pt idx="189">
                  <c:v>7.7579639388588705E-3</c:v>
                </c:pt>
                <c:pt idx="190">
                  <c:v>7.5244870323635344E-3</c:v>
                </c:pt>
                <c:pt idx="191">
                  <c:v>7.2980366429152219E-3</c:v>
                </c:pt>
                <c:pt idx="192">
                  <c:v>7.078401306594222E-3</c:v>
                </c:pt>
                <c:pt idx="193">
                  <c:v>6.8653759235142268E-3</c:v>
                </c:pt>
                <c:pt idx="194">
                  <c:v>6.6587615662959815E-3</c:v>
                </c:pt>
                <c:pt idx="195">
                  <c:v>6.4583652943048676E-3</c:v>
                </c:pt>
                <c:pt idx="196">
                  <c:v>6.2639999734790822E-3</c:v>
                </c:pt>
                <c:pt idx="197">
                  <c:v>6.0754841015801123E-3</c:v>
                </c:pt>
                <c:pt idx="198">
                  <c:v>5.8926416387022566E-3</c:v>
                </c:pt>
                <c:pt idx="199">
                  <c:v>5.7153018428830757E-3</c:v>
                </c:pt>
                <c:pt idx="200">
                  <c:v>5.5432991106610825E-3</c:v>
                </c:pt>
                <c:pt idx="201">
                  <c:v>5.3764728224319292E-3</c:v>
                </c:pt>
                <c:pt idx="202">
                  <c:v>5.2146671924585717E-3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664-EE42-BDE6-1B7010FCDE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0018447"/>
        <c:axId val="1810021167"/>
      </c:scatterChart>
      <c:valAx>
        <c:axId val="1810018447"/>
        <c:scaling>
          <c:orientation val="minMax"/>
          <c:max val="8.1"/>
          <c:min val="-0.70000000000000007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21167"/>
        <c:crosses val="autoZero"/>
        <c:crossBetween val="midCat"/>
      </c:valAx>
      <c:valAx>
        <c:axId val="1810021167"/>
        <c:scaling>
          <c:orientation val="minMax"/>
          <c:min val="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184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9.9502487562189053E-3"/>
          <c:w val="1"/>
          <c:h val="0.99004975124378114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'critically damped'!$E$1:$E$203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  <c:pt idx="174">
                  <c:v>6.9600000000000053</c:v>
                </c:pt>
                <c:pt idx="175">
                  <c:v>7.0000000000000053</c:v>
                </c:pt>
                <c:pt idx="176">
                  <c:v>7.0400000000000054</c:v>
                </c:pt>
                <c:pt idx="177">
                  <c:v>7.0800000000000054</c:v>
                </c:pt>
                <c:pt idx="178">
                  <c:v>7.1200000000000054</c:v>
                </c:pt>
                <c:pt idx="179">
                  <c:v>7.1600000000000055</c:v>
                </c:pt>
                <c:pt idx="180">
                  <c:v>7.2000000000000055</c:v>
                </c:pt>
                <c:pt idx="181">
                  <c:v>7.2400000000000055</c:v>
                </c:pt>
                <c:pt idx="182">
                  <c:v>7.2800000000000056</c:v>
                </c:pt>
                <c:pt idx="183">
                  <c:v>7.3200000000000056</c:v>
                </c:pt>
                <c:pt idx="184">
                  <c:v>7.3600000000000056</c:v>
                </c:pt>
                <c:pt idx="185">
                  <c:v>7.4000000000000057</c:v>
                </c:pt>
                <c:pt idx="186">
                  <c:v>7.4400000000000057</c:v>
                </c:pt>
                <c:pt idx="187">
                  <c:v>7.4800000000000058</c:v>
                </c:pt>
                <c:pt idx="188">
                  <c:v>7.5200000000000058</c:v>
                </c:pt>
                <c:pt idx="189">
                  <c:v>7.5600000000000058</c:v>
                </c:pt>
                <c:pt idx="190">
                  <c:v>7.6000000000000059</c:v>
                </c:pt>
                <c:pt idx="191">
                  <c:v>7.6400000000000059</c:v>
                </c:pt>
                <c:pt idx="192">
                  <c:v>7.6800000000000059</c:v>
                </c:pt>
                <c:pt idx="193">
                  <c:v>7.720000000000006</c:v>
                </c:pt>
                <c:pt idx="194">
                  <c:v>7.760000000000006</c:v>
                </c:pt>
                <c:pt idx="195">
                  <c:v>7.800000000000006</c:v>
                </c:pt>
                <c:pt idx="196">
                  <c:v>7.8400000000000061</c:v>
                </c:pt>
                <c:pt idx="197">
                  <c:v>7.8800000000000061</c:v>
                </c:pt>
                <c:pt idx="198">
                  <c:v>7.9200000000000061</c:v>
                </c:pt>
                <c:pt idx="199">
                  <c:v>7.9600000000000062</c:v>
                </c:pt>
                <c:pt idx="200">
                  <c:v>8.0000000000000053</c:v>
                </c:pt>
                <c:pt idx="201">
                  <c:v>8.0400000000000045</c:v>
                </c:pt>
                <c:pt idx="202">
                  <c:v>8.0800000000000036</c:v>
                </c:pt>
              </c:numCache>
            </c:numRef>
          </c:xVal>
          <c:yVal>
            <c:numRef>
              <c:f>'critically damped'!$F$1:$F$203</c:f>
              <c:numCache>
                <c:formatCode>General</c:formatCode>
                <c:ptCount val="203"/>
                <c:pt idx="0">
                  <c:v>5</c:v>
                </c:pt>
                <c:pt idx="1">
                  <c:v>4.6155817319331787</c:v>
                </c:pt>
                <c:pt idx="2">
                  <c:v>4.2607189448310567</c:v>
                </c:pt>
                <c:pt idx="3">
                  <c:v>3.9331393053327672</c:v>
                </c:pt>
                <c:pt idx="4">
                  <c:v>3.6307451853684549</c:v>
                </c:pt>
                <c:pt idx="5">
                  <c:v>3.3516002301781969</c:v>
                </c:pt>
                <c:pt idx="6">
                  <c:v>3.0939169590307043</c:v>
                </c:pt>
                <c:pt idx="7">
                  <c:v>2.8560453192440742</c:v>
                </c:pt>
                <c:pt idx="8">
                  <c:v>2.636462120215243</c:v>
                </c:pt>
                <c:pt idx="9">
                  <c:v>2.4337612797998585</c:v>
                </c:pt>
                <c:pt idx="10">
                  <c:v>2.2466448205861083</c:v>
                </c:pt>
                <c:pt idx="11">
                  <c:v>2.0739145584079073</c:v>
                </c:pt>
                <c:pt idx="12">
                  <c:v>1.9144644298755602</c:v>
                </c:pt>
                <c:pt idx="13">
                  <c:v>1.7672734097939011</c:v>
                </c:pt>
                <c:pt idx="14">
                  <c:v>1.6313989731151977</c:v>
                </c:pt>
                <c:pt idx="15">
                  <c:v>1.5059710595610107</c:v>
                </c:pt>
                <c:pt idx="16">
                  <c:v>1.3901865022659707</c:v>
                </c:pt>
                <c:pt idx="17">
                  <c:v>1.2833038847677793</c:v>
                </c:pt>
                <c:pt idx="18">
                  <c:v>1.1846387934106086</c:v>
                </c:pt>
                <c:pt idx="19">
                  <c:v>1.0935594347610735</c:v>
                </c:pt>
                <c:pt idx="20">
                  <c:v>1.0094825899732767</c:v>
                </c:pt>
                <c:pt idx="21">
                  <c:v>0.93186988019704942</c:v>
                </c:pt>
                <c:pt idx="22">
                  <c:v>0.86022431911525232</c:v>
                </c:pt>
                <c:pt idx="23">
                  <c:v>0.79408713053460311</c:v>
                </c:pt>
                <c:pt idx="24">
                  <c:v>0.73303481065175025</c:v>
                </c:pt>
                <c:pt idx="25">
                  <c:v>0.67667641618306307</c:v>
                </c:pt>
                <c:pt idx="26">
                  <c:v>0.62465106099291179</c:v>
                </c:pt>
                <c:pt idx="27">
                  <c:v>0.57662560519031225</c:v>
                </c:pt>
                <c:pt idx="28">
                  <c:v>0.53229252189626375</c:v>
                </c:pt>
                <c:pt idx="29">
                  <c:v>0.49136792802180729</c:v>
                </c:pt>
                <c:pt idx="30">
                  <c:v>0.45358976644706217</c:v>
                </c:pt>
                <c:pt idx="31">
                  <c:v>0.4187161279609794</c:v>
                </c:pt>
                <c:pt idx="32">
                  <c:v>0.38652370221649834</c:v>
                </c:pt>
                <c:pt idx="33">
                  <c:v>0.35680634778192993</c:v>
                </c:pt>
                <c:pt idx="34">
                  <c:v>0.32937377213201446</c:v>
                </c:pt>
                <c:pt idx="35">
                  <c:v>0.30405031312608949</c:v>
                </c:pt>
                <c:pt idx="36">
                  <c:v>0.28067381417066828</c:v>
                </c:pt>
                <c:pt idx="37">
                  <c:v>0.25909458586362882</c:v>
                </c:pt>
                <c:pt idx="38">
                  <c:v>0.23917444747099154</c:v>
                </c:pt>
                <c:pt idx="39">
                  <c:v>0.22078584209846402</c:v>
                </c:pt>
                <c:pt idx="40">
                  <c:v>0.20381101989183079</c:v>
                </c:pt>
                <c:pt idx="41">
                  <c:v>0.18814128403588076</c:v>
                </c:pt>
                <c:pt idx="42">
                  <c:v>0.1736762947236925</c:v>
                </c:pt>
                <c:pt idx="43">
                  <c:v>0.16032342663930357</c:v>
                </c:pt>
                <c:pt idx="44">
                  <c:v>0.14799717583945973</c:v>
                </c:pt>
                <c:pt idx="45">
                  <c:v>0.13661861223646254</c:v>
                </c:pt>
                <c:pt idx="46">
                  <c:v>0.12611487417613584</c:v>
                </c:pt>
                <c:pt idx="47">
                  <c:v>0.11641870187448479</c:v>
                </c:pt>
                <c:pt idx="48">
                  <c:v>0.10746800672544937</c:v>
                </c:pt>
                <c:pt idx="49">
                  <c:v>9.9205473721851206E-2</c:v>
                </c:pt>
                <c:pt idx="50">
                  <c:v>9.1578194443670741E-2</c:v>
                </c:pt>
                <c:pt idx="51">
                  <c:v>8.4537328263526237E-2</c:v>
                </c:pt>
                <c:pt idx="52">
                  <c:v>7.8037789599914018E-2</c:v>
                </c:pt>
                <c:pt idx="53">
                  <c:v>7.2037959215561623E-2</c:v>
                </c:pt>
                <c:pt idx="54">
                  <c:v>6.649941771221872E-2</c:v>
                </c:pt>
                <c:pt idx="55">
                  <c:v>6.1386699515342077E-2</c:v>
                </c:pt>
                <c:pt idx="56">
                  <c:v>5.6667065773336842E-2</c:v>
                </c:pt>
                <c:pt idx="57">
                  <c:v>5.231029471713388E-2</c:v>
                </c:pt>
                <c:pt idx="58">
                  <c:v>4.8288488137688754E-2</c:v>
                </c:pt>
                <c:pt idx="59">
                  <c:v>4.4575892742197643E-2</c:v>
                </c:pt>
                <c:pt idx="60">
                  <c:v>4.1148735245100036E-2</c:v>
                </c:pt>
                <c:pt idx="61">
                  <c:v>3.7985070137887739E-2</c:v>
                </c:pt>
                <c:pt idx="62">
                  <c:v>3.5064639162927028E-2</c:v>
                </c:pt>
                <c:pt idx="63">
                  <c:v>3.236874159144694E-2</c:v>
                </c:pt>
                <c:pt idx="64">
                  <c:v>2.9880114475029636E-2</c:v>
                </c:pt>
                <c:pt idx="65">
                  <c:v>2.7582822103803785E-2</c:v>
                </c:pt>
                <c:pt idx="66">
                  <c:v>2.5462153963495888E-2</c:v>
                </c:pt>
                <c:pt idx="67">
                  <c:v>2.3504530537916318E-2</c:v>
                </c:pt>
                <c:pt idx="68">
                  <c:v>2.1697416353694418E-2</c:v>
                </c:pt>
                <c:pt idx="69">
                  <c:v>2.0029239710452028E-2</c:v>
                </c:pt>
                <c:pt idx="70">
                  <c:v>1.8489318582414593E-2</c:v>
                </c:pt>
                <c:pt idx="71">
                  <c:v>1.7067792216977091E-2</c:v>
                </c:pt>
                <c:pt idx="72">
                  <c:v>1.5755557992222152E-2</c:v>
                </c:pt>
                <c:pt idx="73">
                  <c:v>1.4544213129062868E-2</c:v>
                </c:pt>
                <c:pt idx="74">
                  <c:v>1.3426000884769055E-2</c:v>
                </c:pt>
                <c:pt idx="75">
                  <c:v>1.2393760883331748E-2</c:v>
                </c:pt>
                <c:pt idx="76">
                  <c:v>1.1440883264610804E-2</c:v>
                </c:pt>
                <c:pt idx="77">
                  <c:v>1.0561266358663533E-2</c:v>
                </c:pt>
                <c:pt idx="78">
                  <c:v>9.7492776142255686E-3</c:v>
                </c:pt>
                <c:pt idx="79">
                  <c:v>8.9997175311529228E-3</c:v>
                </c:pt>
                <c:pt idx="80">
                  <c:v>8.3077863658696412E-3</c:v>
                </c:pt>
                <c:pt idx="81">
                  <c:v>7.6690533966222883E-3</c:v>
                </c:pt>
                <c:pt idx="82">
                  <c:v>7.0794285517339853E-3</c:v>
                </c:pt>
                <c:pt idx="83">
                  <c:v>6.5351362191819092E-3</c:v>
                </c:pt>
                <c:pt idx="84">
                  <c:v>6.032691069790176E-3</c:v>
                </c:pt>
                <c:pt idx="85">
                  <c:v>5.5688757392239911E-3</c:v>
                </c:pt>
                <c:pt idx="86">
                  <c:v>5.1407202258736259E-3</c:v>
                </c:pt>
                <c:pt idx="87">
                  <c:v>4.7454828727043425E-3</c:v>
                </c:pt>
                <c:pt idx="88">
                  <c:v>4.3806328112911885E-3</c:v>
                </c:pt>
                <c:pt idx="89">
                  <c:v>4.0438337556205394E-3</c:v>
                </c:pt>
                <c:pt idx="90">
                  <c:v>3.7329290418833799E-3</c:v>
                </c:pt>
                <c:pt idx="91">
                  <c:v>3.4459278184639499E-3</c:v>
                </c:pt>
                <c:pt idx="92">
                  <c:v>3.1809922976925118E-3</c:v>
                </c:pt>
                <c:pt idx="93">
                  <c:v>2.9364259877299407E-3</c:v>
                </c:pt>
                <c:pt idx="94">
                  <c:v>2.7106628292280313E-3</c:v>
                </c:pt>
                <c:pt idx="95">
                  <c:v>2.5022571672030413E-3</c:v>
                </c:pt>
                <c:pt idx="96">
                  <c:v>2.3098744939082441E-3</c:v>
                </c:pt>
                <c:pt idx="97">
                  <c:v>2.1322829034282577E-3</c:v>
                </c:pt>
                <c:pt idx="98">
                  <c:v>1.9683452032753807E-3</c:v>
                </c:pt>
                <c:pt idx="99">
                  <c:v>1.8170116324752294E-3</c:v>
                </c:pt>
                <c:pt idx="100">
                  <c:v>1.6773131395125503E-3</c:v>
                </c:pt>
                <c:pt idx="101">
                  <c:v>1.5483551770931227E-3</c:v>
                </c:pt>
                <c:pt idx="102">
                  <c:v>1.4293119739870359E-3</c:v>
                </c:pt>
                <c:pt idx="103">
                  <c:v>1.3194212472735826E-3</c:v>
                </c:pt>
                <c:pt idx="104">
                  <c:v>1.2179793211280873E-3</c:v>
                </c:pt>
                <c:pt idx="105">
                  <c:v>1.124336620894235E-3</c:v>
                </c:pt>
                <c:pt idx="106">
                  <c:v>1.0378935135885823E-3</c:v>
                </c:pt>
                <c:pt idx="107">
                  <c:v>9.5809646820227998E-4</c:v>
                </c:pt>
                <c:pt idx="108">
                  <c:v>8.8443451121282817E-4</c:v>
                </c:pt>
                <c:pt idx="109">
                  <c:v>8.1643595460903604E-4</c:v>
                </c:pt>
                <c:pt idx="110">
                  <c:v>7.5366537547737851E-4</c:v>
                </c:pt>
                <c:pt idx="111">
                  <c:v>6.9572082780878955E-4</c:v>
                </c:pt>
                <c:pt idx="112">
                  <c:v>6.4223126867193545E-4</c:v>
                </c:pt>
                <c:pt idx="113">
                  <c:v>5.9285418227169099E-4</c:v>
                </c:pt>
                <c:pt idx="114">
                  <c:v>5.4727338667867999E-4</c:v>
                </c:pt>
                <c:pt idx="115">
                  <c:v>5.0519700918546346E-4</c:v>
                </c:pt>
                <c:pt idx="116">
                  <c:v>4.663556173247407E-4</c:v>
                </c:pt>
                <c:pt idx="117">
                  <c:v>4.3050049358169873E-4</c:v>
                </c:pt>
                <c:pt idx="118">
                  <c:v>3.9740204275278107E-4</c:v>
                </c:pt>
                <c:pt idx="119">
                  <c:v>3.6684832175253284E-4</c:v>
                </c:pt>
                <c:pt idx="120">
                  <c:v>3.3864368245426705E-4</c:v>
                </c:pt>
                <c:pt idx="121">
                  <c:v>3.1260751887409908E-4</c:v>
                </c:pt>
                <c:pt idx="122">
                  <c:v>2.8857311067604963E-4</c:v>
                </c:pt>
                <c:pt idx="123">
                  <c:v>2.6638655559270121E-4</c:v>
                </c:pt>
                <c:pt idx="124">
                  <c:v>2.4590578392525472E-4</c:v>
                </c:pt>
                <c:pt idx="125">
                  <c:v>2.2699964881242265E-4</c:v>
                </c:pt>
                <c:pt idx="126">
                  <c:v>2.09547086442773E-4</c:v>
                </c:pt>
                <c:pt idx="127">
                  <c:v>1.9343634083301715E-4</c:v>
                </c:pt>
                <c:pt idx="128">
                  <c:v>1.7856424820817478E-4</c:v>
                </c:pt>
                <c:pt idx="129">
                  <c:v>1.6483557640120666E-4</c:v>
                </c:pt>
                <c:pt idx="130">
                  <c:v>1.5216241504201704E-4</c:v>
                </c:pt>
                <c:pt idx="131">
                  <c:v>1.4046361263095363E-4</c:v>
                </c:pt>
                <c:pt idx="132">
                  <c:v>1.2966425689215361E-4</c:v>
                </c:pt>
                <c:pt idx="133">
                  <c:v>1.19695195079223E-4</c:v>
                </c:pt>
                <c:pt idx="134">
                  <c:v>1.1049259116156795E-4</c:v>
                </c:pt>
                <c:pt idx="135">
                  <c:v>1.0199751705585888E-4</c:v>
                </c:pt>
                <c:pt idx="136">
                  <c:v>9.4155575285113027E-5</c:v>
                </c:pt>
                <c:pt idx="137">
                  <c:v>8.6916550649125343E-5</c:v>
                </c:pt>
                <c:pt idx="138">
                  <c:v>8.0234088675749555E-5</c:v>
                </c:pt>
                <c:pt idx="139">
                  <c:v>7.4065398794019281E-5</c:v>
                </c:pt>
                <c:pt idx="140">
                  <c:v>6.8370980328404213E-5</c:v>
                </c:pt>
                <c:pt idx="141">
                  <c:v>6.3114369559629039E-5</c:v>
                </c:pt>
                <c:pt idx="142">
                  <c:v>5.8261906232380652E-5</c:v>
                </c:pt>
                <c:pt idx="143">
                  <c:v>5.378251801475599E-5</c:v>
                </c:pt>
                <c:pt idx="144">
                  <c:v>4.9647521529254964E-5</c:v>
                </c:pt>
                <c:pt idx="145">
                  <c:v>4.5830438681237677E-5</c:v>
                </c:pt>
                <c:pt idx="146">
                  <c:v>4.2306827108720873E-5</c:v>
                </c:pt>
                <c:pt idx="147">
                  <c:v>3.9054123667813494E-5</c:v>
                </c:pt>
                <c:pt idx="148">
                  <c:v>3.6051499951563822E-5</c:v>
                </c:pt>
                <c:pt idx="149">
                  <c:v>3.3279728917045569E-5</c:v>
                </c:pt>
                <c:pt idx="150">
                  <c:v>3.0721061766640779E-5</c:v>
                </c:pt>
                <c:pt idx="151">
                  <c:v>2.8359114295139597E-5</c:v>
                </c:pt>
                <c:pt idx="152">
                  <c:v>2.6178761974890274E-5</c:v>
                </c:pt>
                <c:pt idx="153">
                  <c:v>2.41660431071861E-5</c:v>
                </c:pt>
                <c:pt idx="154">
                  <c:v>2.2308069419727576E-5</c:v>
                </c:pt>
                <c:pt idx="155">
                  <c:v>2.0592943537678356E-5</c:v>
                </c:pt>
                <c:pt idx="156">
                  <c:v>1.9009682799847923E-5</c:v>
                </c:pt>
                <c:pt idx="157">
                  <c:v>1.7548148932164489E-5</c:v>
                </c:pt>
                <c:pt idx="158">
                  <c:v>1.6198983128108223E-5</c:v>
                </c:pt>
                <c:pt idx="159">
                  <c:v>1.4953546120398021E-5</c:v>
                </c:pt>
                <c:pt idx="160">
                  <c:v>1.3803862860185873E-5</c:v>
                </c:pt>
                <c:pt idx="161">
                  <c:v>1.2742571449516958E-5</c:v>
                </c:pt>
                <c:pt idx="162">
                  <c:v>1.1762876000048752E-5</c:v>
                </c:pt>
                <c:pt idx="163">
                  <c:v>1.0858503116164046E-5</c:v>
                </c:pt>
                <c:pt idx="164">
                  <c:v>1.0023661723821251E-5</c:v>
                </c:pt>
                <c:pt idx="165">
                  <c:v>9.2530059879094406E-6</c:v>
                </c:pt>
                <c:pt idx="166">
                  <c:v>8.5416010806526264E-6</c:v>
                </c:pt>
                <c:pt idx="167">
                  <c:v>7.8848915818641925E-6</c:v>
                </c:pt>
                <c:pt idx="168">
                  <c:v>7.2786723087052136E-6</c:v>
                </c:pt>
                <c:pt idx="169">
                  <c:v>6.7190613881575353E-6</c:v>
                </c:pt>
                <c:pt idx="170">
                  <c:v>6.2024753997835018E-6</c:v>
                </c:pt>
                <c:pt idx="171">
                  <c:v>5.7256064296011327E-6</c:v>
                </c:pt>
                <c:pt idx="172">
                  <c:v>5.2854008881412284E-6</c:v>
                </c:pt>
                <c:pt idx="173">
                  <c:v>4.8790399570496101E-6</c:v>
                </c:pt>
                <c:pt idx="174">
                  <c:v>4.5039215390260442E-6</c:v>
                </c:pt>
                <c:pt idx="175">
                  <c:v>4.1576435955177951E-6</c:v>
                </c:pt>
                <c:pt idx="176">
                  <c:v>3.8379887654721829E-6</c:v>
                </c:pt>
                <c:pt idx="177">
                  <c:v>3.5429101666556355E-6</c:v>
                </c:pt>
                <c:pt idx="178">
                  <c:v>3.2705182886192168E-6</c:v>
                </c:pt>
                <c:pt idx="179">
                  <c:v>3.0190688933808444E-6</c:v>
                </c:pt>
                <c:pt idx="180">
                  <c:v>2.786951846347268E-6</c:v>
                </c:pt>
                <c:pt idx="181">
                  <c:v>2.572680805955579E-6</c:v>
                </c:pt>
                <c:pt idx="182">
                  <c:v>2.3748837060127393E-6</c:v>
                </c:pt>
                <c:pt idx="183">
                  <c:v>2.1922939697876329E-6</c:v>
                </c:pt>
                <c:pt idx="184">
                  <c:v>2.0237423995958135E-6</c:v>
                </c:pt>
                <c:pt idx="185">
                  <c:v>1.8681496899426101E-6</c:v>
                </c:pt>
                <c:pt idx="186">
                  <c:v>1.7245195162831487E-6</c:v>
                </c:pt>
                <c:pt idx="187">
                  <c:v>1.5919321551437487E-6</c:v>
                </c:pt>
                <c:pt idx="188">
                  <c:v>1.4695385947516999E-6</c:v>
                </c:pt>
                <c:pt idx="189">
                  <c:v>1.3565550984613403E-6</c:v>
                </c:pt>
                <c:pt idx="190">
                  <c:v>1.2522581861637954E-6</c:v>
                </c:pt>
                <c:pt idx="191">
                  <c:v>1.1559800015442782E-6</c:v>
                </c:pt>
                <c:pt idx="192">
                  <c:v>1.0671040355215716E-6</c:v>
                </c:pt>
                <c:pt idx="193">
                  <c:v>9.8506117848510794E-7</c:v>
                </c:pt>
                <c:pt idx="194">
                  <c:v>9.093260760504864E-7</c:v>
                </c:pt>
                <c:pt idx="195">
                  <c:v>8.3941376499782114E-7</c:v>
                </c:pt>
                <c:pt idx="196">
                  <c:v>7.7487656785143869E-7</c:v>
                </c:pt>
                <c:pt idx="197">
                  <c:v>7.1530122621563612E-7</c:v>
                </c:pt>
                <c:pt idx="198">
                  <c:v>6.6030625451005834E-7</c:v>
                </c:pt>
                <c:pt idx="199">
                  <c:v>6.0953949715956922E-7</c:v>
                </c:pt>
                <c:pt idx="200">
                  <c:v>5.6267587359628956E-7</c:v>
                </c:pt>
                <c:pt idx="201">
                  <c:v>5.1941529663411625E-7</c:v>
                </c:pt>
                <c:pt idx="202">
                  <c:v>4.7948075088621687E-7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8A1-E94A-B4BC-706C7A7DA7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0018447"/>
        <c:axId val="1810021167"/>
      </c:scatterChart>
      <c:valAx>
        <c:axId val="1810018447"/>
        <c:scaling>
          <c:orientation val="minMax"/>
          <c:max val="8.1"/>
          <c:min val="-0.70000000000000007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21167"/>
        <c:crosses val="autoZero"/>
        <c:crossBetween val="midCat"/>
      </c:valAx>
      <c:valAx>
        <c:axId val="1810021167"/>
        <c:scaling>
          <c:orientation val="minMax"/>
          <c:min val="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184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9.9502487562189053E-3"/>
          <c:w val="1"/>
          <c:h val="0.99004975124378114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underdamped!$E$1:$E$203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  <c:pt idx="174">
                  <c:v>6.9600000000000053</c:v>
                </c:pt>
                <c:pt idx="175">
                  <c:v>7.0000000000000053</c:v>
                </c:pt>
                <c:pt idx="176">
                  <c:v>7.0400000000000054</c:v>
                </c:pt>
                <c:pt idx="177">
                  <c:v>7.0800000000000054</c:v>
                </c:pt>
                <c:pt idx="178">
                  <c:v>7.1200000000000054</c:v>
                </c:pt>
                <c:pt idx="179">
                  <c:v>7.1600000000000055</c:v>
                </c:pt>
                <c:pt idx="180">
                  <c:v>7.2000000000000055</c:v>
                </c:pt>
                <c:pt idx="181">
                  <c:v>7.2400000000000055</c:v>
                </c:pt>
                <c:pt idx="182">
                  <c:v>7.2800000000000056</c:v>
                </c:pt>
                <c:pt idx="183">
                  <c:v>7.3200000000000056</c:v>
                </c:pt>
                <c:pt idx="184">
                  <c:v>7.3600000000000056</c:v>
                </c:pt>
                <c:pt idx="185">
                  <c:v>7.4000000000000057</c:v>
                </c:pt>
                <c:pt idx="186">
                  <c:v>7.4400000000000057</c:v>
                </c:pt>
                <c:pt idx="187">
                  <c:v>7.4800000000000058</c:v>
                </c:pt>
                <c:pt idx="188">
                  <c:v>7.5200000000000058</c:v>
                </c:pt>
                <c:pt idx="189">
                  <c:v>7.5600000000000058</c:v>
                </c:pt>
                <c:pt idx="190">
                  <c:v>7.6000000000000059</c:v>
                </c:pt>
                <c:pt idx="191">
                  <c:v>7.6400000000000059</c:v>
                </c:pt>
                <c:pt idx="192">
                  <c:v>7.6800000000000059</c:v>
                </c:pt>
                <c:pt idx="193">
                  <c:v>7.720000000000006</c:v>
                </c:pt>
                <c:pt idx="194">
                  <c:v>7.760000000000006</c:v>
                </c:pt>
                <c:pt idx="195">
                  <c:v>7.800000000000006</c:v>
                </c:pt>
                <c:pt idx="196">
                  <c:v>7.8400000000000061</c:v>
                </c:pt>
                <c:pt idx="197">
                  <c:v>7.8800000000000061</c:v>
                </c:pt>
                <c:pt idx="198">
                  <c:v>7.9200000000000061</c:v>
                </c:pt>
                <c:pt idx="199">
                  <c:v>7.9600000000000062</c:v>
                </c:pt>
                <c:pt idx="200">
                  <c:v>8.0000000000000053</c:v>
                </c:pt>
                <c:pt idx="201">
                  <c:v>8.0400000000000045</c:v>
                </c:pt>
                <c:pt idx="202">
                  <c:v>8.0800000000000036</c:v>
                </c:pt>
              </c:numCache>
            </c:numRef>
          </c:xVal>
          <c:yVal>
            <c:numRef>
              <c:f>underdamped!$F$1:$F$203</c:f>
              <c:numCache>
                <c:formatCode>General</c:formatCode>
                <c:ptCount val="203"/>
                <c:pt idx="0">
                  <c:v>5</c:v>
                </c:pt>
                <c:pt idx="1">
                  <c:v>4.396688352128562</c:v>
                </c:pt>
                <c:pt idx="2">
                  <c:v>3.7894641413983159</c:v>
                </c:pt>
                <c:pt idx="3">
                  <c:v>3.1822882866262523</c:v>
                </c:pt>
                <c:pt idx="4">
                  <c:v>2.5789660935725527</c:v>
                </c:pt>
                <c:pt idx="5">
                  <c:v>1.9831294960375145</c:v>
                </c:pt>
                <c:pt idx="6">
                  <c:v>1.398221080396943</c:v>
                </c:pt>
                <c:pt idx="7">
                  <c:v>0.82747992381807522</c:v>
                </c:pt>
                <c:pt idx="8">
                  <c:v>0.27392926383984878</c:v>
                </c:pt>
                <c:pt idx="9">
                  <c:v>-0.25963399517530095</c:v>
                </c:pt>
                <c:pt idx="10">
                  <c:v>-0.77064794494473765</c:v>
                </c:pt>
                <c:pt idx="11">
                  <c:v>-1.2567925229852319</c:v>
                </c:pt>
                <c:pt idx="12">
                  <c:v>-1.7159945772947183</c:v>
                </c:pt>
                <c:pt idx="13">
                  <c:v>-2.1464311842312509</c:v>
                </c:pt>
                <c:pt idx="14">
                  <c:v>-2.546531267278028</c:v>
                </c:pt>
                <c:pt idx="15">
                  <c:v>-2.9149755731674731</c:v>
                </c:pt>
                <c:pt idx="16">
                  <c:v>-3.2506950699229558</c:v>
                </c:pt>
                <c:pt idx="17">
                  <c:v>-3.5528678387404984</c:v>
                </c:pt>
                <c:pt idx="18">
                  <c:v>-3.8209145382567855</c:v>
                </c:pt>
                <c:pt idx="19">
                  <c:v>-4.0544925256216446</c:v>
                </c:pt>
                <c:pt idx="20">
                  <c:v>-4.2534887239053223</c:v>
                </c:pt>
                <c:pt idx="21">
                  <c:v>-4.4180113297213151</c:v>
                </c:pt>
                <c:pt idx="22">
                  <c:v>-4.5483804585365775</c:v>
                </c:pt>
                <c:pt idx="23">
                  <c:v>-4.6451178279801564</c:v>
                </c:pt>
                <c:pt idx="24">
                  <c:v>-4.7089355815600351</c:v>
                </c:pt>
                <c:pt idx="25">
                  <c:v>-4.7407243565724473</c:v>
                </c:pt>
                <c:pt idx="26">
                  <c:v>-4.7415407006575929</c:v>
                </c:pt>
                <c:pt idx="27">
                  <c:v>-4.7125939414442435</c:v>
                </c:pt>
                <c:pt idx="28">
                  <c:v>-4.6552326130597743</c:v>
                </c:pt>
                <c:pt idx="29">
                  <c:v>-4.5709305419916317</c:v>
                </c:pt>
                <c:pt idx="30">
                  <c:v>-4.461272692903715</c:v>
                </c:pt>
                <c:pt idx="31">
                  <c:v>-4.327940872571574</c:v>
                </c:pt>
                <c:pt idx="32">
                  <c:v>-4.1726993871409022</c:v>
                </c:pt>
                <c:pt idx="33">
                  <c:v>-3.9973807444735159</c:v>
                </c:pt>
                <c:pt idx="34">
                  <c:v>-3.803871489464083</c:v>
                </c:pt>
                <c:pt idx="35">
                  <c:v>-3.5940982559312245</c:v>
                </c:pt>
                <c:pt idx="36">
                  <c:v>-3.3700141140504183</c:v>
                </c:pt>
                <c:pt idx="37">
                  <c:v>-3.1335852873466457</c:v>
                </c:pt>
                <c:pt idx="38">
                  <c:v>-2.8867783080451801</c:v>
                </c:pt>
                <c:pt idx="39">
                  <c:v>-2.63154767413261</c:v>
                </c:pt>
                <c:pt idx="40">
                  <c:v>-2.3698240658502532</c:v>
                </c:pt>
                <c:pt idx="41">
                  <c:v>-2.1035031735709313</c:v>
                </c:pt>
                <c:pt idx="42">
                  <c:v>-1.8344351831395067</c:v>
                </c:pt>
                <c:pt idx="43">
                  <c:v>-1.5644149588281753</c:v>
                </c:pt>
                <c:pt idx="44">
                  <c:v>-1.2951729581089142</c:v>
                </c:pt>
                <c:pt idx="45">
                  <c:v>-1.0283669065156225</c:v>
                </c:pt>
                <c:pt idx="46">
                  <c:v>-0.76557425499391152</c:v>
                </c:pt>
                <c:pt idx="47">
                  <c:v>-0.50828543635175405</c:v>
                </c:pt>
                <c:pt idx="48">
                  <c:v>-0.25789793176220421</c:v>
                </c:pt>
                <c:pt idx="49">
                  <c:v>-1.5711152760642395E-2</c:v>
                </c:pt>
                <c:pt idx="50">
                  <c:v>0.21707786114778607</c:v>
                </c:pt>
                <c:pt idx="51">
                  <c:v>0.43937793427362415</c:v>
                </c:pt>
                <c:pt idx="52">
                  <c:v>0.65020644581106524</c:v>
                </c:pt>
                <c:pt idx="53">
                  <c:v>0.84869123471112251</c:v>
                </c:pt>
                <c:pt idx="54">
                  <c:v>1.0340717372429127</c:v>
                </c:pt>
                <c:pt idx="55">
                  <c:v>1.2056993801968858</c:v>
                </c:pt>
                <c:pt idx="56">
                  <c:v>1.363037256451165</c:v>
                </c:pt>
                <c:pt idx="57">
                  <c:v>1.5056591130742978</c:v>
                </c:pt>
                <c:pt idx="58">
                  <c:v>1.6332476852651236</c:v>
                </c:pt>
                <c:pt idx="59">
                  <c:v>1.7455924122267004</c:v>
                </c:pt>
                <c:pt idx="60">
                  <c:v>1.8425865735311935</c:v>
                </c:pt>
                <c:pt idx="61">
                  <c:v>1.9242238866546197</c:v>
                </c:pt>
                <c:pt idx="62">
                  <c:v>1.9905946081439028</c:v>
                </c:pt>
                <c:pt idx="63">
                  <c:v>2.0418811823261089</c:v>
                </c:pt>
                <c:pt idx="64">
                  <c:v>2.078353482585082</c:v>
                </c:pt>
                <c:pt idx="65">
                  <c:v>2.1003636910199961</c:v>
                </c:pt>
                <c:pt idx="66">
                  <c:v>2.108340862771342</c:v>
                </c:pt>
                <c:pt idx="67">
                  <c:v>2.1027852214622986</c:v>
                </c:pt>
                <c:pt idx="68">
                  <c:v>2.084262232068129</c:v>
                </c:pt>
                <c:pt idx="69">
                  <c:v>2.0533964971059389</c:v>
                </c:pt>
                <c:pt idx="70">
                  <c:v>2.0108655213454916</c:v>
                </c:pt>
                <c:pt idx="71">
                  <c:v>1.9573933892938546</c:v>
                </c:pt>
                <c:pt idx="72">
                  <c:v>1.8937443985184217</c:v>
                </c:pt>
                <c:pt idx="73">
                  <c:v>1.8207166904611582</c:v>
                </c:pt>
                <c:pt idx="74">
                  <c:v>1.739135918779444</c:v>
                </c:pt>
                <c:pt idx="75">
                  <c:v>1.6498489934437464</c:v>
                </c:pt>
                <c:pt idx="76">
                  <c:v>1.5537179368483283</c:v>
                </c:pt>
                <c:pt idx="77">
                  <c:v>1.4516138860671972</c:v>
                </c:pt>
                <c:pt idx="78">
                  <c:v>1.3444112731327742</c:v>
                </c:pt>
                <c:pt idx="79">
                  <c:v>1.2329822128485857</c:v>
                </c:pt>
                <c:pt idx="80">
                  <c:v>1.1181911251887779</c:v>
                </c:pt>
                <c:pt idx="81">
                  <c:v>1.0008896168056043</c:v>
                </c:pt>
                <c:pt idx="82">
                  <c:v>0.88191164357981833</c:v>
                </c:pt>
                <c:pt idx="83">
                  <c:v>0.76206897352658687</c:v>
                </c:pt>
                <c:pt idx="84">
                  <c:v>0.64214696672898097</c:v>
                </c:pt>
                <c:pt idx="85">
                  <c:v>0.52290068632947562</c:v>
                </c:pt>
                <c:pt idx="86">
                  <c:v>0.40505135198389736</c:v>
                </c:pt>
                <c:pt idx="87">
                  <c:v>0.28928314458777304</c:v>
                </c:pt>
                <c:pt idx="88">
                  <c:v>0.17624036853692304</c:v>
                </c:pt>
                <c:pt idx="89">
                  <c:v>6.6524975296812131E-2</c:v>
                </c:pt>
                <c:pt idx="90">
                  <c:v>-3.9305550358397008E-2</c:v>
                </c:pt>
                <c:pt idx="91">
                  <c:v>-0.14073994240357313</c:v>
                </c:pt>
                <c:pt idx="92">
                  <c:v>-0.23731454711368666</c:v>
                </c:pt>
                <c:pt idx="93">
                  <c:v>-0.32861436342743278</c:v>
                </c:pt>
                <c:pt idx="94">
                  <c:v>-0.41427373744866036</c:v>
                </c:pt>
                <c:pt idx="95">
                  <c:v>-0.49397672029226325</c:v>
                </c:pt>
                <c:pt idx="96">
                  <c:v>-0.56745710023120421</c:v>
                </c:pt>
                <c:pt idx="97">
                  <c:v>-0.63449812171390585</c:v>
                </c:pt>
                <c:pt idx="98">
                  <c:v>-0.69493190529186744</c:v>
                </c:pt>
                <c:pt idx="99">
                  <c:v>-0.74863858382224424</c:v>
                </c:pt>
                <c:pt idx="100">
                  <c:v>-0.79554517148670145</c:v>
                </c:pt>
                <c:pt idx="101">
                  <c:v>-0.83562418319461407</c:v>
                </c:pt>
                <c:pt idx="102">
                  <c:v>-0.8688920228150081</c:v>
                </c:pt>
                <c:pt idx="103">
                  <c:v>-0.89540715940792226</c:v>
                </c:pt>
                <c:pt idx="104">
                  <c:v>-0.91526811120352569</c:v>
                </c:pt>
                <c:pt idx="105">
                  <c:v>-0.92861125750844409</c:v>
                </c:pt>
                <c:pt idx="106">
                  <c:v>-0.93560849900647558</c:v>
                </c:pt>
                <c:pt idx="107">
                  <c:v>-0.9364647870689462</c:v>
                </c:pt>
                <c:pt idx="108">
                  <c:v>-0.93141554270300075</c:v>
                </c:pt>
                <c:pt idx="109">
                  <c:v>-0.92072398564925728</c:v>
                </c:pt>
                <c:pt idx="110">
                  <c:v>-0.90467839389940674</c:v>
                </c:pt>
                <c:pt idx="111">
                  <c:v>-0.88358931354579373</c:v>
                </c:pt>
                <c:pt idx="112">
                  <c:v>-0.85778673840569641</c:v>
                </c:pt>
                <c:pt idx="113">
                  <c:v>-0.82761727829018494</c:v>
                </c:pt>
                <c:pt idx="114">
                  <c:v>-0.79344133411873852</c:v>
                </c:pt>
                <c:pt idx="115">
                  <c:v>-0.75563029732420206</c:v>
                </c:pt>
                <c:pt idx="116">
                  <c:v>-0.71456379015633575</c:v>
                </c:pt>
                <c:pt idx="117">
                  <c:v>-0.67062696258455845</c:v>
                </c:pt>
                <c:pt idx="118">
                  <c:v>-0.62420786052993893</c:v>
                </c:pt>
                <c:pt idx="119">
                  <c:v>-0.57569487913167028</c:v>
                </c:pt>
                <c:pt idx="120">
                  <c:v>-0.52547431368268371</c:v>
                </c:pt>
                <c:pt idx="121">
                  <c:v>-0.47392801976120325</c:v>
                </c:pt>
                <c:pt idx="122">
                  <c:v>-0.42143119294839509</c:v>
                </c:pt>
                <c:pt idx="123">
                  <c:v>-0.3683502773650173</c:v>
                </c:pt>
                <c:pt idx="124">
                  <c:v>-0.31504101109018529</c:v>
                </c:pt>
                <c:pt idx="125">
                  <c:v>-0.26184661535093279</c:v>
                </c:pt>
                <c:pt idx="126">
                  <c:v>-0.20909613319965037</c:v>
                </c:pt>
                <c:pt idx="127">
                  <c:v>-0.15710292223494463</c:v>
                </c:pt>
                <c:pt idx="128">
                  <c:v>-0.10616330477696226</c:v>
                </c:pt>
                <c:pt idx="129">
                  <c:v>-5.6555377787157829E-2</c:v>
                </c:pt>
                <c:pt idx="130">
                  <c:v>-8.5379837310631795E-3</c:v>
                </c:pt>
                <c:pt idx="131">
                  <c:v>3.7650157473579748E-2</c:v>
                </c:pt>
                <c:pt idx="132">
                  <c:v>8.1791156296577933E-2</c:v>
                </c:pt>
                <c:pt idx="133">
                  <c:v>0.12368850306653502</c:v>
                </c:pt>
                <c:pt idx="134">
                  <c:v>0.16316746183795158</c:v>
                </c:pt>
                <c:pt idx="135">
                  <c:v>0.20007531228581071</c:v>
                </c:pt>
                <c:pt idx="136">
                  <c:v>0.23428144406980686</c:v>
                </c:pt>
                <c:pt idx="137">
                  <c:v>0.26567730886128565</c:v>
                </c:pt>
                <c:pt idx="138">
                  <c:v>0.29417623591481978</c:v>
                </c:pt>
                <c:pt idx="139">
                  <c:v>0.31971311769133359</c:v>
                </c:pt>
                <c:pt idx="140">
                  <c:v>0.34224397259939465</c:v>
                </c:pt>
                <c:pt idx="141">
                  <c:v>0.36174539241469389</c:v>
                </c:pt>
                <c:pt idx="142">
                  <c:v>0.37821388236440978</c:v>
                </c:pt>
                <c:pt idx="143">
                  <c:v>0.39166510222304002</c:v>
                </c:pt>
                <c:pt idx="144">
                  <c:v>0.40213301705967464</c:v>
                </c:pt>
                <c:pt idx="145">
                  <c:v>0.40966896650444451</c:v>
                </c:pt>
                <c:pt idx="146">
                  <c:v>0.41434066156506405</c:v>
                </c:pt>
                <c:pt idx="147">
                  <c:v>0.41623111812458674</c:v>
                </c:pt>
                <c:pt idx="148">
                  <c:v>0.41543753629046815</c:v>
                </c:pt>
                <c:pt idx="149">
                  <c:v>0.41207013474500431</c:v>
                </c:pt>
                <c:pt idx="150">
                  <c:v>0.40625094917059579</c:v>
                </c:pt>
                <c:pt idx="151">
                  <c:v>0.39811260369276735</c:v>
                </c:pt>
                <c:pt idx="152">
                  <c:v>0.38779706410240861</c:v>
                </c:pt>
                <c:pt idx="153">
                  <c:v>0.37545438138941056</c:v>
                </c:pt>
                <c:pt idx="154">
                  <c:v>0.36124143384606744</c:v>
                </c:pt>
                <c:pt idx="155">
                  <c:v>0.3453206756837725</c:v>
                </c:pt>
                <c:pt idx="156">
                  <c:v>0.32785889975422106</c:v>
                </c:pt>
                <c:pt idx="157">
                  <c:v>0.30902602158023751</c:v>
                </c:pt>
                <c:pt idx="158">
                  <c:v>0.28899389148521443</c:v>
                </c:pt>
                <c:pt idx="159">
                  <c:v>0.26793514116775402</c:v>
                </c:pt>
                <c:pt idx="160">
                  <c:v>0.24602207060327469</c:v>
                </c:pt>
                <c:pt idx="161">
                  <c:v>0.22342558067084595</c:v>
                </c:pt>
                <c:pt idx="162">
                  <c:v>0.20031415640514402</c:v>
                </c:pt>
                <c:pt idx="163">
                  <c:v>0.17685290526384212</c:v>
                </c:pt>
                <c:pt idx="164">
                  <c:v>0.1532026542836466</c:v>
                </c:pt>
                <c:pt idx="165">
                  <c:v>0.12951910947707018</c:v>
                </c:pt>
                <c:pt idx="166">
                  <c:v>0.10595208030031113</c:v>
                </c:pt>
                <c:pt idx="167">
                  <c:v>8.2644771503621525E-2</c:v>
                </c:pt>
                <c:pt idx="168">
                  <c:v>5.9733144162406597E-2</c:v>
                </c:pt>
                <c:pt idx="169">
                  <c:v>3.7345347182985149E-2</c:v>
                </c:pt>
                <c:pt idx="170">
                  <c:v>1.560122008432094E-2</c:v>
                </c:pt>
                <c:pt idx="171">
                  <c:v>-5.3881326213133431E-3</c:v>
                </c:pt>
                <c:pt idx="172">
                  <c:v>-2.5520695587401332E-2</c:v>
                </c:pt>
                <c:pt idx="173">
                  <c:v>-4.4703825913271614E-2</c:v>
                </c:pt>
                <c:pt idx="174">
                  <c:v>-6.2854466548146123E-2</c:v>
                </c:pt>
                <c:pt idx="175">
                  <c:v>-7.9899291220918822E-2</c:v>
                </c:pt>
                <c:pt idx="176">
                  <c:v>-9.5774782671812331E-2</c:v>
                </c:pt>
                <c:pt idx="177">
                  <c:v>-0.11042724631064904</c:v>
                </c:pt>
                <c:pt idx="178">
                  <c:v>-0.12381276174804663</c:v>
                </c:pt>
                <c:pt idx="179">
                  <c:v>-0.13589707493949935</c:v>
                </c:pt>
                <c:pt idx="180">
                  <c:v>-0.1466554339472371</c:v>
                </c:pt>
                <c:pt idx="181">
                  <c:v>-0.1560723715604676</c:v>
                </c:pt>
                <c:pt idx="182">
                  <c:v>-0.16414143822076671</c:v>
                </c:pt>
                <c:pt idx="183">
                  <c:v>-0.17086488887582571</c:v>
                </c:pt>
                <c:pt idx="184">
                  <c:v>-0.17625332753158415</c:v>
                </c:pt>
                <c:pt idx="185">
                  <c:v>-0.18032531339020322</c:v>
                </c:pt>
                <c:pt idx="186">
                  <c:v>-0.18310693254976806</c:v>
                </c:pt>
                <c:pt idx="187">
                  <c:v>-0.18463133930165265</c:v>
                </c:pt>
                <c:pt idx="188">
                  <c:v>-0.18493827109386668</c:v>
                </c:pt>
                <c:pt idx="189">
                  <c:v>-0.18407354123429981</c:v>
                </c:pt>
                <c:pt idx="190">
                  <c:v>-0.18208851338762225</c:v>
                </c:pt>
                <c:pt idx="191">
                  <c:v>-0.17903956187480616</c:v>
                </c:pt>
                <c:pt idx="192">
                  <c:v>-0.17498752171606471</c:v>
                </c:pt>
                <c:pt idx="193">
                  <c:v>-0.16999713226779406</c:v>
                </c:pt>
                <c:pt idx="194">
                  <c:v>-0.16413647819329027</c:v>
                </c:pt>
                <c:pt idx="195">
                  <c:v>-0.15747643137709072</c:v>
                </c:pt>
                <c:pt idx="196">
                  <c:v>-0.15009009724532915</c:v>
                </c:pt>
                <c:pt idx="197">
                  <c:v>-0.1420522687911058</c:v>
                </c:pt>
                <c:pt idx="198">
                  <c:v>-0.13343889142620163</c:v>
                </c:pt>
                <c:pt idx="199">
                  <c:v>-0.12432654159019486</c:v>
                </c:pt>
                <c:pt idx="200">
                  <c:v>-0.11479192184684565</c:v>
                </c:pt>
                <c:pt idx="201">
                  <c:v>-0.10491137498719115</c:v>
                </c:pt>
                <c:pt idx="202">
                  <c:v>-9.476041944083119E-2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3FD-0A44-9108-D68A628A20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0018447"/>
        <c:axId val="1810021167"/>
      </c:scatterChart>
      <c:valAx>
        <c:axId val="1810018447"/>
        <c:scaling>
          <c:orientation val="minMax"/>
          <c:max val="8.1"/>
          <c:min val="-0.70000000000000007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21167"/>
        <c:crosses val="autoZero"/>
        <c:crossBetween val="midCat"/>
      </c:valAx>
      <c:valAx>
        <c:axId val="1810021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184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9.9502487562189053E-3"/>
          <c:w val="1"/>
          <c:h val="0.99004975124378114"/>
        </c:manualLayout>
      </c:layout>
      <c:scatterChart>
        <c:scatterStyle val="smoothMarker"/>
        <c:varyColors val="0"/>
        <c:ser>
          <c:idx val="0"/>
          <c:order val="0"/>
          <c:tx>
            <c:v>Undamped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undamped!$E$1:$E$203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  <c:pt idx="174">
                  <c:v>6.9600000000000053</c:v>
                </c:pt>
                <c:pt idx="175">
                  <c:v>7.0000000000000053</c:v>
                </c:pt>
                <c:pt idx="176">
                  <c:v>7.0400000000000054</c:v>
                </c:pt>
                <c:pt idx="177">
                  <c:v>7.0800000000000054</c:v>
                </c:pt>
                <c:pt idx="178">
                  <c:v>7.1200000000000054</c:v>
                </c:pt>
                <c:pt idx="179">
                  <c:v>7.1600000000000055</c:v>
                </c:pt>
                <c:pt idx="180">
                  <c:v>7.2000000000000055</c:v>
                </c:pt>
                <c:pt idx="181">
                  <c:v>7.2400000000000055</c:v>
                </c:pt>
                <c:pt idx="182">
                  <c:v>7.2800000000000056</c:v>
                </c:pt>
                <c:pt idx="183">
                  <c:v>7.3200000000000056</c:v>
                </c:pt>
                <c:pt idx="184">
                  <c:v>7.3600000000000056</c:v>
                </c:pt>
                <c:pt idx="185">
                  <c:v>7.4000000000000057</c:v>
                </c:pt>
                <c:pt idx="186">
                  <c:v>7.4400000000000057</c:v>
                </c:pt>
                <c:pt idx="187">
                  <c:v>7.4800000000000058</c:v>
                </c:pt>
                <c:pt idx="188">
                  <c:v>7.5200000000000058</c:v>
                </c:pt>
                <c:pt idx="189">
                  <c:v>7.5600000000000058</c:v>
                </c:pt>
                <c:pt idx="190">
                  <c:v>7.6000000000000059</c:v>
                </c:pt>
                <c:pt idx="191">
                  <c:v>7.6400000000000059</c:v>
                </c:pt>
                <c:pt idx="192">
                  <c:v>7.6800000000000059</c:v>
                </c:pt>
                <c:pt idx="193">
                  <c:v>7.720000000000006</c:v>
                </c:pt>
                <c:pt idx="194">
                  <c:v>7.760000000000006</c:v>
                </c:pt>
                <c:pt idx="195">
                  <c:v>7.800000000000006</c:v>
                </c:pt>
                <c:pt idx="196">
                  <c:v>7.8400000000000061</c:v>
                </c:pt>
                <c:pt idx="197">
                  <c:v>7.8800000000000061</c:v>
                </c:pt>
                <c:pt idx="198">
                  <c:v>7.9200000000000061</c:v>
                </c:pt>
                <c:pt idx="199">
                  <c:v>7.9600000000000062</c:v>
                </c:pt>
                <c:pt idx="200">
                  <c:v>8.0000000000000053</c:v>
                </c:pt>
                <c:pt idx="201">
                  <c:v>8.0400000000000045</c:v>
                </c:pt>
                <c:pt idx="202">
                  <c:v>8.0800000000000036</c:v>
                </c:pt>
              </c:numCache>
            </c:numRef>
          </c:xVal>
          <c:yVal>
            <c:numRef>
              <c:f>undamped!$F$1:$F$203</c:f>
              <c:numCache>
                <c:formatCode>General</c:formatCode>
                <c:ptCount val="203"/>
                <c:pt idx="0">
                  <c:v>5</c:v>
                </c:pt>
                <c:pt idx="1">
                  <c:v>4.3846483267443013</c:v>
                </c:pt>
                <c:pt idx="2">
                  <c:v>3.7412498672712902</c:v>
                </c:pt>
                <c:pt idx="3">
                  <c:v>3.0739201760566388</c:v>
                </c:pt>
                <c:pt idx="4">
                  <c:v>2.3869278857913212</c:v>
                </c:pt>
                <c:pt idx="5">
                  <c:v>1.6846674026995467</c:v>
                </c:pt>
                <c:pt idx="6">
                  <c:v>0.97163079733529845</c:v>
                </c:pt>
                <c:pt idx="7">
                  <c:v>0.25237907066045473</c:v>
                </c:pt>
                <c:pt idx="8">
                  <c:v>-0.46848702079647797</c:v>
                </c:pt>
                <c:pt idx="9">
                  <c:v>-1.1863563940815727</c:v>
                </c:pt>
                <c:pt idx="10">
                  <c:v>-1.8966371350105922</c:v>
                </c:pt>
                <c:pt idx="11">
                  <c:v>-2.5947858707493672</c:v>
                </c:pt>
                <c:pt idx="12">
                  <c:v>-3.2763368318952026</c:v>
                </c:pt>
                <c:pt idx="13">
                  <c:v>-3.9369304181611446</c:v>
                </c:pt>
                <c:pt idx="14">
                  <c:v>-4.5723410849402253</c:v>
                </c:pt>
                <c:pt idx="15">
                  <c:v>-5.1785043723708295</c:v>
                </c:pt>
                <c:pt idx="16">
                  <c:v>-5.7515429040094102</c:v>
                </c:pt>
                <c:pt idx="17">
                  <c:v>-6.2877911888077751</c:v>
                </c:pt>
                <c:pt idx="18">
                  <c:v>-6.7838190677469212</c:v>
                </c:pt>
                <c:pt idx="19">
                  <c:v>-7.2364536551489778</c:v>
                </c:pt>
                <c:pt idx="20">
                  <c:v>-7.6427996343177336</c:v>
                </c:pt>
                <c:pt idx="21">
                  <c:v>-8.0002577776849275</c:v>
                </c:pt>
                <c:pt idx="22">
                  <c:v>-8.3065415729965402</c:v>
                </c:pt>
                <c:pt idx="23">
                  <c:v>-8.5596918491882636</c:v>
                </c:pt>
                <c:pt idx="24">
                  <c:v>-8.75808930839443</c:v>
                </c:pt>
                <c:pt idx="25">
                  <c:v>-8.9004648839283256</c:v>
                </c:pt>
                <c:pt idx="26">
                  <c:v>-8.9859078579781695</c:v>
                </c:pt>
                <c:pt idx="27">
                  <c:v>-9.0138716870931859</c:v>
                </c:pt>
                <c:pt idx="28">
                  <c:v>-8.9841774981965479</c:v>
                </c:pt>
                <c:pt idx="29">
                  <c:v>-8.8970152327626479</c:v>
                </c:pt>
                <c:pt idx="30">
                  <c:v>-8.7529424318398572</c:v>
                </c:pt>
                <c:pt idx="31">
                  <c:v>-8.5528806696904915</c:v>
                </c:pt>
                <c:pt idx="32">
                  <c:v>-8.2981096588604846</c:v>
                </c:pt>
                <c:pt idx="33">
                  <c:v>-7.9902590643862652</c:v>
                </c:pt>
                <c:pt idx="34">
                  <c:v>-7.6312980794999152</c:v>
                </c:pt>
                <c:pt idx="35">
                  <c:v>-7.2235228295125715</c:v>
                </c:pt>
                <c:pt idx="36">
                  <c:v>-6.769541684448197</c:v>
                </c:pt>
                <c:pt idx="37">
                  <c:v>-6.27225857437677</c:v>
                </c:pt>
                <c:pt idx="38">
                  <c:v>-5.7348544141718021</c:v>
                </c:pt>
                <c:pt idx="39">
                  <c:v>-5.1607667565103519</c:v>
                </c:pt>
                <c:pt idx="40">
                  <c:v>-4.5536678032669045</c:v>
                </c:pt>
                <c:pt idx="41">
                  <c:v>-3.9174409159531498</c:v>
                </c:pt>
                <c:pt idx="42">
                  <c:v>-3.2561557754566874</c:v>
                </c:pt>
                <c:pt idx="43">
                  <c:v>-2.5740423499715597</c:v>
                </c:pt>
                <c:pt idx="44">
                  <c:v>-1.8754638376370223</c:v>
                </c:pt>
                <c:pt idx="45">
                  <c:v>-1.1648887569593254</c:v>
                </c:pt>
                <c:pt idx="46">
                  <c:v>-0.44686236354256348</c:v>
                </c:pt>
                <c:pt idx="47">
                  <c:v>0.27402242403602806</c:v>
                </c:pt>
                <c:pt idx="48">
                  <c:v>0.99315440323114901</c:v>
                </c:pt>
                <c:pt idx="49">
                  <c:v>1.7059335834895095</c:v>
                </c:pt>
                <c:pt idx="50">
                  <c:v>2.4078006104914174</c:v>
                </c:pt>
                <c:pt idx="51">
                  <c:v>3.0942659304591622</c:v>
                </c:pt>
                <c:pt idx="52">
                  <c:v>3.7609385079800921</c:v>
                </c:pt>
                <c:pt idx="53">
                  <c:v>4.4035539136484037</c:v>
                </c:pt>
                <c:pt idx="54">
                  <c:v>5.0180016018605214</c:v>
                </c:pt>
                <c:pt idx="55">
                  <c:v>5.6003512042792867</c:v>
                </c:pt>
                <c:pt idx="56">
                  <c:v>6.1468776707785224</c:v>
                </c:pt>
                <c:pt idx="57">
                  <c:v>6.6540850970517171</c:v>
                </c:pt>
                <c:pt idx="58">
                  <c:v>7.1187290864694424</c:v>
                </c:pt>
                <c:pt idx="59">
                  <c:v>7.537837503145937</c:v>
                </c:pt>
                <c:pt idx="60">
                  <c:v>7.9087294834660486</c:v>
                </c:pt>
                <c:pt idx="61">
                  <c:v>8.2290325844636456</c:v>
                </c:pt>
                <c:pt idx="62">
                  <c:v>8.4966979593603824</c:v>
                </c:pt>
                <c:pt idx="63">
                  <c:v>8.7100134631931816</c:v>
                </c:pt>
                <c:pt idx="64">
                  <c:v>8.8676146046991189</c:v>
                </c:pt>
                <c:pt idx="65">
                  <c:v>8.9684932744030377</c:v>
                </c:pt>
                <c:pt idx="66">
                  <c:v>9.0120041930779085</c:v>
                </c:pt>
                <c:pt idx="67">
                  <c:v>8.9978690393297995</c:v>
                </c:pt>
                <c:pt idx="68">
                  <c:v>8.9261782299050019</c:v>
                </c:pt>
                <c:pt idx="69">
                  <c:v>8.7973903413314041</c:v>
                </c:pt>
                <c:pt idx="70">
                  <c:v>8.6123291765936507</c:v>
                </c:pt>
                <c:pt idx="71">
                  <c:v>8.3721784956053629</c:v>
                </c:pt>
                <c:pt idx="72">
                  <c:v>8.0784744431853959</c:v>
                </c:pt>
                <c:pt idx="73">
                  <c:v>7.733095722973248</c:v>
                </c:pt>
                <c:pt idx="74">
                  <c:v>7.3382515801370456</c:v>
                </c:pt>
                <c:pt idx="75">
                  <c:v>6.8964676697437532</c:v>
                </c:pt>
                <c:pt idx="76">
                  <c:v>6.4105699011857995</c:v>
                </c:pt>
                <c:pt idx="77">
                  <c:v>5.8836663620046847</c:v>
                </c:pt>
                <c:pt idx="78">
                  <c:v>5.3191274367373911</c:v>
                </c:pt>
                <c:pt idx="79">
                  <c:v>4.7205642479571335</c:v>
                </c:pt>
                <c:pt idx="80">
                  <c:v>4.0918055574122318</c:v>
                </c:pt>
                <c:pt idx="81">
                  <c:v>3.4368732750169744</c:v>
                </c:pt>
                <c:pt idx="82">
                  <c:v>2.7599567323533516</c:v>
                </c:pt>
                <c:pt idx="83">
                  <c:v>2.0653858852454707</c:v>
                </c:pt>
                <c:pt idx="84">
                  <c:v>1.3576036168187104</c:v>
                </c:pt>
                <c:pt idx="85">
                  <c:v>0.64113731820952458</c:v>
                </c:pt>
                <c:pt idx="86">
                  <c:v>-7.9430071287630355E-2</c:v>
                </c:pt>
                <c:pt idx="87">
                  <c:v>-0.7994893793920208</c:v>
                </c:pt>
                <c:pt idx="88">
                  <c:v>-1.5144346838099487</c:v>
                </c:pt>
                <c:pt idx="89">
                  <c:v>-2.2196927744192276</c:v>
                </c:pt>
                <c:pt idx="90">
                  <c:v>-2.9107524062074148</c:v>
                </c:pt>
                <c:pt idx="91">
                  <c:v>-3.5831931558447834</c:v>
                </c:pt>
                <c:pt idx="92">
                  <c:v>-4.2327136973084816</c:v>
                </c:pt>
                <c:pt idx="93">
                  <c:v>-4.8551593156903419</c:v>
                </c:pt>
                <c:pt idx="94">
                  <c:v>-5.4465484831939008</c:v>
                </c:pt>
                <c:pt idx="95">
                  <c:v>-6.0030983273249046</c:v>
                </c:pt>
                <c:pt idx="96">
                  <c:v>-6.5212488283658301</c:v>
                </c:pt>
                <c:pt idx="97">
                  <c:v>-6.9976855913531306</c:v>
                </c:pt>
                <c:pt idx="98">
                  <c:v>-7.4293610468942779</c:v>
                </c:pt>
                <c:pt idx="99">
                  <c:v>-7.8135139452117306</c:v>
                </c:pt>
                <c:pt idx="100">
                  <c:v>-8.147687018718452</c:v>
                </c:pt>
                <c:pt idx="101">
                  <c:v>-8.4297427001447787</c:v>
                </c:pt>
                <c:pt idx="102">
                  <c:v>-8.6578767956742784</c:v>
                </c:pt>
                <c:pt idx="103">
                  <c:v>-8.8306300256271726</c:v>
                </c:pt>
                <c:pt idx="104">
                  <c:v>-8.9468973588703395</c:v>
                </c:pt>
                <c:pt idx="105">
                  <c:v>-9.0059350812455339</c:v>
                </c:pt>
                <c:pt idx="106">
                  <c:v>-9.0073655528019962</c:v>
                </c:pt>
                <c:pt idx="107">
                  <c:v>-8.9511796234033962</c:v>
                </c:pt>
                <c:pt idx="108">
                  <c:v>-8.8377366912574917</c:v>
                </c:pt>
                <c:pt idx="109">
                  <c:v>-8.6677624039940699</c:v>
                </c:pt>
                <c:pt idx="110">
                  <c:v>-8.4423440169964756</c:v>
                </c:pt>
                <c:pt idx="111">
                  <c:v>-8.1629234386775238</c:v>
                </c:pt>
                <c:pt idx="112">
                  <c:v>-7.8312880071863251</c:v>
                </c:pt>
                <c:pt idx="113">
                  <c:v>-7.4495590575436132</c:v>
                </c:pt>
                <c:pt idx="114">
                  <c:v>-7.0201783523368899</c:v>
                </c:pt>
                <c:pt idx="115">
                  <c:v>-6.5458924627726311</c:v>
                </c:pt>
                <c:pt idx="116">
                  <c:v>-6.0297351999935396</c:v>
                </c:pt>
                <c:pt idx="117">
                  <c:v>-5.4750082090404213</c:v>
                </c:pt>
                <c:pt idx="118">
                  <c:v>-4.8852598495911383</c:v>
                </c:pt>
                <c:pt idx="119">
                  <c:v>-4.2642624985678301</c:v>
                </c:pt>
                <c:pt idx="120">
                  <c:v>-3.6159884197982288</c:v>
                </c:pt>
                <c:pt idx="121">
                  <c:v>-2.9445843550829442</c:v>
                </c:pt>
                <c:pt idx="122">
                  <c:v>-2.254344999199124</c:v>
                </c:pt>
                <c:pt idx="123">
                  <c:v>-1.5496855285099835</c:v>
                </c:pt>
                <c:pt idx="124">
                  <c:v>-0.83511335890333305</c:v>
                </c:pt>
                <c:pt idx="125">
                  <c:v>-0.11519931371192449</c:v>
                </c:pt>
                <c:pt idx="126">
                  <c:v>0.60545161395745861</c:v>
                </c:pt>
                <c:pt idx="127">
                  <c:v>1.3222297174648645</c:v>
                </c:pt>
                <c:pt idx="128">
                  <c:v>2.0305500630285547</c:v>
                </c:pt>
                <c:pt idx="129">
                  <c:v>2.7258818176546464</c:v>
                </c:pt>
                <c:pt idx="130">
                  <c:v>3.4037772310063183</c:v>
                </c:pt>
                <c:pt idx="131">
                  <c:v>4.0599000858275591</c:v>
                </c:pt>
                <c:pt idx="132">
                  <c:v>4.6900534349358072</c:v>
                </c:pt>
                <c:pt idx="133">
                  <c:v>5.2902064473613875</c:v>
                </c:pt>
                <c:pt idx="134">
                  <c:v>5.8565201919100911</c:v>
                </c:pt>
                <c:pt idx="135">
                  <c:v>6.3853721932220573</c:v>
                </c:pt>
                <c:pt idx="136">
                  <c:v>6.8733796032520011</c:v>
                </c:pt>
                <c:pt idx="137">
                  <c:v>7.3174208399523737</c:v>
                </c:pt>
                <c:pt idx="138">
                  <c:v>7.7146555547457449</c:v>
                </c:pt>
                <c:pt idx="139">
                  <c:v>8.0625428010627047</c:v>
                </c:pt>
                <c:pt idx="140">
                  <c:v>8.3588572877286627</c:v>
                </c:pt>
                <c:pt idx="141">
                  <c:v>8.601703613233326</c:v>
                </c:pt>
                <c:pt idx="142">
                  <c:v>8.7895283898321104</c:v>
                </c:pt>
                <c:pt idx="143">
                  <c:v>8.9211301799265996</c:v>
                </c:pt>
                <c:pt idx="144">
                  <c:v>8.9956671811651461</c:v>
                </c:pt>
                <c:pt idx="145">
                  <c:v>9.0126626111051831</c:v>
                </c:pt>
                <c:pt idx="146">
                  <c:v>8.9720077569937882</c:v>
                </c:pt>
                <c:pt idx="147">
                  <c:v>8.8739626711583082</c:v>
                </c:pt>
                <c:pt idx="148">
                  <c:v>8.7191545075589154</c:v>
                </c:pt>
                <c:pt idx="149">
                  <c:v>8.5085735101434938</c:v>
                </c:pt>
                <c:pt idx="150">
                  <c:v>8.2435666786656903</c:v>
                </c:pt>
                <c:pt idx="151">
                  <c:v>7.92582915248326</c:v>
                </c:pt>
                <c:pt idx="152">
                  <c:v>7.5573933674510245</c:v>
                </c:pt>
                <c:pt idx="153">
                  <c:v>7.1406160552672979</c:v>
                </c:pt>
                <c:pt idx="154">
                  <c:v>6.6781631684336205</c:v>
                </c:pt>
                <c:pt idx="155">
                  <c:v>6.1729928272565804</c:v>
                </c:pt>
                <c:pt idx="156">
                  <c:v>5.6283363979727596</c:v>
                </c:pt>
                <c:pt idx="157">
                  <c:v>5.047677823032191</c:v>
                </c:pt>
                <c:pt idx="158">
                  <c:v>4.4347313357559992</c:v>
                </c:pt>
                <c:pt idx="159">
                  <c:v>3.7934177019183561</c:v>
                </c:pt>
                <c:pt idx="160">
                  <c:v>3.127839140225559</c:v>
                </c:pt>
                <c:pt idx="161">
                  <c:v>2.4422530821155544</c:v>
                </c:pt>
                <c:pt idx="162">
                  <c:v>1.7410449387256728</c:v>
                </c:pt>
                <c:pt idx="163">
                  <c:v>1.0287000492270248</c:v>
                </c:pt>
                <c:pt idx="164">
                  <c:v>0.3097749899605029</c:v>
                </c:pt>
                <c:pt idx="165">
                  <c:v>-0.41113157210201479</c:v>
                </c:pt>
                <c:pt idx="166">
                  <c:v>-1.1294082951328352</c:v>
                </c:pt>
                <c:pt idx="167">
                  <c:v>-1.8404606592994712</c:v>
                </c:pt>
                <c:pt idx="168">
                  <c:v>-2.5397403560122767</c:v>
                </c:pt>
                <c:pt idx="169">
                  <c:v>-3.2227743815778482</c:v>
                </c:pt>
                <c:pt idx="170">
                  <c:v>-3.8851936491580608</c:v>
                </c:pt>
                <c:pt idx="171">
                  <c:v>-4.522760936015862</c:v>
                </c:pt>
                <c:pt idx="172">
                  <c:v>-5.1313979872808249</c:v>
                </c:pt>
                <c:pt idx="173">
                  <c:v>-5.7072116028628432</c:v>
                </c:pt>
                <c:pt idx="174">
                  <c:v>-6.246518540646754</c:v>
                </c:pt>
                <c:pt idx="175">
                  <c:v>-6.7458690766724239</c:v>
                </c:pt>
                <c:pt idx="176">
                  <c:v>-7.2020690715955382</c:v>
                </c:pt>
                <c:pt idx="177">
                  <c:v>-7.6122004022790861</c:v>
                </c:pt>
                <c:pt idx="178">
                  <c:v>-7.9736396278230206</c:v>
                </c:pt>
                <c:pt idx="179">
                  <c:v>-8.2840747706332518</c:v>
                </c:pt>
                <c:pt idx="180">
                  <c:v>-8.5415201051883916</c:v>
                </c:pt>
                <c:pt idx="181">
                  <c:v>-8.7443288599065827</c:v>
                </c:pt>
                <c:pt idx="182">
                  <c:v>-8.8912037508638484</c:v>
                </c:pt>
                <c:pt idx="183">
                  <c:v>-8.9812052799840849</c:v>
                </c:pt>
                <c:pt idx="184">
                  <c:v>-9.0137577446206123</c:v>
                </c:pt>
                <c:pt idx="185">
                  <c:v>-8.9886529200884695</c:v>
                </c:pt>
                <c:pt idx="186">
                  <c:v>-8.9060513915918023</c:v>
                </c:pt>
                <c:pt idx="187">
                  <c:v>-8.7664815270265848</c:v>
                </c:pt>
                <c:pt idx="188">
                  <c:v>-8.5708360972291793</c:v>
                </c:pt>
                <c:pt idx="189">
                  <c:v>-8.3203665652896763</c:v>
                </c:pt>
                <c:pt idx="190">
                  <c:v>-8.0166750814588461</c:v>
                </c:pt>
                <c:pt idx="191">
                  <c:v>-7.6617042348540618</c:v>
                </c:pt>
                <c:pt idx="192">
                  <c:v>-7.2577246275182201</c:v>
                </c:pt>
                <c:pt idx="193">
                  <c:v>-6.8073203503153472</c:v>
                </c:pt>
                <c:pt idx="194">
                  <c:v>-6.3133724535675455</c:v>
                </c:pt>
                <c:pt idx="195">
                  <c:v>-5.7790405181648206</c:v>
                </c:pt>
                <c:pt idx="196">
                  <c:v>-5.2077424450297878</c:v>
                </c:pt>
                <c:pt idx="197">
                  <c:v>-4.6031325922157142</c:v>
                </c:pt>
                <c:pt idx="198">
                  <c:v>-3.9690783994858605</c:v>
                </c:pt>
                <c:pt idx="199">
                  <c:v>-3.309635649897035</c:v>
                </c:pt>
                <c:pt idx="200">
                  <c:v>-2.6290225266288414</c:v>
                </c:pt>
                <c:pt idx="201">
                  <c:v>-1.9315926310062714</c:v>
                </c:pt>
                <c:pt idx="202">
                  <c:v>-1.2218071343083934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BCB-BF4A-87EF-142809A38E47}"/>
            </c:ext>
          </c:extLst>
        </c:ser>
        <c:ser>
          <c:idx val="1"/>
          <c:order val="1"/>
          <c:tx>
            <c:v>Underdamped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underdamped!$E$1:$E$203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  <c:pt idx="174">
                  <c:v>6.9600000000000053</c:v>
                </c:pt>
                <c:pt idx="175">
                  <c:v>7.0000000000000053</c:v>
                </c:pt>
                <c:pt idx="176">
                  <c:v>7.0400000000000054</c:v>
                </c:pt>
                <c:pt idx="177">
                  <c:v>7.0800000000000054</c:v>
                </c:pt>
                <c:pt idx="178">
                  <c:v>7.1200000000000054</c:v>
                </c:pt>
                <c:pt idx="179">
                  <c:v>7.1600000000000055</c:v>
                </c:pt>
                <c:pt idx="180">
                  <c:v>7.2000000000000055</c:v>
                </c:pt>
                <c:pt idx="181">
                  <c:v>7.2400000000000055</c:v>
                </c:pt>
                <c:pt idx="182">
                  <c:v>7.2800000000000056</c:v>
                </c:pt>
                <c:pt idx="183">
                  <c:v>7.3200000000000056</c:v>
                </c:pt>
                <c:pt idx="184">
                  <c:v>7.3600000000000056</c:v>
                </c:pt>
                <c:pt idx="185">
                  <c:v>7.4000000000000057</c:v>
                </c:pt>
                <c:pt idx="186">
                  <c:v>7.4400000000000057</c:v>
                </c:pt>
                <c:pt idx="187">
                  <c:v>7.4800000000000058</c:v>
                </c:pt>
                <c:pt idx="188">
                  <c:v>7.5200000000000058</c:v>
                </c:pt>
                <c:pt idx="189">
                  <c:v>7.5600000000000058</c:v>
                </c:pt>
                <c:pt idx="190">
                  <c:v>7.6000000000000059</c:v>
                </c:pt>
                <c:pt idx="191">
                  <c:v>7.6400000000000059</c:v>
                </c:pt>
                <c:pt idx="192">
                  <c:v>7.6800000000000059</c:v>
                </c:pt>
                <c:pt idx="193">
                  <c:v>7.720000000000006</c:v>
                </c:pt>
                <c:pt idx="194">
                  <c:v>7.760000000000006</c:v>
                </c:pt>
                <c:pt idx="195">
                  <c:v>7.800000000000006</c:v>
                </c:pt>
                <c:pt idx="196">
                  <c:v>7.8400000000000061</c:v>
                </c:pt>
                <c:pt idx="197">
                  <c:v>7.8800000000000061</c:v>
                </c:pt>
                <c:pt idx="198">
                  <c:v>7.9200000000000061</c:v>
                </c:pt>
                <c:pt idx="199">
                  <c:v>7.9600000000000062</c:v>
                </c:pt>
                <c:pt idx="200">
                  <c:v>8.0000000000000053</c:v>
                </c:pt>
                <c:pt idx="201">
                  <c:v>8.0400000000000045</c:v>
                </c:pt>
                <c:pt idx="202">
                  <c:v>8.0800000000000036</c:v>
                </c:pt>
              </c:numCache>
            </c:numRef>
          </c:xVal>
          <c:yVal>
            <c:numRef>
              <c:f>underdamped!$F$1:$F$203</c:f>
              <c:numCache>
                <c:formatCode>General</c:formatCode>
                <c:ptCount val="203"/>
                <c:pt idx="0">
                  <c:v>5</c:v>
                </c:pt>
                <c:pt idx="1">
                  <c:v>4.396688352128562</c:v>
                </c:pt>
                <c:pt idx="2">
                  <c:v>3.7894641413983159</c:v>
                </c:pt>
                <c:pt idx="3">
                  <c:v>3.1822882866262523</c:v>
                </c:pt>
                <c:pt idx="4">
                  <c:v>2.5789660935725527</c:v>
                </c:pt>
                <c:pt idx="5">
                  <c:v>1.9831294960375145</c:v>
                </c:pt>
                <c:pt idx="6">
                  <c:v>1.398221080396943</c:v>
                </c:pt>
                <c:pt idx="7">
                  <c:v>0.82747992381807522</c:v>
                </c:pt>
                <c:pt idx="8">
                  <c:v>0.27392926383984878</c:v>
                </c:pt>
                <c:pt idx="9">
                  <c:v>-0.25963399517530095</c:v>
                </c:pt>
                <c:pt idx="10">
                  <c:v>-0.77064794494473765</c:v>
                </c:pt>
                <c:pt idx="11">
                  <c:v>-1.2567925229852319</c:v>
                </c:pt>
                <c:pt idx="12">
                  <c:v>-1.7159945772947183</c:v>
                </c:pt>
                <c:pt idx="13">
                  <c:v>-2.1464311842312509</c:v>
                </c:pt>
                <c:pt idx="14">
                  <c:v>-2.546531267278028</c:v>
                </c:pt>
                <c:pt idx="15">
                  <c:v>-2.9149755731674731</c:v>
                </c:pt>
                <c:pt idx="16">
                  <c:v>-3.2506950699229558</c:v>
                </c:pt>
                <c:pt idx="17">
                  <c:v>-3.5528678387404984</c:v>
                </c:pt>
                <c:pt idx="18">
                  <c:v>-3.8209145382567855</c:v>
                </c:pt>
                <c:pt idx="19">
                  <c:v>-4.0544925256216446</c:v>
                </c:pt>
                <c:pt idx="20">
                  <c:v>-4.2534887239053223</c:v>
                </c:pt>
                <c:pt idx="21">
                  <c:v>-4.4180113297213151</c:v>
                </c:pt>
                <c:pt idx="22">
                  <c:v>-4.5483804585365775</c:v>
                </c:pt>
                <c:pt idx="23">
                  <c:v>-4.6451178279801564</c:v>
                </c:pt>
                <c:pt idx="24">
                  <c:v>-4.7089355815600351</c:v>
                </c:pt>
                <c:pt idx="25">
                  <c:v>-4.7407243565724473</c:v>
                </c:pt>
                <c:pt idx="26">
                  <c:v>-4.7415407006575929</c:v>
                </c:pt>
                <c:pt idx="27">
                  <c:v>-4.7125939414442435</c:v>
                </c:pt>
                <c:pt idx="28">
                  <c:v>-4.6552326130597743</c:v>
                </c:pt>
                <c:pt idx="29">
                  <c:v>-4.5709305419916317</c:v>
                </c:pt>
                <c:pt idx="30">
                  <c:v>-4.461272692903715</c:v>
                </c:pt>
                <c:pt idx="31">
                  <c:v>-4.327940872571574</c:v>
                </c:pt>
                <c:pt idx="32">
                  <c:v>-4.1726993871409022</c:v>
                </c:pt>
                <c:pt idx="33">
                  <c:v>-3.9973807444735159</c:v>
                </c:pt>
                <c:pt idx="34">
                  <c:v>-3.803871489464083</c:v>
                </c:pt>
                <c:pt idx="35">
                  <c:v>-3.5940982559312245</c:v>
                </c:pt>
                <c:pt idx="36">
                  <c:v>-3.3700141140504183</c:v>
                </c:pt>
                <c:pt idx="37">
                  <c:v>-3.1335852873466457</c:v>
                </c:pt>
                <c:pt idx="38">
                  <c:v>-2.8867783080451801</c:v>
                </c:pt>
                <c:pt idx="39">
                  <c:v>-2.63154767413261</c:v>
                </c:pt>
                <c:pt idx="40">
                  <c:v>-2.3698240658502532</c:v>
                </c:pt>
                <c:pt idx="41">
                  <c:v>-2.1035031735709313</c:v>
                </c:pt>
                <c:pt idx="42">
                  <c:v>-1.8344351831395067</c:v>
                </c:pt>
                <c:pt idx="43">
                  <c:v>-1.5644149588281753</c:v>
                </c:pt>
                <c:pt idx="44">
                  <c:v>-1.2951729581089142</c:v>
                </c:pt>
                <c:pt idx="45">
                  <c:v>-1.0283669065156225</c:v>
                </c:pt>
                <c:pt idx="46">
                  <c:v>-0.76557425499391152</c:v>
                </c:pt>
                <c:pt idx="47">
                  <c:v>-0.50828543635175405</c:v>
                </c:pt>
                <c:pt idx="48">
                  <c:v>-0.25789793176220421</c:v>
                </c:pt>
                <c:pt idx="49">
                  <c:v>-1.5711152760642395E-2</c:v>
                </c:pt>
                <c:pt idx="50">
                  <c:v>0.21707786114778607</c:v>
                </c:pt>
                <c:pt idx="51">
                  <c:v>0.43937793427362415</c:v>
                </c:pt>
                <c:pt idx="52">
                  <c:v>0.65020644581106524</c:v>
                </c:pt>
                <c:pt idx="53">
                  <c:v>0.84869123471112251</c:v>
                </c:pt>
                <c:pt idx="54">
                  <c:v>1.0340717372429127</c:v>
                </c:pt>
                <c:pt idx="55">
                  <c:v>1.2056993801968858</c:v>
                </c:pt>
                <c:pt idx="56">
                  <c:v>1.363037256451165</c:v>
                </c:pt>
                <c:pt idx="57">
                  <c:v>1.5056591130742978</c:v>
                </c:pt>
                <c:pt idx="58">
                  <c:v>1.6332476852651236</c:v>
                </c:pt>
                <c:pt idx="59">
                  <c:v>1.7455924122267004</c:v>
                </c:pt>
                <c:pt idx="60">
                  <c:v>1.8425865735311935</c:v>
                </c:pt>
                <c:pt idx="61">
                  <c:v>1.9242238866546197</c:v>
                </c:pt>
                <c:pt idx="62">
                  <c:v>1.9905946081439028</c:v>
                </c:pt>
                <c:pt idx="63">
                  <c:v>2.0418811823261089</c:v>
                </c:pt>
                <c:pt idx="64">
                  <c:v>2.078353482585082</c:v>
                </c:pt>
                <c:pt idx="65">
                  <c:v>2.1003636910199961</c:v>
                </c:pt>
                <c:pt idx="66">
                  <c:v>2.108340862771342</c:v>
                </c:pt>
                <c:pt idx="67">
                  <c:v>2.1027852214622986</c:v>
                </c:pt>
                <c:pt idx="68">
                  <c:v>2.084262232068129</c:v>
                </c:pt>
                <c:pt idx="69">
                  <c:v>2.0533964971059389</c:v>
                </c:pt>
                <c:pt idx="70">
                  <c:v>2.0108655213454916</c:v>
                </c:pt>
                <c:pt idx="71">
                  <c:v>1.9573933892938546</c:v>
                </c:pt>
                <c:pt idx="72">
                  <c:v>1.8937443985184217</c:v>
                </c:pt>
                <c:pt idx="73">
                  <c:v>1.8207166904611582</c:v>
                </c:pt>
                <c:pt idx="74">
                  <c:v>1.739135918779444</c:v>
                </c:pt>
                <c:pt idx="75">
                  <c:v>1.6498489934437464</c:v>
                </c:pt>
                <c:pt idx="76">
                  <c:v>1.5537179368483283</c:v>
                </c:pt>
                <c:pt idx="77">
                  <c:v>1.4516138860671972</c:v>
                </c:pt>
                <c:pt idx="78">
                  <c:v>1.3444112731327742</c:v>
                </c:pt>
                <c:pt idx="79">
                  <c:v>1.2329822128485857</c:v>
                </c:pt>
                <c:pt idx="80">
                  <c:v>1.1181911251887779</c:v>
                </c:pt>
                <c:pt idx="81">
                  <c:v>1.0008896168056043</c:v>
                </c:pt>
                <c:pt idx="82">
                  <c:v>0.88191164357981833</c:v>
                </c:pt>
                <c:pt idx="83">
                  <c:v>0.76206897352658687</c:v>
                </c:pt>
                <c:pt idx="84">
                  <c:v>0.64214696672898097</c:v>
                </c:pt>
                <c:pt idx="85">
                  <c:v>0.52290068632947562</c:v>
                </c:pt>
                <c:pt idx="86">
                  <c:v>0.40505135198389736</c:v>
                </c:pt>
                <c:pt idx="87">
                  <c:v>0.28928314458777304</c:v>
                </c:pt>
                <c:pt idx="88">
                  <c:v>0.17624036853692304</c:v>
                </c:pt>
                <c:pt idx="89">
                  <c:v>6.6524975296812131E-2</c:v>
                </c:pt>
                <c:pt idx="90">
                  <c:v>-3.9305550358397008E-2</c:v>
                </c:pt>
                <c:pt idx="91">
                  <c:v>-0.14073994240357313</c:v>
                </c:pt>
                <c:pt idx="92">
                  <c:v>-0.23731454711368666</c:v>
                </c:pt>
                <c:pt idx="93">
                  <c:v>-0.32861436342743278</c:v>
                </c:pt>
                <c:pt idx="94">
                  <c:v>-0.41427373744866036</c:v>
                </c:pt>
                <c:pt idx="95">
                  <c:v>-0.49397672029226325</c:v>
                </c:pt>
                <c:pt idx="96">
                  <c:v>-0.56745710023120421</c:v>
                </c:pt>
                <c:pt idx="97">
                  <c:v>-0.63449812171390585</c:v>
                </c:pt>
                <c:pt idx="98">
                  <c:v>-0.69493190529186744</c:v>
                </c:pt>
                <c:pt idx="99">
                  <c:v>-0.74863858382224424</c:v>
                </c:pt>
                <c:pt idx="100">
                  <c:v>-0.79554517148670145</c:v>
                </c:pt>
                <c:pt idx="101">
                  <c:v>-0.83562418319461407</c:v>
                </c:pt>
                <c:pt idx="102">
                  <c:v>-0.8688920228150081</c:v>
                </c:pt>
                <c:pt idx="103">
                  <c:v>-0.89540715940792226</c:v>
                </c:pt>
                <c:pt idx="104">
                  <c:v>-0.91526811120352569</c:v>
                </c:pt>
                <c:pt idx="105">
                  <c:v>-0.92861125750844409</c:v>
                </c:pt>
                <c:pt idx="106">
                  <c:v>-0.93560849900647558</c:v>
                </c:pt>
                <c:pt idx="107">
                  <c:v>-0.9364647870689462</c:v>
                </c:pt>
                <c:pt idx="108">
                  <c:v>-0.93141554270300075</c:v>
                </c:pt>
                <c:pt idx="109">
                  <c:v>-0.92072398564925728</c:v>
                </c:pt>
                <c:pt idx="110">
                  <c:v>-0.90467839389940674</c:v>
                </c:pt>
                <c:pt idx="111">
                  <c:v>-0.88358931354579373</c:v>
                </c:pt>
                <c:pt idx="112">
                  <c:v>-0.85778673840569641</c:v>
                </c:pt>
                <c:pt idx="113">
                  <c:v>-0.82761727829018494</c:v>
                </c:pt>
                <c:pt idx="114">
                  <c:v>-0.79344133411873852</c:v>
                </c:pt>
                <c:pt idx="115">
                  <c:v>-0.75563029732420206</c:v>
                </c:pt>
                <c:pt idx="116">
                  <c:v>-0.71456379015633575</c:v>
                </c:pt>
                <c:pt idx="117">
                  <c:v>-0.67062696258455845</c:v>
                </c:pt>
                <c:pt idx="118">
                  <c:v>-0.62420786052993893</c:v>
                </c:pt>
                <c:pt idx="119">
                  <c:v>-0.57569487913167028</c:v>
                </c:pt>
                <c:pt idx="120">
                  <c:v>-0.52547431368268371</c:v>
                </c:pt>
                <c:pt idx="121">
                  <c:v>-0.47392801976120325</c:v>
                </c:pt>
                <c:pt idx="122">
                  <c:v>-0.42143119294839509</c:v>
                </c:pt>
                <c:pt idx="123">
                  <c:v>-0.3683502773650173</c:v>
                </c:pt>
                <c:pt idx="124">
                  <c:v>-0.31504101109018529</c:v>
                </c:pt>
                <c:pt idx="125">
                  <c:v>-0.26184661535093279</c:v>
                </c:pt>
                <c:pt idx="126">
                  <c:v>-0.20909613319965037</c:v>
                </c:pt>
                <c:pt idx="127">
                  <c:v>-0.15710292223494463</c:v>
                </c:pt>
                <c:pt idx="128">
                  <c:v>-0.10616330477696226</c:v>
                </c:pt>
                <c:pt idx="129">
                  <c:v>-5.6555377787157829E-2</c:v>
                </c:pt>
                <c:pt idx="130">
                  <c:v>-8.5379837310631795E-3</c:v>
                </c:pt>
                <c:pt idx="131">
                  <c:v>3.7650157473579748E-2</c:v>
                </c:pt>
                <c:pt idx="132">
                  <c:v>8.1791156296577933E-2</c:v>
                </c:pt>
                <c:pt idx="133">
                  <c:v>0.12368850306653502</c:v>
                </c:pt>
                <c:pt idx="134">
                  <c:v>0.16316746183795158</c:v>
                </c:pt>
                <c:pt idx="135">
                  <c:v>0.20007531228581071</c:v>
                </c:pt>
                <c:pt idx="136">
                  <c:v>0.23428144406980686</c:v>
                </c:pt>
                <c:pt idx="137">
                  <c:v>0.26567730886128565</c:v>
                </c:pt>
                <c:pt idx="138">
                  <c:v>0.29417623591481978</c:v>
                </c:pt>
                <c:pt idx="139">
                  <c:v>0.31971311769133359</c:v>
                </c:pt>
                <c:pt idx="140">
                  <c:v>0.34224397259939465</c:v>
                </c:pt>
                <c:pt idx="141">
                  <c:v>0.36174539241469389</c:v>
                </c:pt>
                <c:pt idx="142">
                  <c:v>0.37821388236440978</c:v>
                </c:pt>
                <c:pt idx="143">
                  <c:v>0.39166510222304002</c:v>
                </c:pt>
                <c:pt idx="144">
                  <c:v>0.40213301705967464</c:v>
                </c:pt>
                <c:pt idx="145">
                  <c:v>0.40966896650444451</c:v>
                </c:pt>
                <c:pt idx="146">
                  <c:v>0.41434066156506405</c:v>
                </c:pt>
                <c:pt idx="147">
                  <c:v>0.41623111812458674</c:v>
                </c:pt>
                <c:pt idx="148">
                  <c:v>0.41543753629046815</c:v>
                </c:pt>
                <c:pt idx="149">
                  <c:v>0.41207013474500431</c:v>
                </c:pt>
                <c:pt idx="150">
                  <c:v>0.40625094917059579</c:v>
                </c:pt>
                <c:pt idx="151">
                  <c:v>0.39811260369276735</c:v>
                </c:pt>
                <c:pt idx="152">
                  <c:v>0.38779706410240861</c:v>
                </c:pt>
                <c:pt idx="153">
                  <c:v>0.37545438138941056</c:v>
                </c:pt>
                <c:pt idx="154">
                  <c:v>0.36124143384606744</c:v>
                </c:pt>
                <c:pt idx="155">
                  <c:v>0.3453206756837725</c:v>
                </c:pt>
                <c:pt idx="156">
                  <c:v>0.32785889975422106</c:v>
                </c:pt>
                <c:pt idx="157">
                  <c:v>0.30902602158023751</c:v>
                </c:pt>
                <c:pt idx="158">
                  <c:v>0.28899389148521443</c:v>
                </c:pt>
                <c:pt idx="159">
                  <c:v>0.26793514116775402</c:v>
                </c:pt>
                <c:pt idx="160">
                  <c:v>0.24602207060327469</c:v>
                </c:pt>
                <c:pt idx="161">
                  <c:v>0.22342558067084595</c:v>
                </c:pt>
                <c:pt idx="162">
                  <c:v>0.20031415640514402</c:v>
                </c:pt>
                <c:pt idx="163">
                  <c:v>0.17685290526384212</c:v>
                </c:pt>
                <c:pt idx="164">
                  <c:v>0.1532026542836466</c:v>
                </c:pt>
                <c:pt idx="165">
                  <c:v>0.12951910947707018</c:v>
                </c:pt>
                <c:pt idx="166">
                  <c:v>0.10595208030031113</c:v>
                </c:pt>
                <c:pt idx="167">
                  <c:v>8.2644771503621525E-2</c:v>
                </c:pt>
                <c:pt idx="168">
                  <c:v>5.9733144162406597E-2</c:v>
                </c:pt>
                <c:pt idx="169">
                  <c:v>3.7345347182985149E-2</c:v>
                </c:pt>
                <c:pt idx="170">
                  <c:v>1.560122008432094E-2</c:v>
                </c:pt>
                <c:pt idx="171">
                  <c:v>-5.3881326213133431E-3</c:v>
                </c:pt>
                <c:pt idx="172">
                  <c:v>-2.5520695587401332E-2</c:v>
                </c:pt>
                <c:pt idx="173">
                  <c:v>-4.4703825913271614E-2</c:v>
                </c:pt>
                <c:pt idx="174">
                  <c:v>-6.2854466548146123E-2</c:v>
                </c:pt>
                <c:pt idx="175">
                  <c:v>-7.9899291220918822E-2</c:v>
                </c:pt>
                <c:pt idx="176">
                  <c:v>-9.5774782671812331E-2</c:v>
                </c:pt>
                <c:pt idx="177">
                  <c:v>-0.11042724631064904</c:v>
                </c:pt>
                <c:pt idx="178">
                  <c:v>-0.12381276174804663</c:v>
                </c:pt>
                <c:pt idx="179">
                  <c:v>-0.13589707493949935</c:v>
                </c:pt>
                <c:pt idx="180">
                  <c:v>-0.1466554339472371</c:v>
                </c:pt>
                <c:pt idx="181">
                  <c:v>-0.1560723715604676</c:v>
                </c:pt>
                <c:pt idx="182">
                  <c:v>-0.16414143822076671</c:v>
                </c:pt>
                <c:pt idx="183">
                  <c:v>-0.17086488887582571</c:v>
                </c:pt>
                <c:pt idx="184">
                  <c:v>-0.17625332753158415</c:v>
                </c:pt>
                <c:pt idx="185">
                  <c:v>-0.18032531339020322</c:v>
                </c:pt>
                <c:pt idx="186">
                  <c:v>-0.18310693254976806</c:v>
                </c:pt>
                <c:pt idx="187">
                  <c:v>-0.18463133930165265</c:v>
                </c:pt>
                <c:pt idx="188">
                  <c:v>-0.18493827109386668</c:v>
                </c:pt>
                <c:pt idx="189">
                  <c:v>-0.18407354123429981</c:v>
                </c:pt>
                <c:pt idx="190">
                  <c:v>-0.18208851338762225</c:v>
                </c:pt>
                <c:pt idx="191">
                  <c:v>-0.17903956187480616</c:v>
                </c:pt>
                <c:pt idx="192">
                  <c:v>-0.17498752171606471</c:v>
                </c:pt>
                <c:pt idx="193">
                  <c:v>-0.16999713226779406</c:v>
                </c:pt>
                <c:pt idx="194">
                  <c:v>-0.16413647819329027</c:v>
                </c:pt>
                <c:pt idx="195">
                  <c:v>-0.15747643137709072</c:v>
                </c:pt>
                <c:pt idx="196">
                  <c:v>-0.15009009724532915</c:v>
                </c:pt>
                <c:pt idx="197">
                  <c:v>-0.1420522687911058</c:v>
                </c:pt>
                <c:pt idx="198">
                  <c:v>-0.13343889142620163</c:v>
                </c:pt>
                <c:pt idx="199">
                  <c:v>-0.12432654159019486</c:v>
                </c:pt>
                <c:pt idx="200">
                  <c:v>-0.11479192184684565</c:v>
                </c:pt>
                <c:pt idx="201">
                  <c:v>-0.10491137498719115</c:v>
                </c:pt>
                <c:pt idx="202">
                  <c:v>-9.476041944083119E-2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2BCB-BF4A-87EF-142809A38E47}"/>
            </c:ext>
          </c:extLst>
        </c:ser>
        <c:ser>
          <c:idx val="2"/>
          <c:order val="2"/>
          <c:tx>
            <c:v>Critically-damped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'critically damped'!$E$1:$E$203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  <c:pt idx="174">
                  <c:v>6.9600000000000053</c:v>
                </c:pt>
                <c:pt idx="175">
                  <c:v>7.0000000000000053</c:v>
                </c:pt>
                <c:pt idx="176">
                  <c:v>7.0400000000000054</c:v>
                </c:pt>
                <c:pt idx="177">
                  <c:v>7.0800000000000054</c:v>
                </c:pt>
                <c:pt idx="178">
                  <c:v>7.1200000000000054</c:v>
                </c:pt>
                <c:pt idx="179">
                  <c:v>7.1600000000000055</c:v>
                </c:pt>
                <c:pt idx="180">
                  <c:v>7.2000000000000055</c:v>
                </c:pt>
                <c:pt idx="181">
                  <c:v>7.2400000000000055</c:v>
                </c:pt>
                <c:pt idx="182">
                  <c:v>7.2800000000000056</c:v>
                </c:pt>
                <c:pt idx="183">
                  <c:v>7.3200000000000056</c:v>
                </c:pt>
                <c:pt idx="184">
                  <c:v>7.3600000000000056</c:v>
                </c:pt>
                <c:pt idx="185">
                  <c:v>7.4000000000000057</c:v>
                </c:pt>
                <c:pt idx="186">
                  <c:v>7.4400000000000057</c:v>
                </c:pt>
                <c:pt idx="187">
                  <c:v>7.4800000000000058</c:v>
                </c:pt>
                <c:pt idx="188">
                  <c:v>7.5200000000000058</c:v>
                </c:pt>
                <c:pt idx="189">
                  <c:v>7.5600000000000058</c:v>
                </c:pt>
                <c:pt idx="190">
                  <c:v>7.6000000000000059</c:v>
                </c:pt>
                <c:pt idx="191">
                  <c:v>7.6400000000000059</c:v>
                </c:pt>
                <c:pt idx="192">
                  <c:v>7.6800000000000059</c:v>
                </c:pt>
                <c:pt idx="193">
                  <c:v>7.720000000000006</c:v>
                </c:pt>
                <c:pt idx="194">
                  <c:v>7.760000000000006</c:v>
                </c:pt>
                <c:pt idx="195">
                  <c:v>7.800000000000006</c:v>
                </c:pt>
                <c:pt idx="196">
                  <c:v>7.8400000000000061</c:v>
                </c:pt>
                <c:pt idx="197">
                  <c:v>7.8800000000000061</c:v>
                </c:pt>
                <c:pt idx="198">
                  <c:v>7.9200000000000061</c:v>
                </c:pt>
                <c:pt idx="199">
                  <c:v>7.9600000000000062</c:v>
                </c:pt>
                <c:pt idx="200">
                  <c:v>8.0000000000000053</c:v>
                </c:pt>
                <c:pt idx="201">
                  <c:v>8.0400000000000045</c:v>
                </c:pt>
                <c:pt idx="202">
                  <c:v>8.0800000000000036</c:v>
                </c:pt>
              </c:numCache>
            </c:numRef>
          </c:xVal>
          <c:yVal>
            <c:numRef>
              <c:f>'critically damped'!$F$1:$F$203</c:f>
              <c:numCache>
                <c:formatCode>General</c:formatCode>
                <c:ptCount val="203"/>
                <c:pt idx="0">
                  <c:v>5</c:v>
                </c:pt>
                <c:pt idx="1">
                  <c:v>4.6155817319331787</c:v>
                </c:pt>
                <c:pt idx="2">
                  <c:v>4.2607189448310567</c:v>
                </c:pt>
                <c:pt idx="3">
                  <c:v>3.9331393053327672</c:v>
                </c:pt>
                <c:pt idx="4">
                  <c:v>3.6307451853684549</c:v>
                </c:pt>
                <c:pt idx="5">
                  <c:v>3.3516002301781969</c:v>
                </c:pt>
                <c:pt idx="6">
                  <c:v>3.0939169590307043</c:v>
                </c:pt>
                <c:pt idx="7">
                  <c:v>2.8560453192440742</c:v>
                </c:pt>
                <c:pt idx="8">
                  <c:v>2.636462120215243</c:v>
                </c:pt>
                <c:pt idx="9">
                  <c:v>2.4337612797998585</c:v>
                </c:pt>
                <c:pt idx="10">
                  <c:v>2.2466448205861083</c:v>
                </c:pt>
                <c:pt idx="11">
                  <c:v>2.0739145584079073</c:v>
                </c:pt>
                <c:pt idx="12">
                  <c:v>1.9144644298755602</c:v>
                </c:pt>
                <c:pt idx="13">
                  <c:v>1.7672734097939011</c:v>
                </c:pt>
                <c:pt idx="14">
                  <c:v>1.6313989731151977</c:v>
                </c:pt>
                <c:pt idx="15">
                  <c:v>1.5059710595610107</c:v>
                </c:pt>
                <c:pt idx="16">
                  <c:v>1.3901865022659707</c:v>
                </c:pt>
                <c:pt idx="17">
                  <c:v>1.2833038847677793</c:v>
                </c:pt>
                <c:pt idx="18">
                  <c:v>1.1846387934106086</c:v>
                </c:pt>
                <c:pt idx="19">
                  <c:v>1.0935594347610735</c:v>
                </c:pt>
                <c:pt idx="20">
                  <c:v>1.0094825899732767</c:v>
                </c:pt>
                <c:pt idx="21">
                  <c:v>0.93186988019704942</c:v>
                </c:pt>
                <c:pt idx="22">
                  <c:v>0.86022431911525232</c:v>
                </c:pt>
                <c:pt idx="23">
                  <c:v>0.79408713053460311</c:v>
                </c:pt>
                <c:pt idx="24">
                  <c:v>0.73303481065175025</c:v>
                </c:pt>
                <c:pt idx="25">
                  <c:v>0.67667641618306307</c:v>
                </c:pt>
                <c:pt idx="26">
                  <c:v>0.62465106099291179</c:v>
                </c:pt>
                <c:pt idx="27">
                  <c:v>0.57662560519031225</c:v>
                </c:pt>
                <c:pt idx="28">
                  <c:v>0.53229252189626375</c:v>
                </c:pt>
                <c:pt idx="29">
                  <c:v>0.49136792802180729</c:v>
                </c:pt>
                <c:pt idx="30">
                  <c:v>0.45358976644706217</c:v>
                </c:pt>
                <c:pt idx="31">
                  <c:v>0.4187161279609794</c:v>
                </c:pt>
                <c:pt idx="32">
                  <c:v>0.38652370221649834</c:v>
                </c:pt>
                <c:pt idx="33">
                  <c:v>0.35680634778192993</c:v>
                </c:pt>
                <c:pt idx="34">
                  <c:v>0.32937377213201446</c:v>
                </c:pt>
                <c:pt idx="35">
                  <c:v>0.30405031312608949</c:v>
                </c:pt>
                <c:pt idx="36">
                  <c:v>0.28067381417066828</c:v>
                </c:pt>
                <c:pt idx="37">
                  <c:v>0.25909458586362882</c:v>
                </c:pt>
                <c:pt idx="38">
                  <c:v>0.23917444747099154</c:v>
                </c:pt>
                <c:pt idx="39">
                  <c:v>0.22078584209846402</c:v>
                </c:pt>
                <c:pt idx="40">
                  <c:v>0.20381101989183079</c:v>
                </c:pt>
                <c:pt idx="41">
                  <c:v>0.18814128403588076</c:v>
                </c:pt>
                <c:pt idx="42">
                  <c:v>0.1736762947236925</c:v>
                </c:pt>
                <c:pt idx="43">
                  <c:v>0.16032342663930357</c:v>
                </c:pt>
                <c:pt idx="44">
                  <c:v>0.14799717583945973</c:v>
                </c:pt>
                <c:pt idx="45">
                  <c:v>0.13661861223646254</c:v>
                </c:pt>
                <c:pt idx="46">
                  <c:v>0.12611487417613584</c:v>
                </c:pt>
                <c:pt idx="47">
                  <c:v>0.11641870187448479</c:v>
                </c:pt>
                <c:pt idx="48">
                  <c:v>0.10746800672544937</c:v>
                </c:pt>
                <c:pt idx="49">
                  <c:v>9.9205473721851206E-2</c:v>
                </c:pt>
                <c:pt idx="50">
                  <c:v>9.1578194443670741E-2</c:v>
                </c:pt>
                <c:pt idx="51">
                  <c:v>8.4537328263526237E-2</c:v>
                </c:pt>
                <c:pt idx="52">
                  <c:v>7.8037789599914018E-2</c:v>
                </c:pt>
                <c:pt idx="53">
                  <c:v>7.2037959215561623E-2</c:v>
                </c:pt>
                <c:pt idx="54">
                  <c:v>6.649941771221872E-2</c:v>
                </c:pt>
                <c:pt idx="55">
                  <c:v>6.1386699515342077E-2</c:v>
                </c:pt>
                <c:pt idx="56">
                  <c:v>5.6667065773336842E-2</c:v>
                </c:pt>
                <c:pt idx="57">
                  <c:v>5.231029471713388E-2</c:v>
                </c:pt>
                <c:pt idx="58">
                  <c:v>4.8288488137688754E-2</c:v>
                </c:pt>
                <c:pt idx="59">
                  <c:v>4.4575892742197643E-2</c:v>
                </c:pt>
                <c:pt idx="60">
                  <c:v>4.1148735245100036E-2</c:v>
                </c:pt>
                <c:pt idx="61">
                  <c:v>3.7985070137887739E-2</c:v>
                </c:pt>
                <c:pt idx="62">
                  <c:v>3.5064639162927028E-2</c:v>
                </c:pt>
                <c:pt idx="63">
                  <c:v>3.236874159144694E-2</c:v>
                </c:pt>
                <c:pt idx="64">
                  <c:v>2.9880114475029636E-2</c:v>
                </c:pt>
                <c:pt idx="65">
                  <c:v>2.7582822103803785E-2</c:v>
                </c:pt>
                <c:pt idx="66">
                  <c:v>2.5462153963495888E-2</c:v>
                </c:pt>
                <c:pt idx="67">
                  <c:v>2.3504530537916318E-2</c:v>
                </c:pt>
                <c:pt idx="68">
                  <c:v>2.1697416353694418E-2</c:v>
                </c:pt>
                <c:pt idx="69">
                  <c:v>2.0029239710452028E-2</c:v>
                </c:pt>
                <c:pt idx="70">
                  <c:v>1.8489318582414593E-2</c:v>
                </c:pt>
                <c:pt idx="71">
                  <c:v>1.7067792216977091E-2</c:v>
                </c:pt>
                <c:pt idx="72">
                  <c:v>1.5755557992222152E-2</c:v>
                </c:pt>
                <c:pt idx="73">
                  <c:v>1.4544213129062868E-2</c:v>
                </c:pt>
                <c:pt idx="74">
                  <c:v>1.3426000884769055E-2</c:v>
                </c:pt>
                <c:pt idx="75">
                  <c:v>1.2393760883331748E-2</c:v>
                </c:pt>
                <c:pt idx="76">
                  <c:v>1.1440883264610804E-2</c:v>
                </c:pt>
                <c:pt idx="77">
                  <c:v>1.0561266358663533E-2</c:v>
                </c:pt>
                <c:pt idx="78">
                  <c:v>9.7492776142255686E-3</c:v>
                </c:pt>
                <c:pt idx="79">
                  <c:v>8.9997175311529228E-3</c:v>
                </c:pt>
                <c:pt idx="80">
                  <c:v>8.3077863658696412E-3</c:v>
                </c:pt>
                <c:pt idx="81">
                  <c:v>7.6690533966222883E-3</c:v>
                </c:pt>
                <c:pt idx="82">
                  <c:v>7.0794285517339853E-3</c:v>
                </c:pt>
                <c:pt idx="83">
                  <c:v>6.5351362191819092E-3</c:v>
                </c:pt>
                <c:pt idx="84">
                  <c:v>6.032691069790176E-3</c:v>
                </c:pt>
                <c:pt idx="85">
                  <c:v>5.5688757392239911E-3</c:v>
                </c:pt>
                <c:pt idx="86">
                  <c:v>5.1407202258736259E-3</c:v>
                </c:pt>
                <c:pt idx="87">
                  <c:v>4.7454828727043425E-3</c:v>
                </c:pt>
                <c:pt idx="88">
                  <c:v>4.3806328112911885E-3</c:v>
                </c:pt>
                <c:pt idx="89">
                  <c:v>4.0438337556205394E-3</c:v>
                </c:pt>
                <c:pt idx="90">
                  <c:v>3.7329290418833799E-3</c:v>
                </c:pt>
                <c:pt idx="91">
                  <c:v>3.4459278184639499E-3</c:v>
                </c:pt>
                <c:pt idx="92">
                  <c:v>3.1809922976925118E-3</c:v>
                </c:pt>
                <c:pt idx="93">
                  <c:v>2.9364259877299407E-3</c:v>
                </c:pt>
                <c:pt idx="94">
                  <c:v>2.7106628292280313E-3</c:v>
                </c:pt>
                <c:pt idx="95">
                  <c:v>2.5022571672030413E-3</c:v>
                </c:pt>
                <c:pt idx="96">
                  <c:v>2.3098744939082441E-3</c:v>
                </c:pt>
                <c:pt idx="97">
                  <c:v>2.1322829034282577E-3</c:v>
                </c:pt>
                <c:pt idx="98">
                  <c:v>1.9683452032753807E-3</c:v>
                </c:pt>
                <c:pt idx="99">
                  <c:v>1.8170116324752294E-3</c:v>
                </c:pt>
                <c:pt idx="100">
                  <c:v>1.6773131395125503E-3</c:v>
                </c:pt>
                <c:pt idx="101">
                  <c:v>1.5483551770931227E-3</c:v>
                </c:pt>
                <c:pt idx="102">
                  <c:v>1.4293119739870359E-3</c:v>
                </c:pt>
                <c:pt idx="103">
                  <c:v>1.3194212472735826E-3</c:v>
                </c:pt>
                <c:pt idx="104">
                  <c:v>1.2179793211280873E-3</c:v>
                </c:pt>
                <c:pt idx="105">
                  <c:v>1.124336620894235E-3</c:v>
                </c:pt>
                <c:pt idx="106">
                  <c:v>1.0378935135885823E-3</c:v>
                </c:pt>
                <c:pt idx="107">
                  <c:v>9.5809646820227998E-4</c:v>
                </c:pt>
                <c:pt idx="108">
                  <c:v>8.8443451121282817E-4</c:v>
                </c:pt>
                <c:pt idx="109">
                  <c:v>8.1643595460903604E-4</c:v>
                </c:pt>
                <c:pt idx="110">
                  <c:v>7.5366537547737851E-4</c:v>
                </c:pt>
                <c:pt idx="111">
                  <c:v>6.9572082780878955E-4</c:v>
                </c:pt>
                <c:pt idx="112">
                  <c:v>6.4223126867193545E-4</c:v>
                </c:pt>
                <c:pt idx="113">
                  <c:v>5.9285418227169099E-4</c:v>
                </c:pt>
                <c:pt idx="114">
                  <c:v>5.4727338667867999E-4</c:v>
                </c:pt>
                <c:pt idx="115">
                  <c:v>5.0519700918546346E-4</c:v>
                </c:pt>
                <c:pt idx="116">
                  <c:v>4.663556173247407E-4</c:v>
                </c:pt>
                <c:pt idx="117">
                  <c:v>4.3050049358169873E-4</c:v>
                </c:pt>
                <c:pt idx="118">
                  <c:v>3.9740204275278107E-4</c:v>
                </c:pt>
                <c:pt idx="119">
                  <c:v>3.6684832175253284E-4</c:v>
                </c:pt>
                <c:pt idx="120">
                  <c:v>3.3864368245426705E-4</c:v>
                </c:pt>
                <c:pt idx="121">
                  <c:v>3.1260751887409908E-4</c:v>
                </c:pt>
                <c:pt idx="122">
                  <c:v>2.8857311067604963E-4</c:v>
                </c:pt>
                <c:pt idx="123">
                  <c:v>2.6638655559270121E-4</c:v>
                </c:pt>
                <c:pt idx="124">
                  <c:v>2.4590578392525472E-4</c:v>
                </c:pt>
                <c:pt idx="125">
                  <c:v>2.2699964881242265E-4</c:v>
                </c:pt>
                <c:pt idx="126">
                  <c:v>2.09547086442773E-4</c:v>
                </c:pt>
                <c:pt idx="127">
                  <c:v>1.9343634083301715E-4</c:v>
                </c:pt>
                <c:pt idx="128">
                  <c:v>1.7856424820817478E-4</c:v>
                </c:pt>
                <c:pt idx="129">
                  <c:v>1.6483557640120666E-4</c:v>
                </c:pt>
                <c:pt idx="130">
                  <c:v>1.5216241504201704E-4</c:v>
                </c:pt>
                <c:pt idx="131">
                  <c:v>1.4046361263095363E-4</c:v>
                </c:pt>
                <c:pt idx="132">
                  <c:v>1.2966425689215361E-4</c:v>
                </c:pt>
                <c:pt idx="133">
                  <c:v>1.19695195079223E-4</c:v>
                </c:pt>
                <c:pt idx="134">
                  <c:v>1.1049259116156795E-4</c:v>
                </c:pt>
                <c:pt idx="135">
                  <c:v>1.0199751705585888E-4</c:v>
                </c:pt>
                <c:pt idx="136">
                  <c:v>9.4155575285113027E-5</c:v>
                </c:pt>
                <c:pt idx="137">
                  <c:v>8.6916550649125343E-5</c:v>
                </c:pt>
                <c:pt idx="138">
                  <c:v>8.0234088675749555E-5</c:v>
                </c:pt>
                <c:pt idx="139">
                  <c:v>7.4065398794019281E-5</c:v>
                </c:pt>
                <c:pt idx="140">
                  <c:v>6.8370980328404213E-5</c:v>
                </c:pt>
                <c:pt idx="141">
                  <c:v>6.3114369559629039E-5</c:v>
                </c:pt>
                <c:pt idx="142">
                  <c:v>5.8261906232380652E-5</c:v>
                </c:pt>
                <c:pt idx="143">
                  <c:v>5.378251801475599E-5</c:v>
                </c:pt>
                <c:pt idx="144">
                  <c:v>4.9647521529254964E-5</c:v>
                </c:pt>
                <c:pt idx="145">
                  <c:v>4.5830438681237677E-5</c:v>
                </c:pt>
                <c:pt idx="146">
                  <c:v>4.2306827108720873E-5</c:v>
                </c:pt>
                <c:pt idx="147">
                  <c:v>3.9054123667813494E-5</c:v>
                </c:pt>
                <c:pt idx="148">
                  <c:v>3.6051499951563822E-5</c:v>
                </c:pt>
                <c:pt idx="149">
                  <c:v>3.3279728917045569E-5</c:v>
                </c:pt>
                <c:pt idx="150">
                  <c:v>3.0721061766640779E-5</c:v>
                </c:pt>
                <c:pt idx="151">
                  <c:v>2.8359114295139597E-5</c:v>
                </c:pt>
                <c:pt idx="152">
                  <c:v>2.6178761974890274E-5</c:v>
                </c:pt>
                <c:pt idx="153">
                  <c:v>2.41660431071861E-5</c:v>
                </c:pt>
                <c:pt idx="154">
                  <c:v>2.2308069419727576E-5</c:v>
                </c:pt>
                <c:pt idx="155">
                  <c:v>2.0592943537678356E-5</c:v>
                </c:pt>
                <c:pt idx="156">
                  <c:v>1.9009682799847923E-5</c:v>
                </c:pt>
                <c:pt idx="157">
                  <c:v>1.7548148932164489E-5</c:v>
                </c:pt>
                <c:pt idx="158">
                  <c:v>1.6198983128108223E-5</c:v>
                </c:pt>
                <c:pt idx="159">
                  <c:v>1.4953546120398021E-5</c:v>
                </c:pt>
                <c:pt idx="160">
                  <c:v>1.3803862860185873E-5</c:v>
                </c:pt>
                <c:pt idx="161">
                  <c:v>1.2742571449516958E-5</c:v>
                </c:pt>
                <c:pt idx="162">
                  <c:v>1.1762876000048752E-5</c:v>
                </c:pt>
                <c:pt idx="163">
                  <c:v>1.0858503116164046E-5</c:v>
                </c:pt>
                <c:pt idx="164">
                  <c:v>1.0023661723821251E-5</c:v>
                </c:pt>
                <c:pt idx="165">
                  <c:v>9.2530059879094406E-6</c:v>
                </c:pt>
                <c:pt idx="166">
                  <c:v>8.5416010806526264E-6</c:v>
                </c:pt>
                <c:pt idx="167">
                  <c:v>7.8848915818641925E-6</c:v>
                </c:pt>
                <c:pt idx="168">
                  <c:v>7.2786723087052136E-6</c:v>
                </c:pt>
                <c:pt idx="169">
                  <c:v>6.7190613881575353E-6</c:v>
                </c:pt>
                <c:pt idx="170">
                  <c:v>6.2024753997835018E-6</c:v>
                </c:pt>
                <c:pt idx="171">
                  <c:v>5.7256064296011327E-6</c:v>
                </c:pt>
                <c:pt idx="172">
                  <c:v>5.2854008881412284E-6</c:v>
                </c:pt>
                <c:pt idx="173">
                  <c:v>4.8790399570496101E-6</c:v>
                </c:pt>
                <c:pt idx="174">
                  <c:v>4.5039215390260442E-6</c:v>
                </c:pt>
                <c:pt idx="175">
                  <c:v>4.1576435955177951E-6</c:v>
                </c:pt>
                <c:pt idx="176">
                  <c:v>3.8379887654721829E-6</c:v>
                </c:pt>
                <c:pt idx="177">
                  <c:v>3.5429101666556355E-6</c:v>
                </c:pt>
                <c:pt idx="178">
                  <c:v>3.2705182886192168E-6</c:v>
                </c:pt>
                <c:pt idx="179">
                  <c:v>3.0190688933808444E-6</c:v>
                </c:pt>
                <c:pt idx="180">
                  <c:v>2.786951846347268E-6</c:v>
                </c:pt>
                <c:pt idx="181">
                  <c:v>2.572680805955579E-6</c:v>
                </c:pt>
                <c:pt idx="182">
                  <c:v>2.3748837060127393E-6</c:v>
                </c:pt>
                <c:pt idx="183">
                  <c:v>2.1922939697876329E-6</c:v>
                </c:pt>
                <c:pt idx="184">
                  <c:v>2.0237423995958135E-6</c:v>
                </c:pt>
                <c:pt idx="185">
                  <c:v>1.8681496899426101E-6</c:v>
                </c:pt>
                <c:pt idx="186">
                  <c:v>1.7245195162831487E-6</c:v>
                </c:pt>
                <c:pt idx="187">
                  <c:v>1.5919321551437487E-6</c:v>
                </c:pt>
                <c:pt idx="188">
                  <c:v>1.4695385947516999E-6</c:v>
                </c:pt>
                <c:pt idx="189">
                  <c:v>1.3565550984613403E-6</c:v>
                </c:pt>
                <c:pt idx="190">
                  <c:v>1.2522581861637954E-6</c:v>
                </c:pt>
                <c:pt idx="191">
                  <c:v>1.1559800015442782E-6</c:v>
                </c:pt>
                <c:pt idx="192">
                  <c:v>1.0671040355215716E-6</c:v>
                </c:pt>
                <c:pt idx="193">
                  <c:v>9.8506117848510794E-7</c:v>
                </c:pt>
                <c:pt idx="194">
                  <c:v>9.093260760504864E-7</c:v>
                </c:pt>
                <c:pt idx="195">
                  <c:v>8.3941376499782114E-7</c:v>
                </c:pt>
                <c:pt idx="196">
                  <c:v>7.7487656785143869E-7</c:v>
                </c:pt>
                <c:pt idx="197">
                  <c:v>7.1530122621563612E-7</c:v>
                </c:pt>
                <c:pt idx="198">
                  <c:v>6.6030625451005834E-7</c:v>
                </c:pt>
                <c:pt idx="199">
                  <c:v>6.0953949715956922E-7</c:v>
                </c:pt>
                <c:pt idx="200">
                  <c:v>5.6267587359628956E-7</c:v>
                </c:pt>
                <c:pt idx="201">
                  <c:v>5.1941529663411625E-7</c:v>
                </c:pt>
                <c:pt idx="202">
                  <c:v>4.7948075088621687E-7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2BCB-BF4A-87EF-142809A38E47}"/>
            </c:ext>
          </c:extLst>
        </c:ser>
        <c:ser>
          <c:idx val="3"/>
          <c:order val="3"/>
          <c:tx>
            <c:v>Overdamped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overdamped!$E$1:$E$203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  <c:pt idx="174">
                  <c:v>6.9600000000000053</c:v>
                </c:pt>
                <c:pt idx="175">
                  <c:v>7.0000000000000053</c:v>
                </c:pt>
                <c:pt idx="176">
                  <c:v>7.0400000000000054</c:v>
                </c:pt>
                <c:pt idx="177">
                  <c:v>7.0800000000000054</c:v>
                </c:pt>
                <c:pt idx="178">
                  <c:v>7.1200000000000054</c:v>
                </c:pt>
                <c:pt idx="179">
                  <c:v>7.1600000000000055</c:v>
                </c:pt>
                <c:pt idx="180">
                  <c:v>7.2000000000000055</c:v>
                </c:pt>
                <c:pt idx="181">
                  <c:v>7.2400000000000055</c:v>
                </c:pt>
                <c:pt idx="182">
                  <c:v>7.2800000000000056</c:v>
                </c:pt>
                <c:pt idx="183">
                  <c:v>7.3200000000000056</c:v>
                </c:pt>
                <c:pt idx="184">
                  <c:v>7.3600000000000056</c:v>
                </c:pt>
                <c:pt idx="185">
                  <c:v>7.4000000000000057</c:v>
                </c:pt>
                <c:pt idx="186">
                  <c:v>7.4400000000000057</c:v>
                </c:pt>
                <c:pt idx="187">
                  <c:v>7.4800000000000058</c:v>
                </c:pt>
                <c:pt idx="188">
                  <c:v>7.5200000000000058</c:v>
                </c:pt>
                <c:pt idx="189">
                  <c:v>7.5600000000000058</c:v>
                </c:pt>
                <c:pt idx="190">
                  <c:v>7.6000000000000059</c:v>
                </c:pt>
                <c:pt idx="191">
                  <c:v>7.6400000000000059</c:v>
                </c:pt>
                <c:pt idx="192">
                  <c:v>7.6800000000000059</c:v>
                </c:pt>
                <c:pt idx="193">
                  <c:v>7.720000000000006</c:v>
                </c:pt>
                <c:pt idx="194">
                  <c:v>7.760000000000006</c:v>
                </c:pt>
                <c:pt idx="195">
                  <c:v>7.800000000000006</c:v>
                </c:pt>
                <c:pt idx="196">
                  <c:v>7.8400000000000061</c:v>
                </c:pt>
                <c:pt idx="197">
                  <c:v>7.8800000000000061</c:v>
                </c:pt>
                <c:pt idx="198">
                  <c:v>7.9200000000000061</c:v>
                </c:pt>
                <c:pt idx="199">
                  <c:v>7.9600000000000062</c:v>
                </c:pt>
                <c:pt idx="200">
                  <c:v>8.0000000000000053</c:v>
                </c:pt>
                <c:pt idx="201">
                  <c:v>8.0400000000000045</c:v>
                </c:pt>
                <c:pt idx="202">
                  <c:v>8.0800000000000036</c:v>
                </c:pt>
              </c:numCache>
            </c:numRef>
          </c:xVal>
          <c:yVal>
            <c:numRef>
              <c:f>overdamped!$F$1:$F$203</c:f>
              <c:numCache>
                <c:formatCode>General</c:formatCode>
                <c:ptCount val="203"/>
                <c:pt idx="0">
                  <c:v>5</c:v>
                </c:pt>
                <c:pt idx="1">
                  <c:v>4.4523524210798993</c:v>
                </c:pt>
                <c:pt idx="2">
                  <c:v>3.9962375272656487</c:v>
                </c:pt>
                <c:pt idx="3">
                  <c:v>3.6147186701840521</c:v>
                </c:pt>
                <c:pt idx="4">
                  <c:v>3.2940487906998017</c:v>
                </c:pt>
                <c:pt idx="5">
                  <c:v>3.0230680274868127</c:v>
                </c:pt>
                <c:pt idx="6">
                  <c:v>2.7927151460310062</c:v>
                </c:pt>
                <c:pt idx="7">
                  <c:v>2.5956312804064257</c:v>
                </c:pt>
                <c:pt idx="8">
                  <c:v>2.4258385443287698</c:v>
                </c:pt>
                <c:pt idx="9">
                  <c:v>2.2784793641729082</c:v>
                </c:pt>
                <c:pt idx="10">
                  <c:v>2.1496050599641929</c:v>
                </c:pt>
                <c:pt idx="11">
                  <c:v>2.0360043685152549</c:v>
                </c:pt>
                <c:pt idx="12">
                  <c:v>1.9350643613377854</c:v>
                </c:pt>
                <c:pt idx="13">
                  <c:v>1.844657636131773</c:v>
                </c:pt>
                <c:pt idx="14">
                  <c:v>1.7630508173326709</c:v>
                </c:pt>
                <c:pt idx="15">
                  <c:v>1.6888303393047834</c:v>
                </c:pt>
                <c:pt idx="16">
                  <c:v>1.6208422466086985</c:v>
                </c:pt>
                <c:pt idx="17">
                  <c:v>1.5581433628391053</c:v>
                </c:pt>
                <c:pt idx="18">
                  <c:v>1.4999616799943987</c:v>
                </c:pt>
                <c:pt idx="19">
                  <c:v>1.4456642262348816</c:v>
                </c:pt>
                <c:pt idx="20">
                  <c:v>1.3947309990824017</c:v>
                </c:pt>
                <c:pt idx="21">
                  <c:v>1.3467338181043078</c:v>
                </c:pt>
                <c:pt idx="22">
                  <c:v>1.3013191676633502</c:v>
                </c:pt>
                <c:pt idx="23">
                  <c:v>1.258194275936054</c:v>
                </c:pt>
                <c:pt idx="24">
                  <c:v>1.2171158188371753</c:v>
                </c:pt>
                <c:pt idx="25">
                  <c:v>1.1778807530079776</c:v>
                </c:pt>
                <c:pt idx="26">
                  <c:v>1.1403188757172396</c:v>
                </c:pt>
                <c:pt idx="27">
                  <c:v>1.1042867855109773</c:v>
                </c:pt>
                <c:pt idx="28">
                  <c:v>1.0696629790752665</c:v>
                </c:pt>
                <c:pt idx="29">
                  <c:v>1.0363438697595599</c:v>
                </c:pt>
                <c:pt idx="30">
                  <c:v>1.0042405537460612</c:v>
                </c:pt>
                <c:pt idx="31">
                  <c:v>0.97327618272875993</c:v>
                </c:pt>
                <c:pt idx="32">
                  <c:v>0.94338382863116355</c:v>
                </c:pt>
                <c:pt idx="33">
                  <c:v>0.91450474751848954</c:v>
                </c:pt>
                <c:pt idx="34">
                  <c:v>0.88658696740029552</c:v>
                </c:pt>
                <c:pt idx="35">
                  <c:v>0.85958413884535878</c:v>
                </c:pt>
                <c:pt idx="36">
                  <c:v>0.83345459886842843</c:v>
                </c:pt>
                <c:pt idx="37">
                  <c:v>0.80816060790614974</c:v>
                </c:pt>
                <c:pt idx="38">
                  <c:v>0.78366772728898515</c:v>
                </c:pt>
                <c:pt idx="39">
                  <c:v>0.75994431077145819</c:v>
                </c:pt>
                <c:pt idx="40">
                  <c:v>0.73696108867545718</c:v>
                </c:pt>
                <c:pt idx="41">
                  <c:v>0.71469082725049171</c:v>
                </c:pt>
                <c:pt idx="42">
                  <c:v>0.69310804913887558</c:v>
                </c:pt>
                <c:pt idx="43">
                  <c:v>0.67218880349743537</c:v>
                </c:pt>
                <c:pt idx="44">
                  <c:v>0.65191047648771772</c:v>
                </c:pt>
                <c:pt idx="45">
                  <c:v>0.63225163459890266</c:v>
                </c:pt>
                <c:pt idx="46">
                  <c:v>0.61319189468884816</c:v>
                </c:pt>
                <c:pt idx="47">
                  <c:v>0.59471181578141841</c:v>
                </c:pt>
                <c:pt idx="48">
                  <c:v>0.57679280859325266</c:v>
                </c:pt>
                <c:pt idx="49">
                  <c:v>0.55941705952151399</c:v>
                </c:pt>
                <c:pt idx="50">
                  <c:v>0.54256746643932419</c:v>
                </c:pt>
                <c:pt idx="51">
                  <c:v>0.52622758414457527</c:v>
                </c:pt>
                <c:pt idx="52">
                  <c:v>0.51038157771258597</c:v>
                </c:pt>
                <c:pt idx="53">
                  <c:v>0.49501418233141714</c:v>
                </c:pt>
                <c:pt idx="54">
                  <c:v>0.48011066846504435</c:v>
                </c:pt>
                <c:pt idx="55">
                  <c:v>0.46565681140567994</c:v>
                </c:pt>
                <c:pt idx="56">
                  <c:v>0.45163886445187901</c:v>
                </c:pt>
                <c:pt idx="57">
                  <c:v>0.43804353509131871</c:v>
                </c:pt>
                <c:pt idx="58">
                  <c:v>0.42485796368258338</c:v>
                </c:pt>
                <c:pt idx="59">
                  <c:v>0.41206970422397476</c:v>
                </c:pt>
                <c:pt idx="60">
                  <c:v>0.39966670687339462</c:v>
                </c:pt>
                <c:pt idx="61">
                  <c:v>0.38763730194508311</c:v>
                </c:pt>
                <c:pt idx="62">
                  <c:v>0.37597018515909658</c:v>
                </c:pt>
                <c:pt idx="63">
                  <c:v>0.36465440396011417</c:v>
                </c:pt>
                <c:pt idx="64">
                  <c:v>0.35367934475520862</c:v>
                </c:pt>
                <c:pt idx="65">
                  <c:v>0.34303472094707854</c:v>
                </c:pt>
                <c:pt idx="66">
                  <c:v>0.33271056166106716</c:v>
                </c:pt>
                <c:pt idx="67">
                  <c:v>0.32269720108203992</c:v>
                </c:pt>
                <c:pt idx="68">
                  <c:v>0.31298526833163398</c:v>
                </c:pt>
                <c:pt idx="69">
                  <c:v>0.30356567782814842</c:v>
                </c:pt>
                <c:pt idx="70">
                  <c:v>0.29442962008091239</c:v>
                </c:pt>
                <c:pt idx="71">
                  <c:v>0.28556855287877914</c:v>
                </c:pt>
                <c:pt idx="72">
                  <c:v>0.27697419283876035</c:v>
                </c:pt>
                <c:pt idx="73">
                  <c:v>0.26863850728601701</c:v>
                </c:pt>
                <c:pt idx="74">
                  <c:v>0.26055370644068609</c:v>
                </c:pt>
                <c:pt idx="75">
                  <c:v>0.25271223589050068</c:v>
                </c:pt>
                <c:pt idx="76">
                  <c:v>0.24510676933103454</c:v>
                </c:pt>
                <c:pt idx="77">
                  <c:v>0.23773020155775082</c:v>
                </c:pt>
                <c:pt idx="78">
                  <c:v>0.23057564169598085</c:v>
                </c:pt>
                <c:pt idx="79">
                  <c:v>0.22363640665656651</c:v>
                </c:pt>
                <c:pt idx="80">
                  <c:v>0.21690601480623165</c:v>
                </c:pt>
                <c:pt idx="81">
                  <c:v>0.21037817984286236</c:v>
                </c:pt>
                <c:pt idx="82">
                  <c:v>0.20404680486680415</c:v>
                </c:pt>
                <c:pt idx="83">
                  <c:v>0.19790597664006768</c:v>
                </c:pt>
                <c:pt idx="84">
                  <c:v>0.19194996002599637</c:v>
                </c:pt>
                <c:pt idx="85">
                  <c:v>0.1861731926025102</c:v>
                </c:pt>
                <c:pt idx="86">
                  <c:v>0.18057027944252424</c:v>
                </c:pt>
                <c:pt idx="87">
                  <c:v>0.17513598805555472</c:v>
                </c:pt>
                <c:pt idx="88">
                  <c:v>0.16986524348488502</c:v>
                </c:pt>
                <c:pt idx="89">
                  <c:v>0.16475312355498326</c:v>
                </c:pt>
                <c:pt idx="90">
                  <c:v>0.15979485426413775</c:v>
                </c:pt>
                <c:pt idx="91">
                  <c:v>0.15498580531752737</c:v>
                </c:pt>
                <c:pt idx="92">
                  <c:v>0.15032148579616397</c:v>
                </c:pt>
                <c:pt idx="93">
                  <c:v>0.14579753995734748</c:v>
                </c:pt>
                <c:pt idx="94">
                  <c:v>0.14140974316245303</c:v>
                </c:pt>
                <c:pt idx="95">
                  <c:v>0.13715399792804017</c:v>
                </c:pt>
                <c:pt idx="96">
                  <c:v>0.13302633009642778</c:v>
                </c:pt>
                <c:pt idx="97">
                  <c:v>0.12902288512202084</c:v>
                </c:pt>
                <c:pt idx="98">
                  <c:v>0.12513992446981101</c:v>
                </c:pt>
                <c:pt idx="99">
                  <c:v>0.12137382212259662</c:v>
                </c:pt>
                <c:pt idx="100">
                  <c:v>0.11772106119358815</c:v>
                </c:pt>
                <c:pt idx="101">
                  <c:v>0.11417823064117638</c:v>
                </c:pt>
                <c:pt idx="102">
                  <c:v>0.11074202208274719</c:v>
                </c:pt>
                <c:pt idx="103">
                  <c:v>0.10740922670452906</c:v>
                </c:pt>
                <c:pt idx="104">
                  <c:v>0.1041767322645554</c:v>
                </c:pt>
                <c:pt idx="105">
                  <c:v>0.10104152018591808</c:v>
                </c:pt>
                <c:pt idx="106">
                  <c:v>9.8000662737576141E-2</c:v>
                </c:pt>
                <c:pt idx="107">
                  <c:v>9.5051320300070963E-2</c:v>
                </c:pt>
                <c:pt idx="108">
                  <c:v>9.2190738713580564E-2</c:v>
                </c:pt>
                <c:pt idx="109">
                  <c:v>8.9416246705825222E-2</c:v>
                </c:pt>
                <c:pt idx="110">
                  <c:v>8.6725253397414062E-2</c:v>
                </c:pt>
                <c:pt idx="111">
                  <c:v>8.4115245882295103E-2</c:v>
                </c:pt>
                <c:pt idx="112">
                  <c:v>8.1583786881044382E-2</c:v>
                </c:pt>
                <c:pt idx="113">
                  <c:v>7.9128512464796782E-2</c:v>
                </c:pt>
                <c:pt idx="114">
                  <c:v>7.6747129847690054E-2</c:v>
                </c:pt>
                <c:pt idx="115">
                  <c:v>7.4437415245757338E-2</c:v>
                </c:pt>
                <c:pt idx="116">
                  <c:v>7.2197211800265476E-2</c:v>
                </c:pt>
                <c:pt idx="117">
                  <c:v>7.0024427563559158E-2</c:v>
                </c:pt>
                <c:pt idx="118">
                  <c:v>6.7917033545526889E-2</c:v>
                </c:pt>
                <c:pt idx="119">
                  <c:v>6.5873061818864195E-2</c:v>
                </c:pt>
                <c:pt idx="120">
                  <c:v>6.3890603681363206E-2</c:v>
                </c:pt>
                <c:pt idx="121">
                  <c:v>6.1967807873511485E-2</c:v>
                </c:pt>
                <c:pt idx="122">
                  <c:v>6.0102878849735558E-2</c:v>
                </c:pt>
                <c:pt idx="123">
                  <c:v>5.8294075101673337E-2</c:v>
                </c:pt>
                <c:pt idx="124">
                  <c:v>5.6539707531909802E-2</c:v>
                </c:pt>
                <c:pt idx="125">
                  <c:v>5.4838137876656916E-2</c:v>
                </c:pt>
                <c:pt idx="126">
                  <c:v>5.3187777175903964E-2</c:v>
                </c:pt>
                <c:pt idx="127">
                  <c:v>5.1587084289610299E-2</c:v>
                </c:pt>
                <c:pt idx="128">
                  <c:v>5.0034564458553921E-2</c:v>
                </c:pt>
                <c:pt idx="129">
                  <c:v>4.8528767908492171E-2</c:v>
                </c:pt>
                <c:pt idx="130">
                  <c:v>4.7068288496331004E-2</c:v>
                </c:pt>
                <c:pt idx="131">
                  <c:v>4.5651762397038192E-2</c:v>
                </c:pt>
                <c:pt idx="132">
                  <c:v>4.4277866830074619E-2</c:v>
                </c:pt>
                <c:pt idx="133">
                  <c:v>4.2945318824153721E-2</c:v>
                </c:pt>
                <c:pt idx="134">
                  <c:v>4.1652874019176341E-2</c:v>
                </c:pt>
                <c:pt idx="135">
                  <c:v>4.0399325504221061E-2</c:v>
                </c:pt>
                <c:pt idx="136">
                  <c:v>3.9183502690506147E-2</c:v>
                </c:pt>
                <c:pt idx="137">
                  <c:v>3.8004270218269444E-2</c:v>
                </c:pt>
                <c:pt idx="138">
                  <c:v>3.6860526896546252E-2</c:v>
                </c:pt>
                <c:pt idx="139">
                  <c:v>3.5751204674854785E-2</c:v>
                </c:pt>
                <c:pt idx="140">
                  <c:v>3.4675267645828713E-2</c:v>
                </c:pt>
                <c:pt idx="141">
                  <c:v>3.3631711077866028E-2</c:v>
                </c:pt>
                <c:pt idx="142">
                  <c:v>3.2619560476890089E-2</c:v>
                </c:pt>
                <c:pt idx="143">
                  <c:v>3.1637870676347421E-2</c:v>
                </c:pt>
                <c:pt idx="144">
                  <c:v>3.0685724954592163E-2</c:v>
                </c:pt>
                <c:pt idx="145">
                  <c:v>2.976223417883269E-2</c:v>
                </c:pt>
                <c:pt idx="146">
                  <c:v>2.8866535974841689E-2</c:v>
                </c:pt>
                <c:pt idx="147">
                  <c:v>2.7997793921653528E-2</c:v>
                </c:pt>
                <c:pt idx="148">
                  <c:v>2.7155196770497613E-2</c:v>
                </c:pt>
                <c:pt idx="149">
                  <c:v>2.6337957687237991E-2</c:v>
                </c:pt>
                <c:pt idx="150">
                  <c:v>2.5545313517611672E-2</c:v>
                </c:pt>
                <c:pt idx="151">
                  <c:v>2.4776524074579968E-2</c:v>
                </c:pt>
                <c:pt idx="152">
                  <c:v>2.4030871447126827E-2</c:v>
                </c:pt>
                <c:pt idx="153">
                  <c:v>2.3307659329859155E-2</c:v>
                </c:pt>
                <c:pt idx="154">
                  <c:v>2.2606212372782899E-2</c:v>
                </c:pt>
                <c:pt idx="155">
                  <c:v>2.192587555064749E-2</c:v>
                </c:pt>
                <c:pt idx="156">
                  <c:v>2.1266013551270325E-2</c:v>
                </c:pt>
                <c:pt idx="157">
                  <c:v>2.0626010182269276E-2</c:v>
                </c:pt>
                <c:pt idx="158">
                  <c:v>2.0005267795649963E-2</c:v>
                </c:pt>
                <c:pt idx="159">
                  <c:v>1.9403206729710132E-2</c:v>
                </c:pt>
                <c:pt idx="160">
                  <c:v>1.8819264767739725E-2</c:v>
                </c:pt>
                <c:pt idx="161">
                  <c:v>1.8252896613011826E-2</c:v>
                </c:pt>
                <c:pt idx="162">
                  <c:v>1.7703573379573467E-2</c:v>
                </c:pt>
                <c:pt idx="163">
                  <c:v>1.7170782098361387E-2</c:v>
                </c:pt>
                <c:pt idx="164">
                  <c:v>1.6654025238181245E-2</c:v>
                </c:pt>
                <c:pt idx="165">
                  <c:v>1.615282024110291E-2</c:v>
                </c:pt>
                <c:pt idx="166">
                  <c:v>1.5666699071838274E-2</c:v>
                </c:pt>
                <c:pt idx="167">
                  <c:v>1.5195207780680431E-2</c:v>
                </c:pt>
                <c:pt idx="168">
                  <c:v>1.473790607959634E-2</c:v>
                </c:pt>
                <c:pt idx="169">
                  <c:v>1.4294366931077088E-2</c:v>
                </c:pt>
                <c:pt idx="170">
                  <c:v>1.3864176149361584E-2</c:v>
                </c:pt>
                <c:pt idx="171">
                  <c:v>1.3446932013661643E-2</c:v>
                </c:pt>
                <c:pt idx="172">
                  <c:v>1.3042244893027069E-2</c:v>
                </c:pt>
                <c:pt idx="173">
                  <c:v>1.2649736882500378E-2</c:v>
                </c:pt>
                <c:pt idx="174">
                  <c:v>1.2269041450221648E-2</c:v>
                </c:pt>
                <c:pt idx="175">
                  <c:v>1.1899803095153632E-2</c:v>
                </c:pt>
                <c:pt idx="176">
                  <c:v>1.1541677015107794E-2</c:v>
                </c:pt>
                <c:pt idx="177">
                  <c:v>1.1194328784761115E-2</c:v>
                </c:pt>
                <c:pt idx="178">
                  <c:v>1.0857434043362969E-2</c:v>
                </c:pt>
                <c:pt idx="179">
                  <c:v>1.0530678191840594E-2</c:v>
                </c:pt>
                <c:pt idx="180">
                  <c:v>1.0213756099020111E-2</c:v>
                </c:pt>
                <c:pt idx="181">
                  <c:v>9.9063718166889411E-3</c:v>
                </c:pt>
                <c:pt idx="182">
                  <c:v>9.6082383032334226E-3</c:v>
                </c:pt>
                <c:pt idx="183">
                  <c:v>9.3190771555935643E-3</c:v>
                </c:pt>
                <c:pt idx="184">
                  <c:v>9.0386183492847227E-3</c:v>
                </c:pt>
                <c:pt idx="185">
                  <c:v>8.7665999862432693E-3</c:v>
                </c:pt>
                <c:pt idx="186">
                  <c:v>8.5027680502609421E-3</c:v>
                </c:pt>
                <c:pt idx="187">
                  <c:v>8.2468761697794355E-3</c:v>
                </c:pt>
                <c:pt idx="188">
                  <c:v>7.9986853878236362E-3</c:v>
                </c:pt>
                <c:pt idx="189">
                  <c:v>7.7579639388588705E-3</c:v>
                </c:pt>
                <c:pt idx="190">
                  <c:v>7.5244870323635344E-3</c:v>
                </c:pt>
                <c:pt idx="191">
                  <c:v>7.2980366429152219E-3</c:v>
                </c:pt>
                <c:pt idx="192">
                  <c:v>7.078401306594222E-3</c:v>
                </c:pt>
                <c:pt idx="193">
                  <c:v>6.8653759235142268E-3</c:v>
                </c:pt>
                <c:pt idx="194">
                  <c:v>6.6587615662959815E-3</c:v>
                </c:pt>
                <c:pt idx="195">
                  <c:v>6.4583652943048676E-3</c:v>
                </c:pt>
                <c:pt idx="196">
                  <c:v>6.2639999734790822E-3</c:v>
                </c:pt>
                <c:pt idx="197">
                  <c:v>6.0754841015801123E-3</c:v>
                </c:pt>
                <c:pt idx="198">
                  <c:v>5.8926416387022566E-3</c:v>
                </c:pt>
                <c:pt idx="199">
                  <c:v>5.7153018428830757E-3</c:v>
                </c:pt>
                <c:pt idx="200">
                  <c:v>5.5432991106610825E-3</c:v>
                </c:pt>
                <c:pt idx="201">
                  <c:v>5.3764728224319292E-3</c:v>
                </c:pt>
                <c:pt idx="202">
                  <c:v>5.2146671924585717E-3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2BCB-BF4A-87EF-142809A38E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0018447"/>
        <c:axId val="1810021167"/>
      </c:scatterChart>
      <c:valAx>
        <c:axId val="1810018447"/>
        <c:scaling>
          <c:orientation val="minMax"/>
          <c:max val="8.1"/>
          <c:min val="-0.70000000000000007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21167"/>
        <c:crosses val="autoZero"/>
        <c:crossBetween val="midCat"/>
      </c:valAx>
      <c:valAx>
        <c:axId val="1810021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1844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02021817585302"/>
          <c:y val="2.8620151647710704E-2"/>
          <c:w val="0.17208945982625881"/>
          <c:h val="0.245026050848121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ABDC3-3B89-9E4B-88E8-E56B2A346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AD3D7-8721-DC47-8BAB-A3E052A80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16659-374C-E94E-8842-7071E7CE1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2751-C6EB-E540-AE6C-5B015097CD01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57AA4-A9EE-C642-AF96-40498D332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FCFAA-53B1-E94C-AB39-4AD3780C9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63FD-30DD-0E4C-B2CC-A8EC5D13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54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3D1E8-8452-FC4E-ADC9-A567A86D7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07588-C6A9-4F49-9DA8-9F14DF4B7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38279-9A3B-034B-BA0E-80606939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2751-C6EB-E540-AE6C-5B015097CD01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00B30-FE42-6441-8C7A-846CE7840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7906A-03E8-634C-BE01-7A6B21639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63FD-30DD-0E4C-B2CC-A8EC5D13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94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293A35-8BF7-3B4E-8FF4-7A685BF4D6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C1CFB-A7B7-4544-AD10-C9F999AA0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159D4-B622-D143-9E71-31B050B80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2751-C6EB-E540-AE6C-5B015097CD01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0548F-8003-F945-9EFC-64B5B0341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FC07-547A-FF4A-A295-4B853D9A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63FD-30DD-0E4C-B2CC-A8EC5D13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53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775E3-E1DE-FF43-B163-4B6104FB9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9DEA-7202-524F-BE24-63E0C0D3B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EA5FF-C9B6-054E-9684-B2093E98B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2751-C6EB-E540-AE6C-5B015097CD01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A47E2-53A1-0348-8E03-3CCC53272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DA971-4E01-744E-BD34-04225624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63FD-30DD-0E4C-B2CC-A8EC5D13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66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E922F-177C-FF4A-B2E6-1BD39115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C88E1-B6FB-D744-926A-84B87C8D3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B853B-C8BD-C442-9426-A55F4B06A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2751-C6EB-E540-AE6C-5B015097CD01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5C170-E422-594A-AB56-FE999F9B0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E717F-FA44-5A47-830F-DF5410656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63FD-30DD-0E4C-B2CC-A8EC5D13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34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2F82C-3064-E742-AD68-F03A76336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F6EFC-91E2-6C49-808E-423F903DE9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2A4AD-44C9-6B48-8AD2-4B1331698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5B846-9388-D242-AEAD-A890DBD20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2751-C6EB-E540-AE6C-5B015097CD01}" type="datetimeFigureOut">
              <a:rPr lang="en-US" smtClean="0"/>
              <a:t>6/19/19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76E21-535F-094A-BE26-D9A651FEB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70DE7-7C61-BD44-8870-31B3A7C9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63FD-30DD-0E4C-B2CC-A8EC5D13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17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6A63A-70DD-5645-A09D-FC3647AEA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EC518-2D4F-7044-A947-EA649A6D1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E92560-A97F-2D4F-A6AD-581101572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84F48E-83F5-2B44-B3EE-09B8120A3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F52AA0-208A-1C4C-ADED-73EFEDC88B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DCBA38-56A3-854C-BA89-39631EC5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2751-C6EB-E540-AE6C-5B015097CD01}" type="datetimeFigureOut">
              <a:rPr lang="en-US" smtClean="0"/>
              <a:t>6/19/19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97DA76-18EA-174B-B8C1-A94828BD8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0EF5E1-ABA4-B646-8DC2-6C06430C6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63FD-30DD-0E4C-B2CC-A8EC5D13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0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5E83B-EDE4-BC49-8593-7FB06EE9E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5BB556-DD4E-5A4F-8E14-884ABF1F1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2751-C6EB-E540-AE6C-5B015097CD01}" type="datetimeFigureOut">
              <a:rPr lang="en-US" smtClean="0"/>
              <a:t>6/19/19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24E7B4-64B8-6C4F-B79D-0C1AC8B45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2326E7-4A70-C54F-A417-9DC2461C5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63FD-30DD-0E4C-B2CC-A8EC5D13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48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9FF716-CA70-8747-98F5-06A507095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2751-C6EB-E540-AE6C-5B015097CD01}" type="datetimeFigureOut">
              <a:rPr lang="en-US" smtClean="0"/>
              <a:t>6/19/19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029255-9026-3D42-91B5-CA247DDCE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55C7B5-3252-9D41-86F2-4FC235365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63FD-30DD-0E4C-B2CC-A8EC5D13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0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960BD-8B0D-5347-9E0C-B1AF0637E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CCB1A-5017-334D-8361-41E1F77A3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396775-67B7-754A-A1FB-CDB3B002C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1158B-17B7-0F4D-A434-6E84748E0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2751-C6EB-E540-AE6C-5B015097CD01}" type="datetimeFigureOut">
              <a:rPr lang="en-US" smtClean="0"/>
              <a:t>6/19/19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1AFF8-F8D3-FA42-8379-D329E354D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35F15-AD9E-B54D-88BD-44005B440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63FD-30DD-0E4C-B2CC-A8EC5D13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55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2448C-3C27-894C-9D7A-CDEF080E7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9C45C6-23C8-514A-AB9C-44EEEBFA1F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69F92-A47B-AE4F-AF24-5C0E1F391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39C36-B9CD-DB4A-B62D-6F40CBED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2751-C6EB-E540-AE6C-5B015097CD01}" type="datetimeFigureOut">
              <a:rPr lang="en-US" smtClean="0"/>
              <a:t>6/19/19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70D6F-3CA3-7141-BD1B-DF5649D42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ADB2C-94A6-E649-B89D-3BBA9EAA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63FD-30DD-0E4C-B2CC-A8EC5D13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61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83A38D-3EFE-7949-B88D-31D85870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1AFC3-2790-CD45-AA62-C85CAA40A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AB630-16B0-1F4C-B215-047EF5642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72751-C6EB-E540-AE6C-5B015097CD01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3CFA0-E30B-E449-B9DB-5B360C702B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A35F5-A75D-234C-9079-1EEDFF1B7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463FD-30DD-0E4C-B2CC-A8EC5D13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5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23D8666-3C3F-F340-B973-E54232770241}"/>
              </a:ext>
            </a:extLst>
          </p:cNvPr>
          <p:cNvSpPr/>
          <p:nvPr/>
        </p:nvSpPr>
        <p:spPr>
          <a:xfrm>
            <a:off x="0" y="1310640"/>
            <a:ext cx="12192000" cy="5547360"/>
          </a:xfrm>
          <a:prstGeom prst="rect">
            <a:avLst/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C6364B-EF3D-4F42-9A61-8F064EA7267D}"/>
              </a:ext>
            </a:extLst>
          </p:cNvPr>
          <p:cNvSpPr/>
          <p:nvPr/>
        </p:nvSpPr>
        <p:spPr>
          <a:xfrm>
            <a:off x="1173480" y="659474"/>
            <a:ext cx="11209020" cy="5181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E69269-CC87-E74A-B68F-E55DCB7ECD60}"/>
              </a:ext>
            </a:extLst>
          </p:cNvPr>
          <p:cNvSpPr/>
          <p:nvPr/>
        </p:nvSpPr>
        <p:spPr>
          <a:xfrm>
            <a:off x="6096000" y="3371961"/>
            <a:ext cx="4297680" cy="243447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7FDF70-C332-FF44-9E84-63DA969BAE52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750" r="96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22" r="4554"/>
          <a:stretch/>
        </p:blipFill>
        <p:spPr bwMode="auto">
          <a:xfrm>
            <a:off x="1173480" y="3973570"/>
            <a:ext cx="4922520" cy="120803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5B28EC-84B4-0144-951D-D1EC2BE6FC84}"/>
              </a:ext>
            </a:extLst>
          </p:cNvPr>
          <p:cNvSpPr txBox="1"/>
          <p:nvPr/>
        </p:nvSpPr>
        <p:spPr>
          <a:xfrm>
            <a:off x="3406152" y="3013501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096D38-7AD8-0841-B0F8-27FB46B4CDCC}"/>
              </a:ext>
            </a:extLst>
          </p:cNvPr>
          <p:cNvCxnSpPr/>
          <p:nvPr/>
        </p:nvCxnSpPr>
        <p:spPr>
          <a:xfrm>
            <a:off x="6096000" y="1310640"/>
            <a:ext cx="0" cy="17028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DEA662-F38C-B740-9BFB-E11210ACF556}"/>
              </a:ext>
            </a:extLst>
          </p:cNvPr>
          <p:cNvCxnSpPr/>
          <p:nvPr/>
        </p:nvCxnSpPr>
        <p:spPr>
          <a:xfrm>
            <a:off x="6096000" y="2225040"/>
            <a:ext cx="2148840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096C57D-7003-0E45-89F6-0758B5E07156}"/>
              </a:ext>
            </a:extLst>
          </p:cNvPr>
          <p:cNvSpPr txBox="1"/>
          <p:nvPr/>
        </p:nvSpPr>
        <p:spPr>
          <a:xfrm>
            <a:off x="6907367" y="1119408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EFBAD7-8963-1642-B72E-277D4C26D88E}"/>
              </a:ext>
            </a:extLst>
          </p:cNvPr>
          <p:cNvCxnSpPr>
            <a:cxnSpLocks/>
          </p:cNvCxnSpPr>
          <p:nvPr/>
        </p:nvCxnSpPr>
        <p:spPr>
          <a:xfrm>
            <a:off x="1173480" y="2225040"/>
            <a:ext cx="4922520" cy="0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8BD4514-0631-2849-93C9-97BEFDBB3CAB}"/>
              </a:ext>
            </a:extLst>
          </p:cNvPr>
          <p:cNvSpPr txBox="1"/>
          <p:nvPr/>
        </p:nvSpPr>
        <p:spPr>
          <a:xfrm>
            <a:off x="3371687" y="1073550"/>
            <a:ext cx="10102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6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endParaRPr lang="en-US" sz="6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5E0161-A828-1B43-9EC2-E4CBBE1C8B0A}"/>
              </a:ext>
            </a:extLst>
          </p:cNvPr>
          <p:cNvSpPr txBox="1"/>
          <p:nvPr/>
        </p:nvSpPr>
        <p:spPr>
          <a:xfrm>
            <a:off x="9208553" y="2114319"/>
            <a:ext cx="18149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= 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30215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be 2">
            <a:extLst>
              <a:ext uri="{FF2B5EF4-FFF2-40B4-BE49-F238E27FC236}">
                <a16:creationId xmlns:a16="http://schemas.microsoft.com/office/drawing/2014/main" id="{2919672F-9C9E-8043-939E-EC0DDAA0F2DA}"/>
              </a:ext>
            </a:extLst>
          </p:cNvPr>
          <p:cNvSpPr/>
          <p:nvPr/>
        </p:nvSpPr>
        <p:spPr>
          <a:xfrm>
            <a:off x="1739900" y="4000500"/>
            <a:ext cx="8204200" cy="508000"/>
          </a:xfrm>
          <a:prstGeom prst="cub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D9137834-0828-3C41-8019-0029C61FA63D}"/>
              </a:ext>
            </a:extLst>
          </p:cNvPr>
          <p:cNvSpPr/>
          <p:nvPr/>
        </p:nvSpPr>
        <p:spPr>
          <a:xfrm>
            <a:off x="5626100" y="876300"/>
            <a:ext cx="304800" cy="3225800"/>
          </a:xfrm>
          <a:prstGeom prst="can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C1FA766-55CB-9441-A371-588014CFFE08}"/>
              </a:ext>
            </a:extLst>
          </p:cNvPr>
          <p:cNvCxnSpPr>
            <a:cxnSpLocks/>
          </p:cNvCxnSpPr>
          <p:nvPr/>
        </p:nvCxnSpPr>
        <p:spPr>
          <a:xfrm>
            <a:off x="5778500" y="4610100"/>
            <a:ext cx="0" cy="7747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54BEE5-EAE3-E44A-BA24-E78692B74F53}"/>
              </a:ext>
            </a:extLst>
          </p:cNvPr>
          <p:cNvCxnSpPr>
            <a:cxnSpLocks/>
          </p:cNvCxnSpPr>
          <p:nvPr/>
        </p:nvCxnSpPr>
        <p:spPr>
          <a:xfrm>
            <a:off x="1739900" y="4993640"/>
            <a:ext cx="4038600" cy="0"/>
          </a:xfrm>
          <a:prstGeom prst="straightConnector1">
            <a:avLst/>
          </a:prstGeom>
          <a:ln w="1270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A987BE5-EE90-EA49-A4BE-1407513F0E47}"/>
              </a:ext>
            </a:extLst>
          </p:cNvPr>
          <p:cNvCxnSpPr>
            <a:cxnSpLocks/>
          </p:cNvCxnSpPr>
          <p:nvPr/>
        </p:nvCxnSpPr>
        <p:spPr>
          <a:xfrm>
            <a:off x="1739900" y="4587240"/>
            <a:ext cx="0" cy="7747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AE2124-B43D-A143-9DB4-B2F091D7F16E}"/>
              </a:ext>
            </a:extLst>
          </p:cNvPr>
          <p:cNvCxnSpPr>
            <a:cxnSpLocks/>
          </p:cNvCxnSpPr>
          <p:nvPr/>
        </p:nvCxnSpPr>
        <p:spPr>
          <a:xfrm>
            <a:off x="9817100" y="4610100"/>
            <a:ext cx="0" cy="7747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1A9032-898C-DD42-9070-4FF6F9F7C937}"/>
              </a:ext>
            </a:extLst>
          </p:cNvPr>
          <p:cNvCxnSpPr>
            <a:cxnSpLocks/>
          </p:cNvCxnSpPr>
          <p:nvPr/>
        </p:nvCxnSpPr>
        <p:spPr>
          <a:xfrm>
            <a:off x="5778500" y="4993640"/>
            <a:ext cx="4038600" cy="0"/>
          </a:xfrm>
          <a:prstGeom prst="straightConnector1">
            <a:avLst/>
          </a:prstGeom>
          <a:ln w="1270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8F4B16E-87CE-7D48-AE50-CA5CF3FF2A14}"/>
                  </a:ext>
                </a:extLst>
              </p:cNvPr>
              <p:cNvSpPr txBox="1"/>
              <p:nvPr/>
            </p:nvSpPr>
            <p:spPr>
              <a:xfrm>
                <a:off x="3382815" y="5117167"/>
                <a:ext cx="554959" cy="1125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C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C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CA" sz="36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8F4B16E-87CE-7D48-AE50-CA5CF3FF2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2815" y="5117167"/>
                <a:ext cx="554959" cy="1125886"/>
              </a:xfrm>
              <a:prstGeom prst="rect">
                <a:avLst/>
              </a:prstGeom>
              <a:blipFill>
                <a:blip r:embed="rId2"/>
                <a:stretch>
                  <a:fillRect b="-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ACF697F-26D4-7E41-A322-8502F99E4BC8}"/>
                  </a:ext>
                </a:extLst>
              </p:cNvPr>
              <p:cNvSpPr txBox="1"/>
              <p:nvPr/>
            </p:nvSpPr>
            <p:spPr>
              <a:xfrm>
                <a:off x="7520320" y="5117167"/>
                <a:ext cx="554959" cy="1125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C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C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CA" sz="36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ACF697F-26D4-7E41-A322-8502F99E4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320" y="5117167"/>
                <a:ext cx="554959" cy="1125886"/>
              </a:xfrm>
              <a:prstGeom prst="rect">
                <a:avLst/>
              </a:prstGeom>
              <a:blipFill>
                <a:blip r:embed="rId3"/>
                <a:stretch>
                  <a:fillRect b="-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B4B8A1DF-8BAE-F843-A366-ECAB4841AB1E}"/>
              </a:ext>
            </a:extLst>
          </p:cNvPr>
          <p:cNvSpPr/>
          <p:nvPr/>
        </p:nvSpPr>
        <p:spPr>
          <a:xfrm>
            <a:off x="8075279" y="3354169"/>
            <a:ext cx="5180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910C13B-CF5C-D944-B549-D88F48A33039}"/>
              </a:ext>
            </a:extLst>
          </p:cNvPr>
          <p:cNvGrpSpPr/>
          <p:nvPr/>
        </p:nvGrpSpPr>
        <p:grpSpPr>
          <a:xfrm>
            <a:off x="4273550" y="552450"/>
            <a:ext cx="3136900" cy="647700"/>
            <a:chOff x="4521200" y="342900"/>
            <a:chExt cx="3136900" cy="6477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3E22C01-329B-3647-B2B4-6834F1DA2CEB}"/>
                </a:ext>
              </a:extLst>
            </p:cNvPr>
            <p:cNvCxnSpPr/>
            <p:nvPr/>
          </p:nvCxnSpPr>
          <p:spPr>
            <a:xfrm flipV="1">
              <a:off x="4521200" y="355600"/>
              <a:ext cx="1778000" cy="63500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866182F-3C84-5F42-A3DD-2A5C487F5EC1}"/>
                </a:ext>
              </a:extLst>
            </p:cNvPr>
            <p:cNvCxnSpPr/>
            <p:nvPr/>
          </p:nvCxnSpPr>
          <p:spPr>
            <a:xfrm flipV="1">
              <a:off x="4889500" y="342900"/>
              <a:ext cx="1778000" cy="63500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0FD0AC9-8D34-9044-B7B1-7F5E7DB354CF}"/>
                </a:ext>
              </a:extLst>
            </p:cNvPr>
            <p:cNvCxnSpPr/>
            <p:nvPr/>
          </p:nvCxnSpPr>
          <p:spPr>
            <a:xfrm flipV="1">
              <a:off x="5207000" y="342900"/>
              <a:ext cx="1778000" cy="63500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3709361-7432-AD4F-AE76-6528DABC65EA}"/>
                </a:ext>
              </a:extLst>
            </p:cNvPr>
            <p:cNvCxnSpPr/>
            <p:nvPr/>
          </p:nvCxnSpPr>
          <p:spPr>
            <a:xfrm flipV="1">
              <a:off x="5524500" y="355600"/>
              <a:ext cx="1778000" cy="63500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CA0AC9E-A3CB-104E-97CD-202B4E2AB9E4}"/>
                </a:ext>
              </a:extLst>
            </p:cNvPr>
            <p:cNvCxnSpPr/>
            <p:nvPr/>
          </p:nvCxnSpPr>
          <p:spPr>
            <a:xfrm flipV="1">
              <a:off x="5880100" y="355600"/>
              <a:ext cx="1778000" cy="63500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489477D-8325-4042-8942-495964F647A5}"/>
              </a:ext>
            </a:extLst>
          </p:cNvPr>
          <p:cNvSpPr/>
          <p:nvPr/>
        </p:nvSpPr>
        <p:spPr>
          <a:xfrm>
            <a:off x="5051479" y="2058769"/>
            <a:ext cx="3898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356219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338549-9F16-F946-9BF8-6D5C372DE4D2}"/>
              </a:ext>
            </a:extLst>
          </p:cNvPr>
          <p:cNvSpPr/>
          <p:nvPr/>
        </p:nvSpPr>
        <p:spPr>
          <a:xfrm>
            <a:off x="4226887" y="3952326"/>
            <a:ext cx="3073400" cy="171704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63D5BF-26F2-7643-BAE2-144BE8644B99}"/>
              </a:ext>
            </a:extLst>
          </p:cNvPr>
          <p:cNvSpPr/>
          <p:nvPr/>
        </p:nvSpPr>
        <p:spPr>
          <a:xfrm>
            <a:off x="373380" y="0"/>
            <a:ext cx="12192000" cy="848360"/>
          </a:xfrm>
          <a:prstGeom prst="rect">
            <a:avLst/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10D213-6FEB-C545-8CA3-93BD1EA71C76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750" r="96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22" r="4554"/>
          <a:stretch/>
        </p:blipFill>
        <p:spPr bwMode="auto">
          <a:xfrm rot="5400000">
            <a:off x="5021499" y="1900039"/>
            <a:ext cx="3103544" cy="102117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31C858-C3FA-9E42-82AF-52B7AF8AEE30}"/>
              </a:ext>
            </a:extLst>
          </p:cNvPr>
          <p:cNvSpPr txBox="1"/>
          <p:nvPr/>
        </p:nvSpPr>
        <p:spPr>
          <a:xfrm>
            <a:off x="7255347" y="1826428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081D81-C283-E840-8E52-63613D9238B7}"/>
              </a:ext>
            </a:extLst>
          </p:cNvPr>
          <p:cNvCxnSpPr>
            <a:cxnSpLocks/>
          </p:cNvCxnSpPr>
          <p:nvPr/>
        </p:nvCxnSpPr>
        <p:spPr>
          <a:xfrm flipH="1">
            <a:off x="7429500" y="3962401"/>
            <a:ext cx="14884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E408DB-88EC-8E4F-8701-3064DC5A8F00}"/>
              </a:ext>
            </a:extLst>
          </p:cNvPr>
          <p:cNvCxnSpPr>
            <a:cxnSpLocks/>
          </p:cNvCxnSpPr>
          <p:nvPr/>
        </p:nvCxnSpPr>
        <p:spPr>
          <a:xfrm>
            <a:off x="8173720" y="3959692"/>
            <a:ext cx="0" cy="102886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9124C1A-CFA3-E546-A6AF-2E5160C449D6}"/>
              </a:ext>
            </a:extLst>
          </p:cNvPr>
          <p:cNvSpPr txBox="1"/>
          <p:nvPr/>
        </p:nvSpPr>
        <p:spPr>
          <a:xfrm>
            <a:off x="8391834" y="3972898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0D1BE1C-DBAB-C044-81E8-27B439FEA7F5}"/>
              </a:ext>
            </a:extLst>
          </p:cNvPr>
          <p:cNvGrpSpPr/>
          <p:nvPr/>
        </p:nvGrpSpPr>
        <p:grpSpPr>
          <a:xfrm>
            <a:off x="4308263" y="861567"/>
            <a:ext cx="1165040" cy="3101256"/>
            <a:chOff x="4067309" y="2103552"/>
            <a:chExt cx="508387" cy="1816018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19A1476-1977-EE4C-953E-99F730306764}"/>
                </a:ext>
              </a:extLst>
            </p:cNvPr>
            <p:cNvCxnSpPr>
              <a:cxnSpLocks/>
            </p:cNvCxnSpPr>
            <p:nvPr/>
          </p:nvCxnSpPr>
          <p:spPr>
            <a:xfrm>
              <a:off x="4319416" y="2103552"/>
              <a:ext cx="0" cy="71273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CDA3EDB-F107-F24F-BBC5-7A24EBCBD0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19737" y="2984498"/>
              <a:ext cx="1163" cy="93507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E982F05-D4D0-0B4F-AD3E-828540DE94D1}"/>
                </a:ext>
              </a:extLst>
            </p:cNvPr>
            <p:cNvCxnSpPr>
              <a:cxnSpLocks/>
            </p:cNvCxnSpPr>
            <p:nvPr/>
          </p:nvCxnSpPr>
          <p:spPr>
            <a:xfrm>
              <a:off x="4067309" y="2628133"/>
              <a:ext cx="0" cy="3563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61AE213-1FC6-2A4E-8112-122D227F4CBF}"/>
                </a:ext>
              </a:extLst>
            </p:cNvPr>
            <p:cNvCxnSpPr>
              <a:cxnSpLocks/>
            </p:cNvCxnSpPr>
            <p:nvPr/>
          </p:nvCxnSpPr>
          <p:spPr>
            <a:xfrm>
              <a:off x="4575696" y="2628133"/>
              <a:ext cx="0" cy="3563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25B9FBF-A3ED-F24F-8DEC-2DE970FC5A77}"/>
                </a:ext>
              </a:extLst>
            </p:cNvPr>
            <p:cNvCxnSpPr>
              <a:cxnSpLocks/>
            </p:cNvCxnSpPr>
            <p:nvPr/>
          </p:nvCxnSpPr>
          <p:spPr>
            <a:xfrm>
              <a:off x="4067309" y="2984498"/>
              <a:ext cx="508387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DC879D8-200A-6C44-AD4A-D7EA28CA35C2}"/>
                </a:ext>
              </a:extLst>
            </p:cNvPr>
            <p:cNvCxnSpPr>
              <a:cxnSpLocks/>
            </p:cNvCxnSpPr>
            <p:nvPr/>
          </p:nvCxnSpPr>
          <p:spPr>
            <a:xfrm>
              <a:off x="4129892" y="2816283"/>
              <a:ext cx="379048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908D61E-C2CD-F84D-92C8-F596A603D389}"/>
              </a:ext>
            </a:extLst>
          </p:cNvPr>
          <p:cNvSpPr txBox="1"/>
          <p:nvPr/>
        </p:nvSpPr>
        <p:spPr>
          <a:xfrm>
            <a:off x="3423131" y="1922466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5359B0D-E6D6-2C46-BE30-00111D35FA44}"/>
              </a:ext>
            </a:extLst>
          </p:cNvPr>
          <p:cNvCxnSpPr>
            <a:cxnSpLocks/>
          </p:cNvCxnSpPr>
          <p:nvPr/>
        </p:nvCxnSpPr>
        <p:spPr>
          <a:xfrm flipH="1">
            <a:off x="7429500" y="3568701"/>
            <a:ext cx="148844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7748EDE-860E-5341-976C-FCCE3C5B63D8}"/>
              </a:ext>
            </a:extLst>
          </p:cNvPr>
          <p:cNvSpPr txBox="1"/>
          <p:nvPr/>
        </p:nvSpPr>
        <p:spPr>
          <a:xfrm>
            <a:off x="8654887" y="1470140"/>
            <a:ext cx="33883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Unstretched spring position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DF23441-8250-1648-9250-7386AB9E14DF}"/>
              </a:ext>
            </a:extLst>
          </p:cNvPr>
          <p:cNvCxnSpPr>
            <a:cxnSpLocks/>
          </p:cNvCxnSpPr>
          <p:nvPr/>
        </p:nvCxnSpPr>
        <p:spPr>
          <a:xfrm flipH="1">
            <a:off x="8977570" y="2812385"/>
            <a:ext cx="915730" cy="71798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1121249-D27F-D64B-8673-517945D4E9C8}"/>
              </a:ext>
            </a:extLst>
          </p:cNvPr>
          <p:cNvSpPr txBox="1"/>
          <p:nvPr/>
        </p:nvSpPr>
        <p:spPr>
          <a:xfrm>
            <a:off x="9286440" y="4013210"/>
            <a:ext cx="2905560" cy="1316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Equilibrium position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698038F-66A3-B04C-9EA1-C8FEE4F0F6F7}"/>
              </a:ext>
            </a:extLst>
          </p:cNvPr>
          <p:cNvCxnSpPr>
            <a:cxnSpLocks/>
          </p:cNvCxnSpPr>
          <p:nvPr/>
        </p:nvCxnSpPr>
        <p:spPr>
          <a:xfrm flipH="1" flipV="1">
            <a:off x="8977570" y="3952326"/>
            <a:ext cx="915730" cy="18787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0644EB-7D42-584B-AC57-44443075EAF4}"/>
              </a:ext>
            </a:extLst>
          </p:cNvPr>
          <p:cNvCxnSpPr>
            <a:cxnSpLocks/>
          </p:cNvCxnSpPr>
          <p:nvPr/>
        </p:nvCxnSpPr>
        <p:spPr>
          <a:xfrm>
            <a:off x="8173720" y="3568701"/>
            <a:ext cx="0" cy="404197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C530548-F4F0-B149-8D24-3120299D06F9}"/>
                  </a:ext>
                </a:extLst>
              </p:cNvPr>
              <p:cNvSpPr txBox="1"/>
              <p:nvPr/>
            </p:nvSpPr>
            <p:spPr>
              <a:xfrm>
                <a:off x="9047153" y="3240768"/>
                <a:ext cx="726481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5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Δ</m:t>
                      </m:r>
                    </m:oMath>
                  </m:oMathPara>
                </a14:m>
                <a:endParaRPr lang="en-US" sz="5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C530548-F4F0-B149-8D24-3120299D0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7153" y="3240768"/>
                <a:ext cx="726481" cy="861774"/>
              </a:xfrm>
              <a:prstGeom prst="rect">
                <a:avLst/>
              </a:prstGeom>
              <a:blipFill>
                <a:blip r:embed="rId4"/>
                <a:stretch>
                  <a:fillRect l="-5085" r="-5085" b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8487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E69269-CC87-E74A-B68F-E55DCB7ECD60}"/>
              </a:ext>
            </a:extLst>
          </p:cNvPr>
          <p:cNvSpPr/>
          <p:nvPr/>
        </p:nvSpPr>
        <p:spPr>
          <a:xfrm>
            <a:off x="3962064" y="2304092"/>
            <a:ext cx="4297680" cy="243447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D653D3F-B864-5549-B03A-1ACE55B4B9C5}"/>
              </a:ext>
            </a:extLst>
          </p:cNvPr>
          <p:cNvCxnSpPr>
            <a:cxnSpLocks/>
          </p:cNvCxnSpPr>
          <p:nvPr/>
        </p:nvCxnSpPr>
        <p:spPr>
          <a:xfrm>
            <a:off x="6096000" y="3521331"/>
            <a:ext cx="14904" cy="18553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1163E84-46B8-2346-8D34-DF42D6980C96}"/>
              </a:ext>
            </a:extLst>
          </p:cNvPr>
          <p:cNvSpPr txBox="1"/>
          <p:nvPr/>
        </p:nvSpPr>
        <p:spPr>
          <a:xfrm>
            <a:off x="6259128" y="3521331"/>
            <a:ext cx="10246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6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B57ADE-B60D-9142-B126-12198A65A9C2}"/>
              </a:ext>
            </a:extLst>
          </p:cNvPr>
          <p:cNvSpPr txBox="1"/>
          <p:nvPr/>
        </p:nvSpPr>
        <p:spPr>
          <a:xfrm>
            <a:off x="7001075" y="895993"/>
            <a:ext cx="8819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6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sz="6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BB19EE5-0B49-D846-8C4F-D8C70C10E799}"/>
              </a:ext>
            </a:extLst>
          </p:cNvPr>
          <p:cNvCxnSpPr>
            <a:cxnSpLocks/>
          </p:cNvCxnSpPr>
          <p:nvPr/>
        </p:nvCxnSpPr>
        <p:spPr>
          <a:xfrm flipH="1" flipV="1">
            <a:off x="6621542" y="503556"/>
            <a:ext cx="14904" cy="182818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950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338549-9F16-F946-9BF8-6D5C372DE4D2}"/>
              </a:ext>
            </a:extLst>
          </p:cNvPr>
          <p:cNvSpPr/>
          <p:nvPr/>
        </p:nvSpPr>
        <p:spPr>
          <a:xfrm>
            <a:off x="4229100" y="4523740"/>
            <a:ext cx="3073400" cy="171704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63D5BF-26F2-7643-BAE2-144BE8644B99}"/>
              </a:ext>
            </a:extLst>
          </p:cNvPr>
          <p:cNvSpPr/>
          <p:nvPr/>
        </p:nvSpPr>
        <p:spPr>
          <a:xfrm>
            <a:off x="373380" y="0"/>
            <a:ext cx="12192000" cy="848360"/>
          </a:xfrm>
          <a:prstGeom prst="rect">
            <a:avLst/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10D213-6FEB-C545-8CA3-93BD1EA71C76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750" r="96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22" r="4554"/>
          <a:stretch/>
        </p:blipFill>
        <p:spPr bwMode="auto">
          <a:xfrm rot="5400000">
            <a:off x="4735581" y="2185957"/>
            <a:ext cx="3675381" cy="102117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31C858-C3FA-9E42-82AF-52B7AF8AEE30}"/>
              </a:ext>
            </a:extLst>
          </p:cNvPr>
          <p:cNvSpPr txBox="1"/>
          <p:nvPr/>
        </p:nvSpPr>
        <p:spPr>
          <a:xfrm>
            <a:off x="7255347" y="1826428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081D81-C283-E840-8E52-63613D9238B7}"/>
              </a:ext>
            </a:extLst>
          </p:cNvPr>
          <p:cNvCxnSpPr>
            <a:cxnSpLocks/>
          </p:cNvCxnSpPr>
          <p:nvPr/>
        </p:nvCxnSpPr>
        <p:spPr>
          <a:xfrm flipH="1">
            <a:off x="7518400" y="4523740"/>
            <a:ext cx="14884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0D1BE1C-DBAB-C044-81E8-27B439FEA7F5}"/>
              </a:ext>
            </a:extLst>
          </p:cNvPr>
          <p:cNvGrpSpPr/>
          <p:nvPr/>
        </p:nvGrpSpPr>
        <p:grpSpPr>
          <a:xfrm>
            <a:off x="4308263" y="861566"/>
            <a:ext cx="1165040" cy="3672671"/>
            <a:chOff x="4067309" y="2103552"/>
            <a:chExt cx="508387" cy="1816018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19A1476-1977-EE4C-953E-99F730306764}"/>
                </a:ext>
              </a:extLst>
            </p:cNvPr>
            <p:cNvCxnSpPr>
              <a:cxnSpLocks/>
            </p:cNvCxnSpPr>
            <p:nvPr/>
          </p:nvCxnSpPr>
          <p:spPr>
            <a:xfrm>
              <a:off x="4319416" y="2103552"/>
              <a:ext cx="0" cy="71273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CDA3EDB-F107-F24F-BBC5-7A24EBCBD0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19737" y="2984498"/>
              <a:ext cx="1163" cy="93507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E982F05-D4D0-0B4F-AD3E-828540DE94D1}"/>
                </a:ext>
              </a:extLst>
            </p:cNvPr>
            <p:cNvCxnSpPr>
              <a:cxnSpLocks/>
            </p:cNvCxnSpPr>
            <p:nvPr/>
          </p:nvCxnSpPr>
          <p:spPr>
            <a:xfrm>
              <a:off x="4067309" y="2628133"/>
              <a:ext cx="0" cy="3563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61AE213-1FC6-2A4E-8112-122D227F4CBF}"/>
                </a:ext>
              </a:extLst>
            </p:cNvPr>
            <p:cNvCxnSpPr>
              <a:cxnSpLocks/>
            </p:cNvCxnSpPr>
            <p:nvPr/>
          </p:nvCxnSpPr>
          <p:spPr>
            <a:xfrm>
              <a:off x="4575696" y="2628133"/>
              <a:ext cx="0" cy="3563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25B9FBF-A3ED-F24F-8DEC-2DE970FC5A77}"/>
                </a:ext>
              </a:extLst>
            </p:cNvPr>
            <p:cNvCxnSpPr>
              <a:cxnSpLocks/>
            </p:cNvCxnSpPr>
            <p:nvPr/>
          </p:nvCxnSpPr>
          <p:spPr>
            <a:xfrm>
              <a:off x="4067309" y="2984498"/>
              <a:ext cx="508387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DC879D8-200A-6C44-AD4A-D7EA28CA35C2}"/>
                </a:ext>
              </a:extLst>
            </p:cNvPr>
            <p:cNvCxnSpPr>
              <a:cxnSpLocks/>
            </p:cNvCxnSpPr>
            <p:nvPr/>
          </p:nvCxnSpPr>
          <p:spPr>
            <a:xfrm>
              <a:off x="4129892" y="2816283"/>
              <a:ext cx="379048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908D61E-C2CD-F84D-92C8-F596A603D389}"/>
              </a:ext>
            </a:extLst>
          </p:cNvPr>
          <p:cNvSpPr txBox="1"/>
          <p:nvPr/>
        </p:nvSpPr>
        <p:spPr>
          <a:xfrm>
            <a:off x="3423131" y="1922466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3BCC633-D0B7-4147-BFD8-5C911916A8DE}"/>
              </a:ext>
            </a:extLst>
          </p:cNvPr>
          <p:cNvCxnSpPr>
            <a:cxnSpLocks/>
          </p:cNvCxnSpPr>
          <p:nvPr/>
        </p:nvCxnSpPr>
        <p:spPr>
          <a:xfrm flipH="1">
            <a:off x="7480300" y="3962401"/>
            <a:ext cx="14884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10465F-987E-B949-AD4E-1070E2D4BB15}"/>
              </a:ext>
            </a:extLst>
          </p:cNvPr>
          <p:cNvCxnSpPr>
            <a:cxnSpLocks/>
          </p:cNvCxnSpPr>
          <p:nvPr/>
        </p:nvCxnSpPr>
        <p:spPr>
          <a:xfrm>
            <a:off x="8173720" y="3959692"/>
            <a:ext cx="0" cy="574545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F574412-CE16-B141-AC55-255D3001E196}"/>
              </a:ext>
            </a:extLst>
          </p:cNvPr>
          <p:cNvSpPr txBox="1"/>
          <p:nvPr/>
        </p:nvSpPr>
        <p:spPr>
          <a:xfrm>
            <a:off x="8763943" y="3614103"/>
            <a:ext cx="7825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6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B831FD-B4F8-594B-9301-10AD49436ABE}"/>
              </a:ext>
            </a:extLst>
          </p:cNvPr>
          <p:cNvSpPr txBox="1"/>
          <p:nvPr/>
        </p:nvSpPr>
        <p:spPr>
          <a:xfrm>
            <a:off x="9263579" y="2272660"/>
            <a:ext cx="2905560" cy="1316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Equilibrium position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007BD59-26A5-A849-B27A-8371B60E02A6}"/>
              </a:ext>
            </a:extLst>
          </p:cNvPr>
          <p:cNvCxnSpPr>
            <a:cxnSpLocks/>
          </p:cNvCxnSpPr>
          <p:nvPr/>
        </p:nvCxnSpPr>
        <p:spPr>
          <a:xfrm flipH="1">
            <a:off x="9020483" y="3553470"/>
            <a:ext cx="871686" cy="38812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9ADFCA9-D00C-AE41-976C-37D53D38986F}"/>
              </a:ext>
            </a:extLst>
          </p:cNvPr>
          <p:cNvCxnSpPr>
            <a:cxnSpLocks/>
          </p:cNvCxnSpPr>
          <p:nvPr/>
        </p:nvCxnSpPr>
        <p:spPr>
          <a:xfrm>
            <a:off x="3779520" y="4861392"/>
            <a:ext cx="0" cy="102886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BA994E7-39D7-F245-AB8B-B2B162C07B65}"/>
              </a:ext>
            </a:extLst>
          </p:cNvPr>
          <p:cNvSpPr txBox="1"/>
          <p:nvPr/>
        </p:nvSpPr>
        <p:spPr>
          <a:xfrm>
            <a:off x="2902884" y="4795184"/>
            <a:ext cx="7825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6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7806D3-3590-894A-94A5-E3A8061C4B4E}"/>
              </a:ext>
            </a:extLst>
          </p:cNvPr>
          <p:cNvCxnSpPr>
            <a:cxnSpLocks/>
          </p:cNvCxnSpPr>
          <p:nvPr/>
        </p:nvCxnSpPr>
        <p:spPr>
          <a:xfrm flipH="1">
            <a:off x="7429500" y="3568701"/>
            <a:ext cx="148844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5272125-237C-244C-ABF3-5D5A9A46FDB5}"/>
              </a:ext>
            </a:extLst>
          </p:cNvPr>
          <p:cNvSpPr txBox="1"/>
          <p:nvPr/>
        </p:nvSpPr>
        <p:spPr>
          <a:xfrm>
            <a:off x="8917940" y="815717"/>
            <a:ext cx="33883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Unstretched spring position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ACB1B4A-6C17-7040-B42B-5B1930662F8C}"/>
              </a:ext>
            </a:extLst>
          </p:cNvPr>
          <p:cNvCxnSpPr>
            <a:cxnSpLocks/>
          </p:cNvCxnSpPr>
          <p:nvPr/>
        </p:nvCxnSpPr>
        <p:spPr>
          <a:xfrm flipH="1">
            <a:off x="8565987" y="1966112"/>
            <a:ext cx="402753" cy="162173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528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E69269-CC87-E74A-B68F-E55DCB7ECD60}"/>
              </a:ext>
            </a:extLst>
          </p:cNvPr>
          <p:cNvSpPr/>
          <p:nvPr/>
        </p:nvSpPr>
        <p:spPr>
          <a:xfrm>
            <a:off x="3962064" y="2304092"/>
            <a:ext cx="4297680" cy="243447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D653D3F-B864-5549-B03A-1ACE55B4B9C5}"/>
              </a:ext>
            </a:extLst>
          </p:cNvPr>
          <p:cNvCxnSpPr>
            <a:cxnSpLocks/>
          </p:cNvCxnSpPr>
          <p:nvPr/>
        </p:nvCxnSpPr>
        <p:spPr>
          <a:xfrm>
            <a:off x="6096000" y="3521331"/>
            <a:ext cx="14904" cy="18553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1163E84-46B8-2346-8D34-DF42D6980C96}"/>
              </a:ext>
            </a:extLst>
          </p:cNvPr>
          <p:cNvSpPr txBox="1"/>
          <p:nvPr/>
        </p:nvSpPr>
        <p:spPr>
          <a:xfrm>
            <a:off x="6259128" y="3521331"/>
            <a:ext cx="10246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6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E4135B-42B7-744E-8B03-E97D0CD5E911}"/>
              </a:ext>
            </a:extLst>
          </p:cNvPr>
          <p:cNvCxnSpPr>
            <a:cxnSpLocks/>
          </p:cNvCxnSpPr>
          <p:nvPr/>
        </p:nvCxnSpPr>
        <p:spPr>
          <a:xfrm flipH="1" flipV="1">
            <a:off x="6621542" y="503556"/>
            <a:ext cx="14904" cy="182818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CB57ADE-B60D-9142-B126-12198A65A9C2}"/>
              </a:ext>
            </a:extLst>
          </p:cNvPr>
          <p:cNvSpPr txBox="1"/>
          <p:nvPr/>
        </p:nvSpPr>
        <p:spPr>
          <a:xfrm>
            <a:off x="6771447" y="837393"/>
            <a:ext cx="8819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6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sz="6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B9131C-554F-3342-B93E-814A1B041E2F}"/>
              </a:ext>
            </a:extLst>
          </p:cNvPr>
          <p:cNvCxnSpPr>
            <a:cxnSpLocks/>
          </p:cNvCxnSpPr>
          <p:nvPr/>
        </p:nvCxnSpPr>
        <p:spPr>
          <a:xfrm flipH="1" flipV="1">
            <a:off x="5233694" y="490856"/>
            <a:ext cx="14904" cy="182818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A5819F6-C4B1-0D45-99C1-E1F05A49AE0D}"/>
              </a:ext>
            </a:extLst>
          </p:cNvPr>
          <p:cNvSpPr txBox="1"/>
          <p:nvPr/>
        </p:nvSpPr>
        <p:spPr>
          <a:xfrm>
            <a:off x="3860750" y="863436"/>
            <a:ext cx="8819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6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6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523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CD468D2-DE2E-CA47-BA44-08AADA23AD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932397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765545-9E42-594F-82ED-E01F670C63DA}"/>
                  </a:ext>
                </a:extLst>
              </p:cNvPr>
              <p:cNvSpPr txBox="1"/>
              <p:nvPr/>
            </p:nvSpPr>
            <p:spPr>
              <a:xfrm>
                <a:off x="11457405" y="3528943"/>
                <a:ext cx="44249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3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765545-9E42-594F-82ED-E01F670C6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7405" y="3528943"/>
                <a:ext cx="44249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F3BE1C5-616E-C04B-A369-7A704576A97B}"/>
              </a:ext>
            </a:extLst>
          </p:cNvPr>
          <p:cNvSpPr txBox="1"/>
          <p:nvPr/>
        </p:nvSpPr>
        <p:spPr>
          <a:xfrm>
            <a:off x="8115299" y="160298"/>
            <a:ext cx="3797300" cy="1325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Undamped response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1DC6F4-951D-A349-B9BE-0E3AA653D70F}"/>
                  </a:ext>
                </a:extLst>
              </p:cNvPr>
              <p:cNvSpPr txBox="1"/>
              <p:nvPr/>
            </p:nvSpPr>
            <p:spPr>
              <a:xfrm>
                <a:off x="10673" y="160298"/>
                <a:ext cx="97994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3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1DC6F4-951D-A349-B9BE-0E3AA653D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3" y="160298"/>
                <a:ext cx="979948" cy="553998"/>
              </a:xfrm>
              <a:prstGeom prst="rect">
                <a:avLst/>
              </a:prstGeom>
              <a:blipFill>
                <a:blip r:embed="rId4"/>
                <a:stretch>
                  <a:fillRect r="-3846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7962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4FEAFD6-7888-A446-85AC-FE683D628A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024106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12C010-6D39-0E46-B675-EE66F18B7929}"/>
                  </a:ext>
                </a:extLst>
              </p:cNvPr>
              <p:cNvSpPr txBox="1"/>
              <p:nvPr/>
            </p:nvSpPr>
            <p:spPr>
              <a:xfrm>
                <a:off x="10673" y="160298"/>
                <a:ext cx="97994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3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12C010-6D39-0E46-B675-EE66F18B7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3" y="160298"/>
                <a:ext cx="979948" cy="553998"/>
              </a:xfrm>
              <a:prstGeom prst="rect">
                <a:avLst/>
              </a:prstGeom>
              <a:blipFill>
                <a:blip r:embed="rId3"/>
                <a:stretch>
                  <a:fillRect r="-3846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D209AEB-58B0-ED43-93FF-481EDACB07BF}"/>
              </a:ext>
            </a:extLst>
          </p:cNvPr>
          <p:cNvSpPr txBox="1"/>
          <p:nvPr/>
        </p:nvSpPr>
        <p:spPr>
          <a:xfrm>
            <a:off x="6801853" y="706398"/>
            <a:ext cx="4889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Overdamped response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583196-1895-A34E-82D9-28F7DF7A392C}"/>
                  </a:ext>
                </a:extLst>
              </p:cNvPr>
              <p:cNvSpPr txBox="1"/>
              <p:nvPr/>
            </p:nvSpPr>
            <p:spPr>
              <a:xfrm>
                <a:off x="11470106" y="5334000"/>
                <a:ext cx="44249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3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583196-1895-A34E-82D9-28F7DF7A3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0106" y="5334000"/>
                <a:ext cx="44249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3813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31F1902-28F4-7B41-B0EE-AD29478649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021946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F59D31-209D-3C40-80E3-F6A93180DD73}"/>
                  </a:ext>
                </a:extLst>
              </p:cNvPr>
              <p:cNvSpPr txBox="1"/>
              <p:nvPr/>
            </p:nvSpPr>
            <p:spPr>
              <a:xfrm>
                <a:off x="11470106" y="5334000"/>
                <a:ext cx="44249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3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F59D31-209D-3C40-80E3-F6A93180D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0106" y="5334000"/>
                <a:ext cx="44249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6743A89-814D-B54F-B4D4-513E19D81B34}"/>
              </a:ext>
            </a:extLst>
          </p:cNvPr>
          <p:cNvSpPr txBox="1"/>
          <p:nvPr/>
        </p:nvSpPr>
        <p:spPr>
          <a:xfrm>
            <a:off x="5778500" y="706398"/>
            <a:ext cx="59128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Critically-damped response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C12C88-2946-CB41-BBFA-E9401913304B}"/>
                  </a:ext>
                </a:extLst>
              </p:cNvPr>
              <p:cNvSpPr txBox="1"/>
              <p:nvPr/>
            </p:nvSpPr>
            <p:spPr>
              <a:xfrm>
                <a:off x="10673" y="160298"/>
                <a:ext cx="97994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3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C12C88-2946-CB41-BBFA-E94019133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3" y="160298"/>
                <a:ext cx="979948" cy="553998"/>
              </a:xfrm>
              <a:prstGeom prst="rect">
                <a:avLst/>
              </a:prstGeom>
              <a:blipFill>
                <a:blip r:embed="rId4"/>
                <a:stretch>
                  <a:fillRect r="-3846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8702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035A541-9046-7946-9C5C-AC77DD08C8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97398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1FA89CD-C8A2-B041-8A42-5274719191B4}"/>
                  </a:ext>
                </a:extLst>
              </p:cNvPr>
              <p:cNvSpPr txBox="1"/>
              <p:nvPr/>
            </p:nvSpPr>
            <p:spPr>
              <a:xfrm>
                <a:off x="11470106" y="3732143"/>
                <a:ext cx="44249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3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1FA89CD-C8A2-B041-8A42-527471919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0106" y="3732143"/>
                <a:ext cx="44249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79AC953-77E0-304B-9DA8-9C79CDB6199D}"/>
              </a:ext>
            </a:extLst>
          </p:cNvPr>
          <p:cNvSpPr txBox="1"/>
          <p:nvPr/>
        </p:nvSpPr>
        <p:spPr>
          <a:xfrm>
            <a:off x="5778500" y="706398"/>
            <a:ext cx="59128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Underdamped response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FF3C59-54A1-374B-BB63-C7D312BACE4A}"/>
                  </a:ext>
                </a:extLst>
              </p:cNvPr>
              <p:cNvSpPr txBox="1"/>
              <p:nvPr/>
            </p:nvSpPr>
            <p:spPr>
              <a:xfrm>
                <a:off x="10673" y="160298"/>
                <a:ext cx="97994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3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FF3C59-54A1-374B-BB63-C7D312BAC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3" y="160298"/>
                <a:ext cx="979948" cy="553998"/>
              </a:xfrm>
              <a:prstGeom prst="rect">
                <a:avLst/>
              </a:prstGeom>
              <a:blipFill>
                <a:blip r:embed="rId4"/>
                <a:stretch>
                  <a:fillRect r="-3846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8853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423D137-52BF-4044-B9DD-5A33862432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931654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B717F48-87A5-3145-A626-EF523415F509}"/>
                  </a:ext>
                </a:extLst>
              </p:cNvPr>
              <p:cNvSpPr txBox="1"/>
              <p:nvPr/>
            </p:nvSpPr>
            <p:spPr>
              <a:xfrm>
                <a:off x="11470106" y="3732143"/>
                <a:ext cx="44249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3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B717F48-87A5-3145-A626-EF523415F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0106" y="3732143"/>
                <a:ext cx="44249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F53328-1981-B841-B507-0618D4551C20}"/>
                  </a:ext>
                </a:extLst>
              </p:cNvPr>
              <p:cNvSpPr txBox="1"/>
              <p:nvPr/>
            </p:nvSpPr>
            <p:spPr>
              <a:xfrm>
                <a:off x="10673" y="160298"/>
                <a:ext cx="97994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3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F53328-1981-B841-B507-0618D4551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3" y="160298"/>
                <a:ext cx="979948" cy="553998"/>
              </a:xfrm>
              <a:prstGeom prst="rect">
                <a:avLst/>
              </a:prstGeom>
              <a:blipFill>
                <a:blip r:embed="rId4"/>
                <a:stretch>
                  <a:fillRect r="-3846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0866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E69269-CC87-E74A-B68F-E55DCB7ECD60}"/>
              </a:ext>
            </a:extLst>
          </p:cNvPr>
          <p:cNvSpPr/>
          <p:nvPr/>
        </p:nvSpPr>
        <p:spPr>
          <a:xfrm>
            <a:off x="3962064" y="2304092"/>
            <a:ext cx="4297680" cy="243447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5B28EC-84B4-0144-951D-D1EC2BE6FC84}"/>
              </a:ext>
            </a:extLst>
          </p:cNvPr>
          <p:cNvSpPr txBox="1"/>
          <p:nvPr/>
        </p:nvSpPr>
        <p:spPr>
          <a:xfrm>
            <a:off x="6182086" y="5263839"/>
            <a:ext cx="9957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6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D653D3F-B864-5549-B03A-1ACE55B4B9C5}"/>
              </a:ext>
            </a:extLst>
          </p:cNvPr>
          <p:cNvCxnSpPr>
            <a:cxnSpLocks/>
          </p:cNvCxnSpPr>
          <p:nvPr/>
        </p:nvCxnSpPr>
        <p:spPr>
          <a:xfrm>
            <a:off x="6081096" y="1573619"/>
            <a:ext cx="14904" cy="18553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1163E84-46B8-2346-8D34-DF42D6980C96}"/>
              </a:ext>
            </a:extLst>
          </p:cNvPr>
          <p:cNvSpPr txBox="1"/>
          <p:nvPr/>
        </p:nvSpPr>
        <p:spPr>
          <a:xfrm>
            <a:off x="6558919" y="763161"/>
            <a:ext cx="10246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6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E4135B-42B7-744E-8B03-E97D0CD5E911}"/>
              </a:ext>
            </a:extLst>
          </p:cNvPr>
          <p:cNvCxnSpPr>
            <a:cxnSpLocks/>
          </p:cNvCxnSpPr>
          <p:nvPr/>
        </p:nvCxnSpPr>
        <p:spPr>
          <a:xfrm flipH="1" flipV="1">
            <a:off x="6081096" y="4736187"/>
            <a:ext cx="14904" cy="182818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7401732-CA3A-404E-A2C5-4956DC0C611D}"/>
              </a:ext>
            </a:extLst>
          </p:cNvPr>
          <p:cNvCxnSpPr>
            <a:cxnSpLocks/>
          </p:cNvCxnSpPr>
          <p:nvPr/>
        </p:nvCxnSpPr>
        <p:spPr>
          <a:xfrm>
            <a:off x="2286641" y="1589640"/>
            <a:ext cx="1078801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9CFC75-1933-B946-B58A-5C9DA9C2245C}"/>
              </a:ext>
            </a:extLst>
          </p:cNvPr>
          <p:cNvCxnSpPr>
            <a:cxnSpLocks/>
          </p:cNvCxnSpPr>
          <p:nvPr/>
        </p:nvCxnSpPr>
        <p:spPr>
          <a:xfrm flipV="1">
            <a:off x="2286641" y="525080"/>
            <a:ext cx="0" cy="1080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E64DB2F-8498-444B-BC82-4C0D931659C6}"/>
              </a:ext>
            </a:extLst>
          </p:cNvPr>
          <p:cNvSpPr txBox="1"/>
          <p:nvPr/>
        </p:nvSpPr>
        <p:spPr>
          <a:xfrm>
            <a:off x="2935420" y="1537585"/>
            <a:ext cx="38343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i="1" dirty="0">
                <a:latin typeface="Times New Roman" charset="0"/>
                <a:ea typeface="Times New Roman" charset="0"/>
                <a:cs typeface="Times New Roman" charset="0"/>
              </a:rPr>
              <a:t>x</a:t>
            </a:r>
            <a:endParaRPr lang="en-US" sz="3500" i="1" baseline="-2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A13672-CE40-CB4E-992A-E5C6A963C888}"/>
              </a:ext>
            </a:extLst>
          </p:cNvPr>
          <p:cNvSpPr txBox="1"/>
          <p:nvPr/>
        </p:nvSpPr>
        <p:spPr>
          <a:xfrm>
            <a:off x="1768203" y="454507"/>
            <a:ext cx="38343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i="1" dirty="0">
                <a:latin typeface="Times New Roman" charset="0"/>
                <a:ea typeface="Times New Roman" charset="0"/>
                <a:cs typeface="Times New Roman" charset="0"/>
              </a:rPr>
              <a:t>y</a:t>
            </a:r>
            <a:endParaRPr lang="en-US" sz="3500" i="1" baseline="-2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058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23D8666-3C3F-F340-B973-E54232770241}"/>
              </a:ext>
            </a:extLst>
          </p:cNvPr>
          <p:cNvSpPr/>
          <p:nvPr/>
        </p:nvSpPr>
        <p:spPr>
          <a:xfrm>
            <a:off x="0" y="1310640"/>
            <a:ext cx="12192000" cy="5547360"/>
          </a:xfrm>
          <a:prstGeom prst="rect">
            <a:avLst/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C6364B-EF3D-4F42-9A61-8F064EA7267D}"/>
              </a:ext>
            </a:extLst>
          </p:cNvPr>
          <p:cNvSpPr/>
          <p:nvPr/>
        </p:nvSpPr>
        <p:spPr>
          <a:xfrm>
            <a:off x="1173480" y="659474"/>
            <a:ext cx="11247120" cy="5181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E69269-CC87-E74A-B68F-E55DCB7ECD60}"/>
              </a:ext>
            </a:extLst>
          </p:cNvPr>
          <p:cNvSpPr/>
          <p:nvPr/>
        </p:nvSpPr>
        <p:spPr>
          <a:xfrm>
            <a:off x="6096000" y="3371961"/>
            <a:ext cx="4297680" cy="243447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7FDF70-C332-FF44-9E84-63DA969BAE52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750" r="96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22" r="4554"/>
          <a:stretch/>
        </p:blipFill>
        <p:spPr bwMode="auto">
          <a:xfrm>
            <a:off x="1173479" y="3973570"/>
            <a:ext cx="5733881" cy="120803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5B28EC-84B4-0144-951D-D1EC2BE6FC84}"/>
              </a:ext>
            </a:extLst>
          </p:cNvPr>
          <p:cNvSpPr txBox="1"/>
          <p:nvPr/>
        </p:nvSpPr>
        <p:spPr>
          <a:xfrm>
            <a:off x="3777366" y="3013501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096D38-7AD8-0841-B0F8-27FB46B4CDCC}"/>
              </a:ext>
            </a:extLst>
          </p:cNvPr>
          <p:cNvCxnSpPr/>
          <p:nvPr/>
        </p:nvCxnSpPr>
        <p:spPr>
          <a:xfrm>
            <a:off x="6096000" y="1310640"/>
            <a:ext cx="0" cy="17028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096C57D-7003-0E45-89F6-0758B5E07156}"/>
              </a:ext>
            </a:extLst>
          </p:cNvPr>
          <p:cNvSpPr txBox="1"/>
          <p:nvPr/>
        </p:nvSpPr>
        <p:spPr>
          <a:xfrm>
            <a:off x="6238627" y="1118798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EFBAD7-8963-1642-B72E-277D4C26D88E}"/>
              </a:ext>
            </a:extLst>
          </p:cNvPr>
          <p:cNvCxnSpPr>
            <a:cxnSpLocks/>
          </p:cNvCxnSpPr>
          <p:nvPr/>
        </p:nvCxnSpPr>
        <p:spPr>
          <a:xfrm>
            <a:off x="1173480" y="2225040"/>
            <a:ext cx="4922520" cy="0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8BD4514-0631-2849-93C9-97BEFDBB3CAB}"/>
              </a:ext>
            </a:extLst>
          </p:cNvPr>
          <p:cNvSpPr txBox="1"/>
          <p:nvPr/>
        </p:nvSpPr>
        <p:spPr>
          <a:xfrm>
            <a:off x="3371687" y="1073550"/>
            <a:ext cx="10102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6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endParaRPr lang="en-US" sz="6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0D58F2-C8CC-A945-A666-46E35D6C1EA9}"/>
              </a:ext>
            </a:extLst>
          </p:cNvPr>
          <p:cNvSpPr/>
          <p:nvPr/>
        </p:nvSpPr>
        <p:spPr>
          <a:xfrm>
            <a:off x="6907367" y="3371961"/>
            <a:ext cx="4297680" cy="243447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7300D2-52D6-9145-90CF-AF8225BA6B79}"/>
              </a:ext>
            </a:extLst>
          </p:cNvPr>
          <p:cNvCxnSpPr>
            <a:cxnSpLocks/>
          </p:cNvCxnSpPr>
          <p:nvPr/>
        </p:nvCxnSpPr>
        <p:spPr>
          <a:xfrm>
            <a:off x="6096000" y="2242052"/>
            <a:ext cx="811360" cy="0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040C83E-86F3-9A44-89A5-63915D9F0858}"/>
              </a:ext>
            </a:extLst>
          </p:cNvPr>
          <p:cNvCxnSpPr/>
          <p:nvPr/>
        </p:nvCxnSpPr>
        <p:spPr>
          <a:xfrm>
            <a:off x="6907360" y="1310640"/>
            <a:ext cx="0" cy="17028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828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E69269-CC87-E74A-B68F-E55DCB7ECD60}"/>
              </a:ext>
            </a:extLst>
          </p:cNvPr>
          <p:cNvSpPr/>
          <p:nvPr/>
        </p:nvSpPr>
        <p:spPr>
          <a:xfrm>
            <a:off x="3962064" y="2304092"/>
            <a:ext cx="4297680" cy="243447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5B28EC-84B4-0144-951D-D1EC2BE6FC84}"/>
              </a:ext>
            </a:extLst>
          </p:cNvPr>
          <p:cNvSpPr txBox="1"/>
          <p:nvPr/>
        </p:nvSpPr>
        <p:spPr>
          <a:xfrm>
            <a:off x="6182086" y="5263839"/>
            <a:ext cx="9957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6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D653D3F-B864-5549-B03A-1ACE55B4B9C5}"/>
              </a:ext>
            </a:extLst>
          </p:cNvPr>
          <p:cNvCxnSpPr>
            <a:cxnSpLocks/>
          </p:cNvCxnSpPr>
          <p:nvPr/>
        </p:nvCxnSpPr>
        <p:spPr>
          <a:xfrm>
            <a:off x="6081096" y="1573619"/>
            <a:ext cx="14904" cy="18553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1163E84-46B8-2346-8D34-DF42D6980C96}"/>
              </a:ext>
            </a:extLst>
          </p:cNvPr>
          <p:cNvSpPr txBox="1"/>
          <p:nvPr/>
        </p:nvSpPr>
        <p:spPr>
          <a:xfrm>
            <a:off x="6558919" y="763161"/>
            <a:ext cx="10246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6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E4135B-42B7-744E-8B03-E97D0CD5E911}"/>
              </a:ext>
            </a:extLst>
          </p:cNvPr>
          <p:cNvCxnSpPr>
            <a:cxnSpLocks/>
          </p:cNvCxnSpPr>
          <p:nvPr/>
        </p:nvCxnSpPr>
        <p:spPr>
          <a:xfrm flipH="1" flipV="1">
            <a:off x="6081096" y="4736187"/>
            <a:ext cx="14904" cy="182818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7401732-CA3A-404E-A2C5-4956DC0C611D}"/>
              </a:ext>
            </a:extLst>
          </p:cNvPr>
          <p:cNvCxnSpPr>
            <a:cxnSpLocks/>
          </p:cNvCxnSpPr>
          <p:nvPr/>
        </p:nvCxnSpPr>
        <p:spPr>
          <a:xfrm>
            <a:off x="2286641" y="1589640"/>
            <a:ext cx="1078801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9CFC75-1933-B946-B58A-5C9DA9C2245C}"/>
              </a:ext>
            </a:extLst>
          </p:cNvPr>
          <p:cNvCxnSpPr>
            <a:cxnSpLocks/>
          </p:cNvCxnSpPr>
          <p:nvPr/>
        </p:nvCxnSpPr>
        <p:spPr>
          <a:xfrm flipV="1">
            <a:off x="2286641" y="525080"/>
            <a:ext cx="0" cy="1080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E64DB2F-8498-444B-BC82-4C0D931659C6}"/>
              </a:ext>
            </a:extLst>
          </p:cNvPr>
          <p:cNvSpPr txBox="1"/>
          <p:nvPr/>
        </p:nvSpPr>
        <p:spPr>
          <a:xfrm>
            <a:off x="2935420" y="1537585"/>
            <a:ext cx="38343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i="1" dirty="0">
                <a:latin typeface="Times New Roman" charset="0"/>
                <a:ea typeface="Times New Roman" charset="0"/>
                <a:cs typeface="Times New Roman" charset="0"/>
              </a:rPr>
              <a:t>x</a:t>
            </a:r>
            <a:endParaRPr lang="en-US" sz="3500" i="1" baseline="-2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A13672-CE40-CB4E-992A-E5C6A963C888}"/>
              </a:ext>
            </a:extLst>
          </p:cNvPr>
          <p:cNvSpPr txBox="1"/>
          <p:nvPr/>
        </p:nvSpPr>
        <p:spPr>
          <a:xfrm>
            <a:off x="1768203" y="454507"/>
            <a:ext cx="38343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i="1" dirty="0">
                <a:latin typeface="Times New Roman" charset="0"/>
                <a:ea typeface="Times New Roman" charset="0"/>
                <a:cs typeface="Times New Roman" charset="0"/>
              </a:rPr>
              <a:t>y</a:t>
            </a:r>
            <a:endParaRPr lang="en-US" sz="3500" i="1" baseline="-2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AB2A67-8C93-1F48-8E2F-9861C98F64CD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1959922" y="3521332"/>
            <a:ext cx="200214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CB57ADE-B60D-9142-B126-12198A65A9C2}"/>
              </a:ext>
            </a:extLst>
          </p:cNvPr>
          <p:cNvSpPr txBox="1"/>
          <p:nvPr/>
        </p:nvSpPr>
        <p:spPr>
          <a:xfrm>
            <a:off x="2448673" y="3576947"/>
            <a:ext cx="8819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6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sz="6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034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23D8666-3C3F-F340-B973-E54232770241}"/>
              </a:ext>
            </a:extLst>
          </p:cNvPr>
          <p:cNvSpPr/>
          <p:nvPr/>
        </p:nvSpPr>
        <p:spPr>
          <a:xfrm>
            <a:off x="0" y="1310640"/>
            <a:ext cx="12192000" cy="5547360"/>
          </a:xfrm>
          <a:prstGeom prst="rect">
            <a:avLst/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C6364B-EF3D-4F42-9A61-8F064EA7267D}"/>
              </a:ext>
            </a:extLst>
          </p:cNvPr>
          <p:cNvSpPr/>
          <p:nvPr/>
        </p:nvSpPr>
        <p:spPr>
          <a:xfrm>
            <a:off x="1173480" y="659474"/>
            <a:ext cx="11145520" cy="5181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E69269-CC87-E74A-B68F-E55DCB7ECD60}"/>
              </a:ext>
            </a:extLst>
          </p:cNvPr>
          <p:cNvSpPr/>
          <p:nvPr/>
        </p:nvSpPr>
        <p:spPr>
          <a:xfrm>
            <a:off x="6096000" y="3397361"/>
            <a:ext cx="4297680" cy="243447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7FDF70-C332-FF44-9E84-63DA969BAE52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750" r="96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22" r="4554"/>
          <a:stretch/>
        </p:blipFill>
        <p:spPr bwMode="auto">
          <a:xfrm>
            <a:off x="1173479" y="3973570"/>
            <a:ext cx="4157785" cy="120803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5B28EC-84B4-0144-951D-D1EC2BE6FC84}"/>
              </a:ext>
            </a:extLst>
          </p:cNvPr>
          <p:cNvSpPr txBox="1"/>
          <p:nvPr/>
        </p:nvSpPr>
        <p:spPr>
          <a:xfrm>
            <a:off x="2885662" y="2991805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096D38-7AD8-0841-B0F8-27FB46B4CDCC}"/>
              </a:ext>
            </a:extLst>
          </p:cNvPr>
          <p:cNvCxnSpPr/>
          <p:nvPr/>
        </p:nvCxnSpPr>
        <p:spPr>
          <a:xfrm>
            <a:off x="6096000" y="1310640"/>
            <a:ext cx="0" cy="17028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096C57D-7003-0E45-89F6-0758B5E07156}"/>
              </a:ext>
            </a:extLst>
          </p:cNvPr>
          <p:cNvSpPr txBox="1"/>
          <p:nvPr/>
        </p:nvSpPr>
        <p:spPr>
          <a:xfrm>
            <a:off x="5437684" y="1760562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6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EFBAD7-8963-1642-B72E-277D4C26D88E}"/>
              </a:ext>
            </a:extLst>
          </p:cNvPr>
          <p:cNvCxnSpPr>
            <a:cxnSpLocks/>
          </p:cNvCxnSpPr>
          <p:nvPr/>
        </p:nvCxnSpPr>
        <p:spPr>
          <a:xfrm>
            <a:off x="1207945" y="1817863"/>
            <a:ext cx="4922520" cy="0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8BD4514-0631-2849-93C9-97BEFDBB3CAB}"/>
              </a:ext>
            </a:extLst>
          </p:cNvPr>
          <p:cNvSpPr txBox="1"/>
          <p:nvPr/>
        </p:nvSpPr>
        <p:spPr>
          <a:xfrm>
            <a:off x="3406152" y="666373"/>
            <a:ext cx="10102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6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endParaRPr lang="en-US" sz="6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0D58F2-C8CC-A945-A666-46E35D6C1EA9}"/>
              </a:ext>
            </a:extLst>
          </p:cNvPr>
          <p:cNvSpPr/>
          <p:nvPr/>
        </p:nvSpPr>
        <p:spPr>
          <a:xfrm>
            <a:off x="5201484" y="3394844"/>
            <a:ext cx="4297680" cy="243447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7300D2-52D6-9145-90CF-AF8225BA6B79}"/>
              </a:ext>
            </a:extLst>
          </p:cNvPr>
          <p:cNvCxnSpPr>
            <a:cxnSpLocks/>
          </p:cNvCxnSpPr>
          <p:nvPr/>
        </p:nvCxnSpPr>
        <p:spPr>
          <a:xfrm>
            <a:off x="5201484" y="2776226"/>
            <a:ext cx="879614" cy="1899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040C83E-86F3-9A44-89A5-63915D9F0858}"/>
              </a:ext>
            </a:extLst>
          </p:cNvPr>
          <p:cNvCxnSpPr>
            <a:cxnSpLocks/>
          </p:cNvCxnSpPr>
          <p:nvPr/>
        </p:nvCxnSpPr>
        <p:spPr>
          <a:xfrm>
            <a:off x="5201484" y="2507383"/>
            <a:ext cx="0" cy="5376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155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487CB2E-867B-514A-AF6C-CAE3E67D899A}"/>
              </a:ext>
            </a:extLst>
          </p:cNvPr>
          <p:cNvGrpSpPr>
            <a:grpSpLocks noChangeAspect="1"/>
          </p:cNvGrpSpPr>
          <p:nvPr/>
        </p:nvGrpSpPr>
        <p:grpSpPr>
          <a:xfrm>
            <a:off x="6491481" y="4927817"/>
            <a:ext cx="5248846" cy="1677728"/>
            <a:chOff x="0" y="2370029"/>
            <a:chExt cx="12534558" cy="400651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23D8666-3C3F-F340-B973-E54232770241}"/>
                </a:ext>
              </a:extLst>
            </p:cNvPr>
            <p:cNvSpPr/>
            <p:nvPr/>
          </p:nvSpPr>
          <p:spPr>
            <a:xfrm>
              <a:off x="0" y="2403226"/>
              <a:ext cx="12192000" cy="3973318"/>
            </a:xfrm>
            <a:prstGeom prst="rect">
              <a:avLst/>
            </a:prstGeom>
            <a:pattFill prst="wdDnDiag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FC6364B-EF3D-4F42-9A61-8F064EA7267D}"/>
                </a:ext>
              </a:extLst>
            </p:cNvPr>
            <p:cNvSpPr/>
            <p:nvPr/>
          </p:nvSpPr>
          <p:spPr>
            <a:xfrm>
              <a:off x="1173481" y="2370029"/>
              <a:ext cx="11361077" cy="347104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3E69269-CC87-E74A-B68F-E55DCB7ECD60}"/>
                </a:ext>
              </a:extLst>
            </p:cNvPr>
            <p:cNvSpPr/>
            <p:nvPr/>
          </p:nvSpPr>
          <p:spPr>
            <a:xfrm>
              <a:off x="6096000" y="3402289"/>
              <a:ext cx="4297681" cy="243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47FDF70-C332-FF44-9E84-63DA969BAE52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4750" r="967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22" r="4554"/>
            <a:stretch/>
          </p:blipFill>
          <p:spPr bwMode="auto">
            <a:xfrm>
              <a:off x="1173478" y="3973571"/>
              <a:ext cx="3124203" cy="12080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D0D58F2-C8CC-A945-A666-46E35D6C1EA9}"/>
                </a:ext>
              </a:extLst>
            </p:cNvPr>
            <p:cNvSpPr/>
            <p:nvPr/>
          </p:nvSpPr>
          <p:spPr>
            <a:xfrm>
              <a:off x="4230615" y="3402289"/>
              <a:ext cx="4297681" cy="24344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102CB78-3360-564A-B797-2B40297C1C86}"/>
              </a:ext>
            </a:extLst>
          </p:cNvPr>
          <p:cNvGrpSpPr>
            <a:grpSpLocks noChangeAspect="1"/>
          </p:cNvGrpSpPr>
          <p:nvPr/>
        </p:nvGrpSpPr>
        <p:grpSpPr>
          <a:xfrm>
            <a:off x="139700" y="358681"/>
            <a:ext cx="5207000" cy="1681005"/>
            <a:chOff x="0" y="2294388"/>
            <a:chExt cx="12434627" cy="401434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5D68F04-DB8A-4846-804E-8F06706BEBB9}"/>
                </a:ext>
              </a:extLst>
            </p:cNvPr>
            <p:cNvSpPr/>
            <p:nvPr/>
          </p:nvSpPr>
          <p:spPr>
            <a:xfrm>
              <a:off x="0" y="2294388"/>
              <a:ext cx="12192000" cy="4014340"/>
            </a:xfrm>
            <a:prstGeom prst="rect">
              <a:avLst/>
            </a:prstGeom>
            <a:pattFill prst="wdDnDiag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42E9F96-C5B6-C842-842A-43B63BC288C0}"/>
                </a:ext>
              </a:extLst>
            </p:cNvPr>
            <p:cNvSpPr/>
            <p:nvPr/>
          </p:nvSpPr>
          <p:spPr>
            <a:xfrm>
              <a:off x="1173481" y="2294388"/>
              <a:ext cx="11261146" cy="35466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C87CE96-B7F1-684E-8C7C-F9F980C1C3C4}"/>
                </a:ext>
              </a:extLst>
            </p:cNvPr>
            <p:cNvSpPr/>
            <p:nvPr/>
          </p:nvSpPr>
          <p:spPr>
            <a:xfrm>
              <a:off x="6096000" y="3371961"/>
              <a:ext cx="4297680" cy="243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7966C63-AFEF-CD4B-A99F-51FCB562E343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4750" r="967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22" r="4554"/>
            <a:stretch/>
          </p:blipFill>
          <p:spPr bwMode="auto">
            <a:xfrm>
              <a:off x="1173478" y="3973570"/>
              <a:ext cx="6438851" cy="12080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B045282-DC68-CB48-BD92-E0F46A7A37D7}"/>
                </a:ext>
              </a:extLst>
            </p:cNvPr>
            <p:cNvSpPr/>
            <p:nvPr/>
          </p:nvSpPr>
          <p:spPr>
            <a:xfrm>
              <a:off x="7612330" y="3376267"/>
              <a:ext cx="4297681" cy="24344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FD4AC0D-B067-F945-B0B4-CA5E88410A49}"/>
              </a:ext>
            </a:extLst>
          </p:cNvPr>
          <p:cNvGrpSpPr>
            <a:grpSpLocks noChangeAspect="1"/>
          </p:cNvGrpSpPr>
          <p:nvPr/>
        </p:nvGrpSpPr>
        <p:grpSpPr>
          <a:xfrm>
            <a:off x="3060281" y="2332985"/>
            <a:ext cx="5046448" cy="1958393"/>
            <a:chOff x="0" y="1423185"/>
            <a:chExt cx="12573620" cy="487949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16A5861-C0F5-0948-876E-F31F0139DDCE}"/>
                </a:ext>
              </a:extLst>
            </p:cNvPr>
            <p:cNvSpPr/>
            <p:nvPr/>
          </p:nvSpPr>
          <p:spPr>
            <a:xfrm>
              <a:off x="0" y="2114319"/>
              <a:ext cx="12192000" cy="4188356"/>
            </a:xfrm>
            <a:prstGeom prst="rect">
              <a:avLst/>
            </a:prstGeom>
            <a:pattFill prst="wdDnDiag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1A9203D-EF53-ED4B-88FE-0CECC4568E31}"/>
                </a:ext>
              </a:extLst>
            </p:cNvPr>
            <p:cNvSpPr/>
            <p:nvPr/>
          </p:nvSpPr>
          <p:spPr>
            <a:xfrm>
              <a:off x="1173481" y="2078184"/>
              <a:ext cx="11400139" cy="376289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90591D2-75D1-DA4A-926B-0DA72F7EA625}"/>
                </a:ext>
              </a:extLst>
            </p:cNvPr>
            <p:cNvSpPr/>
            <p:nvPr/>
          </p:nvSpPr>
          <p:spPr>
            <a:xfrm>
              <a:off x="6096000" y="3371961"/>
              <a:ext cx="4297680" cy="24344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08129E99-9531-E640-932B-C870703FED10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4750" r="967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22" r="4554"/>
            <a:stretch/>
          </p:blipFill>
          <p:spPr bwMode="auto">
            <a:xfrm>
              <a:off x="1173480" y="3973570"/>
              <a:ext cx="4922520" cy="12080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A1F3E94-61D8-A84E-AB7C-4AA68BFCECA6}"/>
                </a:ext>
              </a:extLst>
            </p:cNvPr>
            <p:cNvSpPr txBox="1"/>
            <p:nvPr/>
          </p:nvSpPr>
          <p:spPr>
            <a:xfrm>
              <a:off x="4534725" y="1423185"/>
              <a:ext cx="8028755" cy="13036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 = 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v = </a:t>
              </a:r>
              <a:r>
                <a:rPr lang="en-US" sz="28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28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a = 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63A62A2E-E7AA-8441-87CC-4A93271B3FF0}"/>
              </a:ext>
            </a:extLst>
          </p:cNvPr>
          <p:cNvSpPr txBox="1"/>
          <p:nvPr/>
        </p:nvSpPr>
        <p:spPr>
          <a:xfrm>
            <a:off x="2295813" y="126758"/>
            <a:ext cx="4073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+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 =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= -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097D8E-7C78-1041-BDFD-5550DEB2F580}"/>
              </a:ext>
            </a:extLst>
          </p:cNvPr>
          <p:cNvSpPr txBox="1"/>
          <p:nvPr/>
        </p:nvSpPr>
        <p:spPr>
          <a:xfrm>
            <a:off x="7637005" y="4665229"/>
            <a:ext cx="4163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-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 =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a = +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049554-73BF-2B45-9408-A1DA6F38E5FF}"/>
              </a:ext>
            </a:extLst>
          </p:cNvPr>
          <p:cNvCxnSpPr/>
          <p:nvPr/>
        </p:nvCxnSpPr>
        <p:spPr>
          <a:xfrm flipH="1">
            <a:off x="6096000" y="2952351"/>
            <a:ext cx="790963" cy="0"/>
          </a:xfrm>
          <a:prstGeom prst="straightConnector1">
            <a:avLst/>
          </a:prstGeom>
          <a:ln w="3810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779498A-5E4E-C449-B15C-60A864CFF091}"/>
              </a:ext>
            </a:extLst>
          </p:cNvPr>
          <p:cNvSpPr txBox="1"/>
          <p:nvPr/>
        </p:nvSpPr>
        <p:spPr>
          <a:xfrm>
            <a:off x="5761980" y="894022"/>
            <a:ext cx="2548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spring extension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4DDF067-C482-BC47-B2EE-C41A198D8926}"/>
              </a:ext>
            </a:extLst>
          </p:cNvPr>
          <p:cNvSpPr txBox="1"/>
          <p:nvPr/>
        </p:nvSpPr>
        <p:spPr>
          <a:xfrm>
            <a:off x="3920006" y="5037592"/>
            <a:ext cx="26349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spring compression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5E147E8-2FF6-E94D-AEA2-B3629AF23F87}"/>
              </a:ext>
            </a:extLst>
          </p:cNvPr>
          <p:cNvSpPr txBox="1"/>
          <p:nvPr/>
        </p:nvSpPr>
        <p:spPr>
          <a:xfrm>
            <a:off x="704942" y="2750164"/>
            <a:ext cx="25485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equilibrium position</a:t>
            </a:r>
          </a:p>
        </p:txBody>
      </p:sp>
    </p:spTree>
    <p:extLst>
      <p:ext uri="{BB962C8B-B14F-4D97-AF65-F5344CB8AC3E}">
        <p14:creationId xmlns:p14="http://schemas.microsoft.com/office/powerpoint/2010/main" val="303003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0C11153F-DEA6-0E41-8E03-2E833CB03E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620877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DB74A1A-BB77-8248-8C7E-49625FB6B80B}"/>
              </a:ext>
            </a:extLst>
          </p:cNvPr>
          <p:cNvCxnSpPr>
            <a:cxnSpLocks/>
          </p:cNvCxnSpPr>
          <p:nvPr/>
        </p:nvCxnSpPr>
        <p:spPr>
          <a:xfrm flipH="1">
            <a:off x="304800" y="2082800"/>
            <a:ext cx="2908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862331E-2C03-274A-806B-E82C10FE9C87}"/>
              </a:ext>
            </a:extLst>
          </p:cNvPr>
          <p:cNvCxnSpPr>
            <a:cxnSpLocks/>
          </p:cNvCxnSpPr>
          <p:nvPr/>
        </p:nvCxnSpPr>
        <p:spPr>
          <a:xfrm flipH="1">
            <a:off x="304800" y="6477000"/>
            <a:ext cx="650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03E5BA-2B23-B24B-B13F-8FA9461B130B}"/>
              </a:ext>
            </a:extLst>
          </p:cNvPr>
          <p:cNvCxnSpPr/>
          <p:nvPr/>
        </p:nvCxnSpPr>
        <p:spPr>
          <a:xfrm>
            <a:off x="914400" y="2082800"/>
            <a:ext cx="0" cy="218440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047CFC-230F-064F-8092-986F02807FB7}"/>
              </a:ext>
            </a:extLst>
          </p:cNvPr>
          <p:cNvCxnSpPr>
            <a:cxnSpLocks/>
          </p:cNvCxnSpPr>
          <p:nvPr/>
        </p:nvCxnSpPr>
        <p:spPr>
          <a:xfrm>
            <a:off x="914400" y="4292600"/>
            <a:ext cx="0" cy="218440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84894B0-35F7-E641-B00E-D5F9A83187F6}"/>
              </a:ext>
            </a:extLst>
          </p:cNvPr>
          <p:cNvSpPr txBox="1"/>
          <p:nvPr/>
        </p:nvSpPr>
        <p:spPr>
          <a:xfrm>
            <a:off x="304800" y="2919452"/>
            <a:ext cx="4411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E26145-BEE9-B140-8328-4652C8CC57CC}"/>
              </a:ext>
            </a:extLst>
          </p:cNvPr>
          <p:cNvSpPr txBox="1"/>
          <p:nvPr/>
        </p:nvSpPr>
        <p:spPr>
          <a:xfrm>
            <a:off x="326845" y="5118100"/>
            <a:ext cx="4411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12623EE-5F9E-644C-8F6E-F32C898F82CD}"/>
              </a:ext>
            </a:extLst>
          </p:cNvPr>
          <p:cNvCxnSpPr>
            <a:cxnSpLocks/>
          </p:cNvCxnSpPr>
          <p:nvPr/>
        </p:nvCxnSpPr>
        <p:spPr>
          <a:xfrm flipV="1">
            <a:off x="1722386" y="1420684"/>
            <a:ext cx="0" cy="2744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7612B58-6E49-2743-9FFB-738E3215834C}"/>
              </a:ext>
            </a:extLst>
          </p:cNvPr>
          <p:cNvCxnSpPr>
            <a:cxnSpLocks/>
          </p:cNvCxnSpPr>
          <p:nvPr/>
        </p:nvCxnSpPr>
        <p:spPr>
          <a:xfrm>
            <a:off x="1717496" y="1828800"/>
            <a:ext cx="1051104" cy="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27F73-7165-E54D-96C7-34E2BCC2EA7B}"/>
                  </a:ext>
                </a:extLst>
              </p:cNvPr>
              <p:cNvSpPr txBox="1"/>
              <p:nvPr/>
            </p:nvSpPr>
            <p:spPr>
              <a:xfrm>
                <a:off x="1935752" y="1097519"/>
                <a:ext cx="61459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27F73-7165-E54D-96C7-34E2BCC2E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752" y="1097519"/>
                <a:ext cx="614592" cy="646331"/>
              </a:xfrm>
              <a:prstGeom prst="rect">
                <a:avLst/>
              </a:prstGeom>
              <a:blipFill>
                <a:blip r:embed="rId3"/>
                <a:stretch>
                  <a:fillRect l="-10000" r="-8000"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B935392-3023-6F40-A3E5-15B0B4420472}"/>
                  </a:ext>
                </a:extLst>
              </p:cNvPr>
              <p:cNvSpPr txBox="1"/>
              <p:nvPr/>
            </p:nvSpPr>
            <p:spPr>
              <a:xfrm>
                <a:off x="11214456" y="4267200"/>
                <a:ext cx="90992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3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B935392-3023-6F40-A3E5-15B0B4420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4456" y="4267200"/>
                <a:ext cx="90992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B5927F51-61C6-7C43-9AF4-84401A602C6F}"/>
              </a:ext>
            </a:extLst>
          </p:cNvPr>
          <p:cNvSpPr txBox="1"/>
          <p:nvPr/>
        </p:nvSpPr>
        <p:spPr>
          <a:xfrm>
            <a:off x="2069130" y="141070"/>
            <a:ext cx="7409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x(t)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0638FBF-091C-474B-91B2-30121FB43925}"/>
              </a:ext>
            </a:extLst>
          </p:cNvPr>
          <p:cNvCxnSpPr>
            <a:cxnSpLocks/>
          </p:cNvCxnSpPr>
          <p:nvPr/>
        </p:nvCxnSpPr>
        <p:spPr>
          <a:xfrm flipH="1">
            <a:off x="1320800" y="2590800"/>
            <a:ext cx="1346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AA30C87-2F80-F947-BBD7-74657D2EC7DA}"/>
              </a:ext>
            </a:extLst>
          </p:cNvPr>
          <p:cNvCxnSpPr>
            <a:cxnSpLocks/>
          </p:cNvCxnSpPr>
          <p:nvPr/>
        </p:nvCxnSpPr>
        <p:spPr>
          <a:xfrm>
            <a:off x="1511300" y="2590800"/>
            <a:ext cx="0" cy="170180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83DF4C3-0538-B446-B3B6-E6CC61C2F15B}"/>
              </a:ext>
            </a:extLst>
          </p:cNvPr>
          <p:cNvSpPr txBox="1"/>
          <p:nvPr/>
        </p:nvSpPr>
        <p:spPr>
          <a:xfrm>
            <a:off x="1034720" y="3046452"/>
            <a:ext cx="4844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29ABFAD-DF9A-C44D-9D77-10C2BC094FBB}"/>
              </a:ext>
            </a:extLst>
          </p:cNvPr>
          <p:cNvCxnSpPr>
            <a:cxnSpLocks/>
          </p:cNvCxnSpPr>
          <p:nvPr/>
        </p:nvCxnSpPr>
        <p:spPr>
          <a:xfrm flipV="1">
            <a:off x="3546296" y="250736"/>
            <a:ext cx="0" cy="1781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AE538BF-B381-1B4C-BAEB-7C0074859542}"/>
              </a:ext>
            </a:extLst>
          </p:cNvPr>
          <p:cNvCxnSpPr>
            <a:cxnSpLocks/>
          </p:cNvCxnSpPr>
          <p:nvPr/>
        </p:nvCxnSpPr>
        <p:spPr>
          <a:xfrm flipV="1">
            <a:off x="10772596" y="250736"/>
            <a:ext cx="0" cy="1781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0D0EA36-46E6-5249-A259-06918ADB9C7F}"/>
              </a:ext>
            </a:extLst>
          </p:cNvPr>
          <p:cNvCxnSpPr>
            <a:cxnSpLocks/>
          </p:cNvCxnSpPr>
          <p:nvPr/>
        </p:nvCxnSpPr>
        <p:spPr>
          <a:xfrm>
            <a:off x="3546296" y="987168"/>
            <a:ext cx="7216596" cy="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9D4D9E5-9A4C-B64F-8062-EDA544984A56}"/>
                  </a:ext>
                </a:extLst>
              </p:cNvPr>
              <p:cNvSpPr txBox="1"/>
              <p:nvPr/>
            </p:nvSpPr>
            <p:spPr>
              <a:xfrm>
                <a:off x="5542468" y="335171"/>
                <a:ext cx="354930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cycle </a:t>
                </a:r>
                <a14:m>
                  <m:oMath xmlns:m="http://schemas.openxmlformats.org/officeDocument/2006/math">
                    <m:r>
                      <a:rPr lang="en-CA" sz="3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CA" sz="3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CA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CA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CA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CA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CA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</m:oMath>
                </a14:m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9D4D9E5-9A4C-B64F-8062-EDA544984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468" y="335171"/>
                <a:ext cx="3549305" cy="553998"/>
              </a:xfrm>
              <a:prstGeom prst="rect">
                <a:avLst/>
              </a:prstGeom>
              <a:blipFill>
                <a:blip r:embed="rId5"/>
                <a:stretch>
                  <a:fillRect l="-3559" t="-11111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EC1139F-76DC-8E48-BBA4-9FB35D0669C4}"/>
                  </a:ext>
                </a:extLst>
              </p:cNvPr>
              <p:cNvSpPr txBox="1"/>
              <p:nvPr/>
            </p:nvSpPr>
            <p:spPr>
              <a:xfrm>
                <a:off x="5739830" y="1075373"/>
                <a:ext cx="335194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period (time) </a:t>
                </a:r>
                <a14:m>
                  <m:oMath xmlns:m="http://schemas.openxmlformats.org/officeDocument/2006/math">
                    <m:r>
                      <a:rPr lang="en-CA" sz="3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CA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</m:oMath>
                </a14:m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EC1139F-76DC-8E48-BBA4-9FB35D066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9830" y="1075373"/>
                <a:ext cx="3351943" cy="553998"/>
              </a:xfrm>
              <a:prstGeom prst="rect">
                <a:avLst/>
              </a:prstGeom>
              <a:blipFill>
                <a:blip r:embed="rId6"/>
                <a:stretch>
                  <a:fillRect l="-3774" t="-11364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9E7AFBC-04E8-E844-B883-8B41D2F728F6}"/>
              </a:ext>
            </a:extLst>
          </p:cNvPr>
          <p:cNvCxnSpPr>
            <a:cxnSpLocks/>
          </p:cNvCxnSpPr>
          <p:nvPr/>
        </p:nvCxnSpPr>
        <p:spPr>
          <a:xfrm flipH="1">
            <a:off x="2393017" y="2166298"/>
            <a:ext cx="725513" cy="8490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92A5823-16FB-294A-A454-E28135F98B6D}"/>
              </a:ext>
            </a:extLst>
          </p:cNvPr>
          <p:cNvCxnSpPr>
            <a:cxnSpLocks/>
          </p:cNvCxnSpPr>
          <p:nvPr/>
        </p:nvCxnSpPr>
        <p:spPr>
          <a:xfrm>
            <a:off x="2755774" y="2579307"/>
            <a:ext cx="323951" cy="370025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3E38B31-3F40-4D42-9C59-FF2705B9F8BC}"/>
              </a:ext>
            </a:extLst>
          </p:cNvPr>
          <p:cNvSpPr txBox="1"/>
          <p:nvPr/>
        </p:nvSpPr>
        <p:spPr>
          <a:xfrm>
            <a:off x="2636787" y="2883221"/>
            <a:ext cx="19319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Slope at </a:t>
            </a:r>
          </a:p>
          <a:p>
            <a:pPr algn="ctr"/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is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sz="3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875978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23D8666-3C3F-F340-B973-E54232770241}"/>
              </a:ext>
            </a:extLst>
          </p:cNvPr>
          <p:cNvSpPr/>
          <p:nvPr/>
        </p:nvSpPr>
        <p:spPr>
          <a:xfrm>
            <a:off x="0" y="1310640"/>
            <a:ext cx="12192000" cy="5547360"/>
          </a:xfrm>
          <a:prstGeom prst="rect">
            <a:avLst/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C6364B-EF3D-4F42-9A61-8F064EA7267D}"/>
              </a:ext>
            </a:extLst>
          </p:cNvPr>
          <p:cNvSpPr/>
          <p:nvPr/>
        </p:nvSpPr>
        <p:spPr>
          <a:xfrm>
            <a:off x="1173480" y="659474"/>
            <a:ext cx="11209020" cy="5181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E69269-CC87-E74A-B68F-E55DCB7ECD60}"/>
              </a:ext>
            </a:extLst>
          </p:cNvPr>
          <p:cNvSpPr/>
          <p:nvPr/>
        </p:nvSpPr>
        <p:spPr>
          <a:xfrm>
            <a:off x="6096000" y="3371961"/>
            <a:ext cx="4297680" cy="243447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7FDF70-C332-FF44-9E84-63DA969BAE52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750" r="96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22" r="4554"/>
          <a:stretch/>
        </p:blipFill>
        <p:spPr bwMode="auto">
          <a:xfrm>
            <a:off x="1173480" y="3333910"/>
            <a:ext cx="4922520" cy="102117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5B28EC-84B4-0144-951D-D1EC2BE6FC84}"/>
              </a:ext>
            </a:extLst>
          </p:cNvPr>
          <p:cNvSpPr txBox="1"/>
          <p:nvPr/>
        </p:nvSpPr>
        <p:spPr>
          <a:xfrm>
            <a:off x="1815411" y="2834374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096D38-7AD8-0841-B0F8-27FB46B4CDCC}"/>
              </a:ext>
            </a:extLst>
          </p:cNvPr>
          <p:cNvCxnSpPr/>
          <p:nvPr/>
        </p:nvCxnSpPr>
        <p:spPr>
          <a:xfrm>
            <a:off x="6096000" y="1310640"/>
            <a:ext cx="0" cy="17028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DEA662-F38C-B740-9BFB-E11210ACF556}"/>
              </a:ext>
            </a:extLst>
          </p:cNvPr>
          <p:cNvCxnSpPr/>
          <p:nvPr/>
        </p:nvCxnSpPr>
        <p:spPr>
          <a:xfrm>
            <a:off x="6096000" y="2225040"/>
            <a:ext cx="2148840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096C57D-7003-0E45-89F6-0758B5E07156}"/>
              </a:ext>
            </a:extLst>
          </p:cNvPr>
          <p:cNvSpPr txBox="1"/>
          <p:nvPr/>
        </p:nvSpPr>
        <p:spPr>
          <a:xfrm>
            <a:off x="6907367" y="1119408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EFBAD7-8963-1642-B72E-277D4C26D88E}"/>
              </a:ext>
            </a:extLst>
          </p:cNvPr>
          <p:cNvCxnSpPr>
            <a:cxnSpLocks/>
          </p:cNvCxnSpPr>
          <p:nvPr/>
        </p:nvCxnSpPr>
        <p:spPr>
          <a:xfrm>
            <a:off x="1173480" y="2225040"/>
            <a:ext cx="4922520" cy="0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8BD4514-0631-2849-93C9-97BEFDBB3CAB}"/>
              </a:ext>
            </a:extLst>
          </p:cNvPr>
          <p:cNvSpPr txBox="1"/>
          <p:nvPr/>
        </p:nvSpPr>
        <p:spPr>
          <a:xfrm>
            <a:off x="3371687" y="1073550"/>
            <a:ext cx="10102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6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endParaRPr lang="en-US" sz="6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8D44FC5-8654-B04C-A1BF-613B6B42558C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750" r="96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22" r="4554"/>
          <a:stretch/>
        </p:blipFill>
        <p:spPr bwMode="auto">
          <a:xfrm>
            <a:off x="1173480" y="4507218"/>
            <a:ext cx="4922520" cy="102117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44E7536-7098-FC4C-8184-6E6D4D29A8F8}"/>
              </a:ext>
            </a:extLst>
          </p:cNvPr>
          <p:cNvSpPr txBox="1"/>
          <p:nvPr/>
        </p:nvSpPr>
        <p:spPr>
          <a:xfrm>
            <a:off x="1773311" y="3990592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565361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338549-9F16-F946-9BF8-6D5C372DE4D2}"/>
              </a:ext>
            </a:extLst>
          </p:cNvPr>
          <p:cNvSpPr/>
          <p:nvPr/>
        </p:nvSpPr>
        <p:spPr>
          <a:xfrm>
            <a:off x="4229100" y="4523740"/>
            <a:ext cx="3073400" cy="171704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63D5BF-26F2-7643-BAE2-144BE8644B99}"/>
              </a:ext>
            </a:extLst>
          </p:cNvPr>
          <p:cNvSpPr/>
          <p:nvPr/>
        </p:nvSpPr>
        <p:spPr>
          <a:xfrm>
            <a:off x="373380" y="0"/>
            <a:ext cx="12192000" cy="848360"/>
          </a:xfrm>
          <a:prstGeom prst="rect">
            <a:avLst/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10D213-6FEB-C545-8CA3-93BD1EA71C76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750" r="96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22" r="4554"/>
          <a:stretch/>
        </p:blipFill>
        <p:spPr bwMode="auto">
          <a:xfrm rot="5400000">
            <a:off x="3905248" y="2175461"/>
            <a:ext cx="3675381" cy="102117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31C858-C3FA-9E42-82AF-52B7AF8AEE30}"/>
              </a:ext>
            </a:extLst>
          </p:cNvPr>
          <p:cNvSpPr txBox="1"/>
          <p:nvPr/>
        </p:nvSpPr>
        <p:spPr>
          <a:xfrm>
            <a:off x="6468915" y="2183467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081D81-C283-E840-8E52-63613D9238B7}"/>
              </a:ext>
            </a:extLst>
          </p:cNvPr>
          <p:cNvCxnSpPr>
            <a:cxnSpLocks/>
          </p:cNvCxnSpPr>
          <p:nvPr/>
        </p:nvCxnSpPr>
        <p:spPr>
          <a:xfrm flipH="1">
            <a:off x="7518400" y="4523740"/>
            <a:ext cx="14884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E408DB-88EC-8E4F-8701-3064DC5A8F00}"/>
              </a:ext>
            </a:extLst>
          </p:cNvPr>
          <p:cNvCxnSpPr>
            <a:cxnSpLocks/>
          </p:cNvCxnSpPr>
          <p:nvPr/>
        </p:nvCxnSpPr>
        <p:spPr>
          <a:xfrm>
            <a:off x="8262620" y="4521031"/>
            <a:ext cx="0" cy="102886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9124C1A-CFA3-E546-A6AF-2E5160C449D6}"/>
              </a:ext>
            </a:extLst>
          </p:cNvPr>
          <p:cNvSpPr txBox="1"/>
          <p:nvPr/>
        </p:nvSpPr>
        <p:spPr>
          <a:xfrm>
            <a:off x="8480734" y="4534237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78583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42042</TotalTime>
  <Words>175</Words>
  <Application>Microsoft Macintosh PowerPoint</Application>
  <PresentationFormat>Widescreen</PresentationFormat>
  <Paragraphs>86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Agnes d'Entremont</dc:creator>
  <cp:lastModifiedBy>Agnes d'Entremont</cp:lastModifiedBy>
  <cp:revision>60</cp:revision>
  <dcterms:created xsi:type="dcterms:W3CDTF">2019-06-19T17:38:11Z</dcterms:created>
  <dcterms:modified xsi:type="dcterms:W3CDTF">2019-07-18T22:20:47Z</dcterms:modified>
</cp:coreProperties>
</file>