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73" r:id="rId11"/>
    <p:sldId id="275" r:id="rId12"/>
    <p:sldId id="277" r:id="rId13"/>
    <p:sldId id="276" r:id="rId14"/>
    <p:sldId id="278" r:id="rId15"/>
    <p:sldId id="279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E1866-5236-43F9-B995-3A3126884F6E}" v="8" dt="2020-05-18T18:28:1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49"/>
    <p:restoredTop sz="70216" autoAdjust="0"/>
  </p:normalViewPr>
  <p:slideViewPr>
    <p:cSldViewPr>
      <p:cViewPr varScale="1">
        <p:scale>
          <a:sx n="67" d="100"/>
          <a:sy n="67" d="100"/>
        </p:scale>
        <p:origin x="11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7DBE1866-5236-43F9-B995-3A3126884F6E}"/>
    <pc:docChg chg="undo custSel delSld modSld">
      <pc:chgData name="Moore, Jacob Preston" userId="fdd3fd0f-c483-48c9-988d-7deb216763fd" providerId="ADAL" clId="{7DBE1866-5236-43F9-B995-3A3126884F6E}" dt="2020-05-18T19:19:10.562" v="139" actId="478"/>
      <pc:docMkLst>
        <pc:docMk/>
      </pc:docMkLst>
      <pc:sldChg chg="addSp delSp modSp">
        <pc:chgData name="Moore, Jacob Preston" userId="fdd3fd0f-c483-48c9-988d-7deb216763fd" providerId="ADAL" clId="{7DBE1866-5236-43F9-B995-3A3126884F6E}" dt="2020-05-18T16:01:04.773" v="20" actId="1076"/>
        <pc:sldMkLst>
          <pc:docMk/>
          <pc:sldMk cId="4110917876" sldId="257"/>
        </pc:sldMkLst>
        <pc:spChg chg="add mod">
          <ac:chgData name="Moore, Jacob Preston" userId="fdd3fd0f-c483-48c9-988d-7deb216763fd" providerId="ADAL" clId="{7DBE1866-5236-43F9-B995-3A3126884F6E}" dt="2020-05-18T15:32:28.422" v="15" actId="1076"/>
          <ac:spMkLst>
            <pc:docMk/>
            <pc:sldMk cId="4110917876" sldId="257"/>
            <ac:spMk id="3" creationId="{3DB2A918-02B9-43AF-B98F-290D9AF95F99}"/>
          </ac:spMkLst>
        </pc:spChg>
        <pc:spChg chg="mod">
          <ac:chgData name="Moore, Jacob Preston" userId="fdd3fd0f-c483-48c9-988d-7deb216763fd" providerId="ADAL" clId="{7DBE1866-5236-43F9-B995-3A3126884F6E}" dt="2020-05-18T16:01:04.773" v="20" actId="1076"/>
          <ac:spMkLst>
            <pc:docMk/>
            <pc:sldMk cId="4110917876" sldId="257"/>
            <ac:spMk id="8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6:00:57.143" v="18" actId="1076"/>
          <ac:spMkLst>
            <pc:docMk/>
            <pc:sldMk cId="4110917876" sldId="257"/>
            <ac:spMk id="9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5T14:10:08.630" v="0" actId="20577"/>
          <ac:spMkLst>
            <pc:docMk/>
            <pc:sldMk cId="4110917876" sldId="257"/>
            <ac:spMk id="2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5T14:10:15.058" v="3" actId="20577"/>
          <ac:spMkLst>
            <pc:docMk/>
            <pc:sldMk cId="4110917876" sldId="257"/>
            <ac:spMk id="28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5:31:44.198" v="8" actId="478"/>
          <ac:spMkLst>
            <pc:docMk/>
            <pc:sldMk cId="4110917876" sldId="257"/>
            <ac:spMk id="31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6:00:49.178" v="16" actId="478"/>
          <ac:spMkLst>
            <pc:docMk/>
            <pc:sldMk cId="4110917876" sldId="257"/>
            <ac:spMk id="1030" creationId="{00000000-0000-0000-0000-000000000000}"/>
          </ac:spMkLst>
        </pc:spChg>
        <pc:cxnChg chg="mod">
          <ac:chgData name="Moore, Jacob Preston" userId="fdd3fd0f-c483-48c9-988d-7deb216763fd" providerId="ADAL" clId="{7DBE1866-5236-43F9-B995-3A3126884F6E}" dt="2020-05-18T16:00:52.974" v="17" actId="14100"/>
          <ac:cxnSpMkLst>
            <pc:docMk/>
            <pc:sldMk cId="4110917876" sldId="257"/>
            <ac:cxnSpMk id="4" creationId="{00000000-0000-0000-0000-000000000000}"/>
          </ac:cxnSpMkLst>
        </pc:cxnChg>
        <pc:cxnChg chg="mod">
          <ac:chgData name="Moore, Jacob Preston" userId="fdd3fd0f-c483-48c9-988d-7deb216763fd" providerId="ADAL" clId="{7DBE1866-5236-43F9-B995-3A3126884F6E}" dt="2020-05-18T16:01:00.932" v="19" actId="14100"/>
          <ac:cxnSpMkLst>
            <pc:docMk/>
            <pc:sldMk cId="4110917876" sldId="257"/>
            <ac:cxnSpMk id="5" creationId="{00000000-0000-0000-0000-000000000000}"/>
          </ac:cxnSpMkLst>
        </pc:cxnChg>
      </pc:sldChg>
      <pc:sldChg chg="addSp delSp modSp">
        <pc:chgData name="Moore, Jacob Preston" userId="fdd3fd0f-c483-48c9-988d-7deb216763fd" providerId="ADAL" clId="{7DBE1866-5236-43F9-B995-3A3126884F6E}" dt="2020-05-18T17:05:43.273" v="53" actId="478"/>
        <pc:sldMkLst>
          <pc:docMk/>
          <pc:sldMk cId="1244581051" sldId="258"/>
        </pc:sldMkLst>
        <pc:spChg chg="mod">
          <ac:chgData name="Moore, Jacob Preston" userId="fdd3fd0f-c483-48c9-988d-7deb216763fd" providerId="ADAL" clId="{7DBE1866-5236-43F9-B995-3A3126884F6E}" dt="2020-05-18T17:04:01.508" v="42" actId="1076"/>
          <ac:spMkLst>
            <pc:docMk/>
            <pc:sldMk cId="1244581051" sldId="258"/>
            <ac:spMk id="8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4:25.162" v="48" actId="1076"/>
          <ac:spMkLst>
            <pc:docMk/>
            <pc:sldMk cId="1244581051" sldId="258"/>
            <ac:spMk id="9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3:32.530" v="31" actId="1076"/>
          <ac:spMkLst>
            <pc:docMk/>
            <pc:sldMk cId="1244581051" sldId="258"/>
            <ac:spMk id="2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3:26.085" v="28" actId="20577"/>
          <ac:spMkLst>
            <pc:docMk/>
            <pc:sldMk cId="1244581051" sldId="258"/>
            <ac:spMk id="28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7:05:43.273" v="53" actId="478"/>
          <ac:spMkLst>
            <pc:docMk/>
            <pc:sldMk cId="1244581051" sldId="258"/>
            <ac:spMk id="31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7:05:38.187" v="52" actId="1076"/>
          <ac:spMkLst>
            <pc:docMk/>
            <pc:sldMk cId="1244581051" sldId="258"/>
            <ac:spMk id="32" creationId="{5E70C3A4-9D8C-41FA-86B5-9A2D5C112718}"/>
          </ac:spMkLst>
        </pc:spChg>
        <pc:spChg chg="del">
          <ac:chgData name="Moore, Jacob Preston" userId="fdd3fd0f-c483-48c9-988d-7deb216763fd" providerId="ADAL" clId="{7DBE1866-5236-43F9-B995-3A3126884F6E}" dt="2020-05-18T17:03:04.141" v="22" actId="478"/>
          <ac:spMkLst>
            <pc:docMk/>
            <pc:sldMk cId="1244581051" sldId="258"/>
            <ac:spMk id="1030" creationId="{00000000-0000-0000-0000-000000000000}"/>
          </ac:spMkLst>
        </pc:spChg>
        <pc:cxnChg chg="mod">
          <ac:chgData name="Moore, Jacob Preston" userId="fdd3fd0f-c483-48c9-988d-7deb216763fd" providerId="ADAL" clId="{7DBE1866-5236-43F9-B995-3A3126884F6E}" dt="2020-05-18T17:04:21.035" v="47" actId="1038"/>
          <ac:cxnSpMkLst>
            <pc:docMk/>
            <pc:sldMk cId="1244581051" sldId="258"/>
            <ac:cxnSpMk id="4" creationId="{00000000-0000-0000-0000-000000000000}"/>
          </ac:cxnSpMkLst>
        </pc:cxnChg>
        <pc:cxnChg chg="mod">
          <ac:chgData name="Moore, Jacob Preston" userId="fdd3fd0f-c483-48c9-988d-7deb216763fd" providerId="ADAL" clId="{7DBE1866-5236-43F9-B995-3A3126884F6E}" dt="2020-05-18T17:04:08.896" v="44" actId="14100"/>
          <ac:cxnSpMkLst>
            <pc:docMk/>
            <pc:sldMk cId="1244581051" sldId="258"/>
            <ac:cxnSpMk id="5" creationId="{00000000-0000-0000-0000-000000000000}"/>
          </ac:cxnSpMkLst>
        </pc:cxnChg>
      </pc:sldChg>
      <pc:sldChg chg="addSp delSp modSp">
        <pc:chgData name="Moore, Jacob Preston" userId="fdd3fd0f-c483-48c9-988d-7deb216763fd" providerId="ADAL" clId="{7DBE1866-5236-43F9-B995-3A3126884F6E}" dt="2020-05-18T17:06:54.791" v="74" actId="1076"/>
        <pc:sldMkLst>
          <pc:docMk/>
          <pc:sldMk cId="1965587850" sldId="259"/>
        </pc:sldMkLst>
        <pc:spChg chg="mod">
          <ac:chgData name="Moore, Jacob Preston" userId="fdd3fd0f-c483-48c9-988d-7deb216763fd" providerId="ADAL" clId="{7DBE1866-5236-43F9-B995-3A3126884F6E}" dt="2020-05-18T17:06:08.783" v="59" actId="313"/>
          <ac:spMkLst>
            <pc:docMk/>
            <pc:sldMk cId="1965587850" sldId="259"/>
            <ac:spMk id="8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6:18.439" v="64" actId="1076"/>
          <ac:spMkLst>
            <pc:docMk/>
            <pc:sldMk cId="1965587850" sldId="259"/>
            <ac:spMk id="9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6:36.539" v="72" actId="20577"/>
          <ac:spMkLst>
            <pc:docMk/>
            <pc:sldMk cId="1965587850" sldId="259"/>
            <ac:spMk id="2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6:32.666" v="69" actId="20577"/>
          <ac:spMkLst>
            <pc:docMk/>
            <pc:sldMk cId="1965587850" sldId="259"/>
            <ac:spMk id="28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7:06:54.791" v="74" actId="1076"/>
          <ac:spMkLst>
            <pc:docMk/>
            <pc:sldMk cId="1965587850" sldId="259"/>
            <ac:spMk id="31" creationId="{DDD46951-6328-4272-80B1-DF7F647F3C69}"/>
          </ac:spMkLst>
        </pc:spChg>
        <pc:spChg chg="del">
          <ac:chgData name="Moore, Jacob Preston" userId="fdd3fd0f-c483-48c9-988d-7deb216763fd" providerId="ADAL" clId="{7DBE1866-5236-43F9-B995-3A3126884F6E}" dt="2020-05-18T17:06:26.254" v="66" actId="478"/>
          <ac:spMkLst>
            <pc:docMk/>
            <pc:sldMk cId="1965587850" sldId="259"/>
            <ac:spMk id="39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7:06:22.197" v="65" actId="478"/>
          <ac:spMkLst>
            <pc:docMk/>
            <pc:sldMk cId="1965587850" sldId="259"/>
            <ac:spMk id="1030" creationId="{00000000-0000-0000-0000-000000000000}"/>
          </ac:spMkLst>
        </pc:spChg>
        <pc:cxnChg chg="mod">
          <ac:chgData name="Moore, Jacob Preston" userId="fdd3fd0f-c483-48c9-988d-7deb216763fd" providerId="ADAL" clId="{7DBE1866-5236-43F9-B995-3A3126884F6E}" dt="2020-05-18T17:05:59.213" v="55" actId="14100"/>
          <ac:cxnSpMkLst>
            <pc:docMk/>
            <pc:sldMk cId="1965587850" sldId="259"/>
            <ac:cxnSpMk id="4" creationId="{00000000-0000-0000-0000-000000000000}"/>
          </ac:cxnSpMkLst>
        </pc:cxnChg>
        <pc:cxnChg chg="mod">
          <ac:chgData name="Moore, Jacob Preston" userId="fdd3fd0f-c483-48c9-988d-7deb216763fd" providerId="ADAL" clId="{7DBE1866-5236-43F9-B995-3A3126884F6E}" dt="2020-05-18T17:06:03.907" v="56" actId="14100"/>
          <ac:cxnSpMkLst>
            <pc:docMk/>
            <pc:sldMk cId="1965587850" sldId="259"/>
            <ac:cxnSpMk id="5" creationId="{00000000-0000-0000-0000-000000000000}"/>
          </ac:cxnSpMkLst>
        </pc:cxnChg>
      </pc:sldChg>
      <pc:sldChg chg="addSp delSp modSp">
        <pc:chgData name="Moore, Jacob Preston" userId="fdd3fd0f-c483-48c9-988d-7deb216763fd" providerId="ADAL" clId="{7DBE1866-5236-43F9-B995-3A3126884F6E}" dt="2020-05-18T18:24:36.141" v="106" actId="1076"/>
        <pc:sldMkLst>
          <pc:docMk/>
          <pc:sldMk cId="1016120962" sldId="260"/>
        </pc:sldMkLst>
        <pc:spChg chg="mod">
          <ac:chgData name="Moore, Jacob Preston" userId="fdd3fd0f-c483-48c9-988d-7deb216763fd" providerId="ADAL" clId="{7DBE1866-5236-43F9-B995-3A3126884F6E}" dt="2020-05-18T17:19:10.038" v="81" actId="1076"/>
          <ac:spMkLst>
            <pc:docMk/>
            <pc:sldMk cId="1016120962" sldId="260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19:15.079" v="82" actId="1076"/>
          <ac:spMkLst>
            <pc:docMk/>
            <pc:sldMk cId="1016120962" sldId="260"/>
            <ac:spMk id="6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7:19:19.603" v="83" actId="478"/>
          <ac:spMkLst>
            <pc:docMk/>
            <pc:sldMk cId="1016120962" sldId="260"/>
            <ac:spMk id="11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8:24:36.141" v="106" actId="1076"/>
          <ac:spMkLst>
            <pc:docMk/>
            <pc:sldMk cId="1016120962" sldId="260"/>
            <ac:spMk id="14" creationId="{AF06666A-B871-4D79-9841-B57803B387A6}"/>
          </ac:spMkLst>
        </pc:spChg>
        <pc:spChg chg="del">
          <ac:chgData name="Moore, Jacob Preston" userId="fdd3fd0f-c483-48c9-988d-7deb216763fd" providerId="ADAL" clId="{7DBE1866-5236-43F9-B995-3A3126884F6E}" dt="2020-05-18T17:18:54.252" v="76" actId="478"/>
          <ac:spMkLst>
            <pc:docMk/>
            <pc:sldMk cId="1016120962" sldId="260"/>
            <ac:spMk id="22" creationId="{00000000-0000-0000-0000-000000000000}"/>
          </ac:spMkLst>
        </pc:spChg>
        <pc:cxnChg chg="mod">
          <ac:chgData name="Moore, Jacob Preston" userId="fdd3fd0f-c483-48c9-988d-7deb216763fd" providerId="ADAL" clId="{7DBE1866-5236-43F9-B995-3A3126884F6E}" dt="2020-05-18T17:19:00.861" v="79" actId="14100"/>
          <ac:cxnSpMkLst>
            <pc:docMk/>
            <pc:sldMk cId="1016120962" sldId="260"/>
            <ac:cxnSpMk id="3" creationId="{00000000-0000-0000-0000-000000000000}"/>
          </ac:cxnSpMkLst>
        </pc:cxnChg>
        <pc:cxnChg chg="mod">
          <ac:chgData name="Moore, Jacob Preston" userId="fdd3fd0f-c483-48c9-988d-7deb216763fd" providerId="ADAL" clId="{7DBE1866-5236-43F9-B995-3A3126884F6E}" dt="2020-05-18T17:19:06.500" v="80" actId="14100"/>
          <ac:cxnSpMkLst>
            <pc:docMk/>
            <pc:sldMk cId="1016120962" sldId="260"/>
            <ac:cxnSpMk id="4" creationId="{00000000-0000-0000-0000-000000000000}"/>
          </ac:cxnSpMkLst>
        </pc:cxnChg>
      </pc:sldChg>
      <pc:sldChg chg="addSp delSp modSp">
        <pc:chgData name="Moore, Jacob Preston" userId="fdd3fd0f-c483-48c9-988d-7deb216763fd" providerId="ADAL" clId="{7DBE1866-5236-43F9-B995-3A3126884F6E}" dt="2020-05-18T18:24:48.423" v="110" actId="1076"/>
        <pc:sldMkLst>
          <pc:docMk/>
          <pc:sldMk cId="4189443870" sldId="262"/>
        </pc:sldMkLst>
        <pc:spChg chg="mod">
          <ac:chgData name="Moore, Jacob Preston" userId="fdd3fd0f-c483-48c9-988d-7deb216763fd" providerId="ADAL" clId="{7DBE1866-5236-43F9-B995-3A3126884F6E}" dt="2020-05-18T18:20:35.727" v="102" actId="313"/>
          <ac:spMkLst>
            <pc:docMk/>
            <pc:sldMk cId="4189443870" sldId="262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8:20:32.509" v="100" actId="20577"/>
          <ac:spMkLst>
            <pc:docMk/>
            <pc:sldMk cId="4189443870" sldId="262"/>
            <ac:spMk id="16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8:20:48.887" v="103" actId="478"/>
          <ac:spMkLst>
            <pc:docMk/>
            <pc:sldMk cId="4189443870" sldId="262"/>
            <ac:spMk id="17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8:20:52.934" v="104" actId="478"/>
          <ac:spMkLst>
            <pc:docMk/>
            <pc:sldMk cId="4189443870" sldId="262"/>
            <ac:spMk id="22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8:24:48.423" v="110" actId="1076"/>
          <ac:spMkLst>
            <pc:docMk/>
            <pc:sldMk cId="4189443870" sldId="262"/>
            <ac:spMk id="23" creationId="{34ADE92C-BDDA-4988-83AA-3A7E1694D66B}"/>
          </ac:spMkLst>
        </pc:spChg>
      </pc:sldChg>
      <pc:sldChg chg="addSp delSp modSp">
        <pc:chgData name="Moore, Jacob Preston" userId="fdd3fd0f-c483-48c9-988d-7deb216763fd" providerId="ADAL" clId="{7DBE1866-5236-43F9-B995-3A3126884F6E}" dt="2020-05-18T19:00:21.416" v="136" actId="313"/>
        <pc:sldMkLst>
          <pc:docMk/>
          <pc:sldMk cId="909610768" sldId="263"/>
        </pc:sldMkLst>
        <pc:spChg chg="mod">
          <ac:chgData name="Moore, Jacob Preston" userId="fdd3fd0f-c483-48c9-988d-7deb216763fd" providerId="ADAL" clId="{7DBE1866-5236-43F9-B995-3A3126884F6E}" dt="2020-05-18T19:00:18.215" v="134" actId="313"/>
          <ac:spMkLst>
            <pc:docMk/>
            <pc:sldMk cId="909610768" sldId="263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9:00:21.416" v="136" actId="313"/>
          <ac:spMkLst>
            <pc:docMk/>
            <pc:sldMk cId="909610768" sldId="263"/>
            <ac:spMk id="6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8:27:22.191" v="111" actId="478"/>
          <ac:spMkLst>
            <pc:docMk/>
            <pc:sldMk cId="909610768" sldId="263"/>
            <ac:spMk id="22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8:27:57.857" v="127" actId="1076"/>
          <ac:spMkLst>
            <pc:docMk/>
            <pc:sldMk cId="909610768" sldId="263"/>
            <ac:spMk id="24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8:27:28.059" v="112" actId="478"/>
          <ac:spMkLst>
            <pc:docMk/>
            <pc:sldMk cId="909610768" sldId="263"/>
            <ac:spMk id="25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8:27:50.305" v="126" actId="1076"/>
          <ac:spMkLst>
            <pc:docMk/>
            <pc:sldMk cId="909610768" sldId="263"/>
            <ac:spMk id="26" creationId="{3F9A2EDF-43F0-4A58-AE98-F00A345BDD35}"/>
          </ac:spMkLst>
        </pc:spChg>
        <pc:spChg chg="mod">
          <ac:chgData name="Moore, Jacob Preston" userId="fdd3fd0f-c483-48c9-988d-7deb216763fd" providerId="ADAL" clId="{7DBE1866-5236-43F9-B995-3A3126884F6E}" dt="2020-05-18T18:27:35.905" v="118" actId="20577"/>
          <ac:spMkLst>
            <pc:docMk/>
            <pc:sldMk cId="909610768" sldId="263"/>
            <ac:spMk id="29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8:27:31.839" v="115" actId="20577"/>
          <ac:spMkLst>
            <pc:docMk/>
            <pc:sldMk cId="909610768" sldId="263"/>
            <ac:spMk id="32" creationId="{00000000-0000-0000-0000-000000000000}"/>
          </ac:spMkLst>
        </pc:spChg>
      </pc:sldChg>
      <pc:sldChg chg="addSp delSp modSp">
        <pc:chgData name="Moore, Jacob Preston" userId="fdd3fd0f-c483-48c9-988d-7deb216763fd" providerId="ADAL" clId="{7DBE1866-5236-43F9-B995-3A3126884F6E}" dt="2020-05-18T19:19:10.562" v="139" actId="478"/>
        <pc:sldMkLst>
          <pc:docMk/>
          <pc:sldMk cId="1427143183" sldId="264"/>
        </pc:sldMkLst>
        <pc:spChg chg="del">
          <ac:chgData name="Moore, Jacob Preston" userId="fdd3fd0f-c483-48c9-988d-7deb216763fd" providerId="ADAL" clId="{7DBE1866-5236-43F9-B995-3A3126884F6E}" dt="2020-05-18T19:19:10.562" v="139" actId="478"/>
          <ac:spMkLst>
            <pc:docMk/>
            <pc:sldMk cId="1427143183" sldId="264"/>
            <ac:spMk id="16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8:28:13.673" v="129" actId="1076"/>
          <ac:spMkLst>
            <pc:docMk/>
            <pc:sldMk cId="1427143183" sldId="264"/>
            <ac:spMk id="18" creationId="{56CC549B-D6D7-45F5-9A5B-5AB93F30D133}"/>
          </ac:spMkLst>
        </pc:spChg>
        <pc:spChg chg="del">
          <ac:chgData name="Moore, Jacob Preston" userId="fdd3fd0f-c483-48c9-988d-7deb216763fd" providerId="ADAL" clId="{7DBE1866-5236-43F9-B995-3A3126884F6E}" dt="2020-05-18T18:28:19.072" v="130" actId="478"/>
          <ac:spMkLst>
            <pc:docMk/>
            <pc:sldMk cId="1427143183" sldId="264"/>
            <ac:spMk id="22" creationId="{00000000-0000-0000-0000-000000000000}"/>
          </ac:spMkLst>
        </pc:spChg>
      </pc:sldChg>
      <pc:sldChg chg="addSp delSp modSp">
        <pc:chgData name="Moore, Jacob Preston" userId="fdd3fd0f-c483-48c9-988d-7deb216763fd" providerId="ADAL" clId="{7DBE1866-5236-43F9-B995-3A3126884F6E}" dt="2020-05-18T18:24:42.870" v="108" actId="1076"/>
        <pc:sldMkLst>
          <pc:docMk/>
          <pc:sldMk cId="122871786" sldId="265"/>
        </pc:sldMkLst>
        <pc:spChg chg="mod">
          <ac:chgData name="Moore, Jacob Preston" userId="fdd3fd0f-c483-48c9-988d-7deb216763fd" providerId="ADAL" clId="{7DBE1866-5236-43F9-B995-3A3126884F6E}" dt="2020-05-18T17:39:14.453" v="94" actId="1076"/>
          <ac:spMkLst>
            <pc:docMk/>
            <pc:sldMk cId="122871786" sldId="265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39:04.329" v="92" actId="1036"/>
          <ac:spMkLst>
            <pc:docMk/>
            <pc:sldMk cId="122871786" sldId="265"/>
            <ac:spMk id="6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7:38:55.845" v="86" actId="478"/>
          <ac:spMkLst>
            <pc:docMk/>
            <pc:sldMk cId="122871786" sldId="265"/>
            <ac:spMk id="14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8:24:42.870" v="108" actId="1076"/>
          <ac:spMkLst>
            <pc:docMk/>
            <pc:sldMk cId="122871786" sldId="265"/>
            <ac:spMk id="16" creationId="{C0ED045F-9713-4815-BE6F-748BE84667F7}"/>
          </ac:spMkLst>
        </pc:spChg>
        <pc:spChg chg="del">
          <ac:chgData name="Moore, Jacob Preston" userId="fdd3fd0f-c483-48c9-988d-7deb216763fd" providerId="ADAL" clId="{7DBE1866-5236-43F9-B995-3A3126884F6E}" dt="2020-05-18T17:38:49.426" v="85" actId="478"/>
          <ac:spMkLst>
            <pc:docMk/>
            <pc:sldMk cId="122871786" sldId="265"/>
            <ac:spMk id="22" creationId="{00000000-0000-0000-0000-000000000000}"/>
          </ac:spMkLst>
        </pc:spChg>
        <pc:cxnChg chg="mod">
          <ac:chgData name="Moore, Jacob Preston" userId="fdd3fd0f-c483-48c9-988d-7deb216763fd" providerId="ADAL" clId="{7DBE1866-5236-43F9-B995-3A3126884F6E}" dt="2020-05-18T17:39:32.187" v="98" actId="1038"/>
          <ac:cxnSpMkLst>
            <pc:docMk/>
            <pc:sldMk cId="122871786" sldId="265"/>
            <ac:cxnSpMk id="3" creationId="{00000000-0000-0000-0000-000000000000}"/>
          </ac:cxnSpMkLst>
        </pc:cxnChg>
        <pc:cxnChg chg="mod">
          <ac:chgData name="Moore, Jacob Preston" userId="fdd3fd0f-c483-48c9-988d-7deb216763fd" providerId="ADAL" clId="{7DBE1866-5236-43F9-B995-3A3126884F6E}" dt="2020-05-18T17:39:20.121" v="95" actId="14100"/>
          <ac:cxnSpMkLst>
            <pc:docMk/>
            <pc:sldMk cId="122871786" sldId="265"/>
            <ac:cxnSpMk id="4" creationId="{00000000-0000-0000-0000-000000000000}"/>
          </ac:cxnSpMkLst>
        </pc:cxnChg>
      </pc:sldChg>
      <pc:sldChg chg="del">
        <pc:chgData name="Moore, Jacob Preston" userId="fdd3fd0f-c483-48c9-988d-7deb216763fd" providerId="ADAL" clId="{7DBE1866-5236-43F9-B995-3A3126884F6E}" dt="2020-05-18T17:02:58.573" v="21" actId="2696"/>
        <pc:sldMkLst>
          <pc:docMk/>
          <pc:sldMk cId="3783463410" sldId="266"/>
        </pc:sldMkLst>
      </pc:sldChg>
      <pc:sldChg chg="del">
        <pc:chgData name="Moore, Jacob Preston" userId="fdd3fd0f-c483-48c9-988d-7deb216763fd" providerId="ADAL" clId="{7DBE1866-5236-43F9-B995-3A3126884F6E}" dt="2020-05-18T17:05:46.899" v="54" actId="2696"/>
        <pc:sldMkLst>
          <pc:docMk/>
          <pc:sldMk cId="539095507" sldId="267"/>
        </pc:sldMkLst>
      </pc:sldChg>
      <pc:sldChg chg="del">
        <pc:chgData name="Moore, Jacob Preston" userId="fdd3fd0f-c483-48c9-988d-7deb216763fd" providerId="ADAL" clId="{7DBE1866-5236-43F9-B995-3A3126884F6E}" dt="2020-05-18T17:18:43.908" v="75" actId="2696"/>
        <pc:sldMkLst>
          <pc:docMk/>
          <pc:sldMk cId="809878016" sldId="268"/>
        </pc:sldMkLst>
      </pc:sldChg>
      <pc:sldChg chg="del">
        <pc:chgData name="Moore, Jacob Preston" userId="fdd3fd0f-c483-48c9-988d-7deb216763fd" providerId="ADAL" clId="{7DBE1866-5236-43F9-B995-3A3126884F6E}" dt="2020-05-18T17:38:44.076" v="84" actId="2696"/>
        <pc:sldMkLst>
          <pc:docMk/>
          <pc:sldMk cId="2007505658" sldId="269"/>
        </pc:sldMkLst>
      </pc:sldChg>
      <pc:sldChg chg="del">
        <pc:chgData name="Moore, Jacob Preston" userId="fdd3fd0f-c483-48c9-988d-7deb216763fd" providerId="ADAL" clId="{7DBE1866-5236-43F9-B995-3A3126884F6E}" dt="2020-05-18T18:20:25.883" v="99" actId="2696"/>
        <pc:sldMkLst>
          <pc:docMk/>
          <pc:sldMk cId="2852413842" sldId="270"/>
        </pc:sldMkLst>
      </pc:sldChg>
      <pc:sldChg chg="del">
        <pc:chgData name="Moore, Jacob Preston" userId="fdd3fd0f-c483-48c9-988d-7deb216763fd" providerId="ADAL" clId="{7DBE1866-5236-43F9-B995-3A3126884F6E}" dt="2020-05-18T19:18:53.921" v="138" actId="2696"/>
        <pc:sldMkLst>
          <pc:docMk/>
          <pc:sldMk cId="2460554417" sldId="271"/>
        </pc:sldMkLst>
      </pc:sldChg>
      <pc:sldChg chg="del">
        <pc:chgData name="Moore, Jacob Preston" userId="fdd3fd0f-c483-48c9-988d-7deb216763fd" providerId="ADAL" clId="{7DBE1866-5236-43F9-B995-3A3126884F6E}" dt="2020-05-18T19:18:51.593" v="137" actId="2696"/>
        <pc:sldMkLst>
          <pc:docMk/>
          <pc:sldMk cId="3280874401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6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2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6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3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6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0B93-9382-47DD-88EF-EE995B44476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76400" y="2209800"/>
                <a:ext cx="1888722" cy="824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  <a:ea typeface="Cambria Math"/>
                            </a:rPr>
                            <m:t>π</m:t>
                          </m:r>
                        </m:num>
                        <m:den>
                          <m:r>
                            <a:rPr lang="en-US" sz="2800" b="0" i="0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a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09800"/>
                <a:ext cx="1888722" cy="8244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76400" y="3368236"/>
                <a:ext cx="1831527" cy="824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/>
                              <a:ea typeface="Cambria Math"/>
                            </a:rPr>
                            <m:t>π</m:t>
                          </m:r>
                        </m:num>
                        <m:den>
                          <m:r>
                            <a:rPr lang="en-US" sz="2800" b="0" i="0">
                              <a:latin typeface="Cambria Math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a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368236"/>
                <a:ext cx="1831527" cy="8244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91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676400" y="1752600"/>
            <a:ext cx="3657600" cy="3657600"/>
          </a:xfrm>
          <a:prstGeom prst="pie">
            <a:avLst>
              <a:gd name="adj1" fmla="val 18481656"/>
              <a:gd name="adj2" fmla="val 31301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495233" y="1072726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502160" y="3587326"/>
            <a:ext cx="2888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90833" y="3410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9245" y="623454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7" name="Oval 6"/>
          <p:cNvSpPr/>
          <p:nvPr/>
        </p:nvSpPr>
        <p:spPr>
          <a:xfrm>
            <a:off x="4506880" y="3475446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37576" y="2204337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576" y="2204337"/>
                <a:ext cx="38023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 rot="16200000" flipV="1">
            <a:off x="3145864" y="4052998"/>
            <a:ext cx="1808748" cy="1096156"/>
            <a:chOff x="3730335" y="4145973"/>
            <a:chExt cx="1059026" cy="595121"/>
          </a:xfrm>
        </p:grpSpPr>
        <p:cxnSp>
          <p:nvCxnSpPr>
            <p:cNvPr id="16" name="Straight Connector 15"/>
            <p:cNvCxnSpPr>
              <a:cxnSpLocks/>
            </p:cNvCxnSpPr>
            <p:nvPr/>
          </p:nvCxnSpPr>
          <p:spPr>
            <a:xfrm rot="16200000" flipV="1">
              <a:off x="4251502" y="4203235"/>
              <a:ext cx="16693" cy="1059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730335" y="4145973"/>
              <a:ext cx="994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965863" y="4145973"/>
              <a:ext cx="0" cy="578428"/>
            </a:xfrm>
            <a:prstGeom prst="line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74786" y="5274142"/>
                <a:ext cx="1173142" cy="78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CA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86" y="5274142"/>
                <a:ext cx="1173142" cy="789319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F9A2EDF-43F0-4A58-AE98-F00A345BDD35}"/>
              </a:ext>
            </a:extLst>
          </p:cNvPr>
          <p:cNvSpPr txBox="1"/>
          <p:nvPr/>
        </p:nvSpPr>
        <p:spPr>
          <a:xfrm>
            <a:off x="4601528" y="36573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2E2B1E-885C-DD44-9AAA-2B425CFA038A}"/>
              </a:ext>
            </a:extLst>
          </p:cNvPr>
          <p:cNvSpPr/>
          <p:nvPr/>
        </p:nvSpPr>
        <p:spPr>
          <a:xfrm>
            <a:off x="2981014" y="2922222"/>
            <a:ext cx="1243720" cy="1311225"/>
          </a:xfrm>
          <a:prstGeom prst="arc">
            <a:avLst>
              <a:gd name="adj1" fmla="val 18035905"/>
              <a:gd name="adj2" fmla="val 0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2297C665-8305-094F-9B65-A0DEEB323C28}"/>
              </a:ext>
            </a:extLst>
          </p:cNvPr>
          <p:cNvSpPr/>
          <p:nvPr/>
        </p:nvSpPr>
        <p:spPr>
          <a:xfrm flipV="1">
            <a:off x="2974088" y="2939641"/>
            <a:ext cx="1243720" cy="1311225"/>
          </a:xfrm>
          <a:prstGeom prst="arc">
            <a:avLst>
              <a:gd name="adj1" fmla="val 18035905"/>
              <a:gd name="adj2" fmla="val 0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5E3B9-6ED4-D64C-8700-7A92CEFEF1CA}"/>
                  </a:ext>
                </a:extLst>
              </p:cNvPr>
              <p:cNvSpPr txBox="1"/>
              <p:nvPr/>
            </p:nvSpPr>
            <p:spPr>
              <a:xfrm>
                <a:off x="4147926" y="296415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CA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5E3B9-6ED4-D64C-8700-7A92CEFEF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926" y="2964151"/>
                <a:ext cx="4219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DA406E-A932-3B47-8F8A-886ABFB4FC89}"/>
                  </a:ext>
                </a:extLst>
              </p:cNvPr>
              <p:cNvSpPr txBox="1"/>
              <p:nvPr/>
            </p:nvSpPr>
            <p:spPr>
              <a:xfrm>
                <a:off x="4139576" y="3857064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CA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DA406E-A932-3B47-8F8A-886ABFB4F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576" y="3857064"/>
                <a:ext cx="42191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B69A6B-749E-2345-9711-8C47C5E78D15}"/>
              </a:ext>
            </a:extLst>
          </p:cNvPr>
          <p:cNvCxnSpPr>
            <a:cxnSpLocks/>
          </p:cNvCxnSpPr>
          <p:nvPr/>
        </p:nvCxnSpPr>
        <p:spPr>
          <a:xfrm flipV="1">
            <a:off x="4598316" y="2514600"/>
            <a:ext cx="0" cy="103372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A796E86-3241-A845-B59C-BAA8F3211E21}"/>
              </a:ext>
            </a:extLst>
          </p:cNvPr>
          <p:cNvSpPr txBox="1"/>
          <p:nvPr/>
        </p:nvSpPr>
        <p:spPr>
          <a:xfrm>
            <a:off x="4626165" y="2634788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9813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2365663" y="2729346"/>
            <a:ext cx="3657600" cy="3657600"/>
          </a:xfrm>
          <a:prstGeom prst="pie">
            <a:avLst>
              <a:gd name="adj1" fmla="val 10800000"/>
              <a:gd name="adj2" fmla="val 215999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ie 16">
            <a:extLst>
              <a:ext uri="{FF2B5EF4-FFF2-40B4-BE49-F238E27FC236}">
                <a16:creationId xmlns:a16="http://schemas.microsoft.com/office/drawing/2014/main" id="{FC373375-02DF-BE48-B5BB-9BD83F768A30}"/>
              </a:ext>
            </a:extLst>
          </p:cNvPr>
          <p:cNvSpPr>
            <a:spLocks noChangeAspect="1"/>
          </p:cNvSpPr>
          <p:nvPr/>
        </p:nvSpPr>
        <p:spPr>
          <a:xfrm>
            <a:off x="2426954" y="2794146"/>
            <a:ext cx="3528000" cy="3528000"/>
          </a:xfrm>
          <a:prstGeom prst="pie">
            <a:avLst>
              <a:gd name="adj1" fmla="val 10800000"/>
              <a:gd name="adj2" fmla="val 21599999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184496" y="2049472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191423" y="4564072"/>
            <a:ext cx="2888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80096" y="4387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508" y="1600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98971" y="3339221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32564" y="3275599"/>
            <a:ext cx="1285009" cy="1254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25168" y="3424535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68" y="3424535"/>
                <a:ext cx="3802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>
            <a:off x="1721428" y="4571997"/>
            <a:ext cx="502228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721428" y="3424535"/>
            <a:ext cx="2256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1998519" y="3424535"/>
            <a:ext cx="0" cy="1147466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77364" y="3601157"/>
                <a:ext cx="550151" cy="7861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64" y="3601157"/>
                <a:ext cx="550151" cy="786177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4281851" y="3424535"/>
            <a:ext cx="2133131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14982" y="3239869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ADE92C-BDDA-4988-83AA-3A7E1694D66B}"/>
              </a:ext>
            </a:extLst>
          </p:cNvPr>
          <p:cNvSpPr txBox="1"/>
          <p:nvPr/>
        </p:nvSpPr>
        <p:spPr>
          <a:xfrm>
            <a:off x="3816552" y="35480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4341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2365663" y="2729346"/>
            <a:ext cx="3657600" cy="3657600"/>
          </a:xfrm>
          <a:prstGeom prst="pie">
            <a:avLst>
              <a:gd name="adj1" fmla="val 16200000"/>
              <a:gd name="adj2" fmla="val 215999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Pie 24">
            <a:extLst>
              <a:ext uri="{FF2B5EF4-FFF2-40B4-BE49-F238E27FC236}">
                <a16:creationId xmlns:a16="http://schemas.microsoft.com/office/drawing/2014/main" id="{EA2B7CC0-A6CE-E043-9C2A-95B82A84854A}"/>
              </a:ext>
            </a:extLst>
          </p:cNvPr>
          <p:cNvSpPr>
            <a:spLocks noChangeAspect="1"/>
          </p:cNvSpPr>
          <p:nvPr/>
        </p:nvSpPr>
        <p:spPr>
          <a:xfrm>
            <a:off x="2438400" y="2794146"/>
            <a:ext cx="3528000" cy="3528000"/>
          </a:xfrm>
          <a:prstGeom prst="pie">
            <a:avLst>
              <a:gd name="adj1" fmla="val 16200000"/>
              <a:gd name="adj2" fmla="val 21599999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184496" y="2049472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191423" y="4564072"/>
            <a:ext cx="2888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80096" y="4387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508" y="1600200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7" name="Oval 6"/>
          <p:cNvSpPr/>
          <p:nvPr/>
        </p:nvSpPr>
        <p:spPr>
          <a:xfrm>
            <a:off x="5144546" y="3469324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32564" y="3275599"/>
            <a:ext cx="1285009" cy="1254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573960" y="3598723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60" y="3598723"/>
                <a:ext cx="38023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>
            <a:off x="3536372" y="4571997"/>
            <a:ext cx="502228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>
            <a:off x="3577934" y="3555755"/>
            <a:ext cx="1461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3813463" y="3562718"/>
            <a:ext cx="0" cy="1009283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rot="16200000" flipV="1">
            <a:off x="4031652" y="3943861"/>
            <a:ext cx="1407475" cy="1026437"/>
            <a:chOff x="3688772" y="4145973"/>
            <a:chExt cx="1407475" cy="578428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3688772" y="4724397"/>
              <a:ext cx="502228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rot="16200000" flipV="1">
              <a:off x="4405591" y="3470717"/>
              <a:ext cx="15400" cy="1365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965863" y="4145973"/>
              <a:ext cx="0" cy="578428"/>
            </a:xfrm>
            <a:prstGeom prst="line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89000" y="4909702"/>
                <a:ext cx="550151" cy="7861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000" y="4909702"/>
                <a:ext cx="550151" cy="786177"/>
              </a:xfrm>
              <a:prstGeom prst="rect">
                <a:avLst/>
              </a:prstGeom>
              <a:blipFill>
                <a:blip r:embed="rId3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5224768" y="3562718"/>
            <a:ext cx="1387667" cy="237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03829" y="3384010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223429" y="2162256"/>
            <a:ext cx="0" cy="140046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43719" y="1907997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9A2EDF-43F0-4A58-AE98-F00A345BDD35}"/>
              </a:ext>
            </a:extLst>
          </p:cNvPr>
          <p:cNvSpPr txBox="1"/>
          <p:nvPr/>
        </p:nvSpPr>
        <p:spPr>
          <a:xfrm>
            <a:off x="4913183" y="30856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400DE7-4B5F-AC44-B690-1654977856A2}"/>
                  </a:ext>
                </a:extLst>
              </p:cNvPr>
              <p:cNvSpPr txBox="1"/>
              <p:nvPr/>
            </p:nvSpPr>
            <p:spPr>
              <a:xfrm>
                <a:off x="3089560" y="3744260"/>
                <a:ext cx="550151" cy="7861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400DE7-4B5F-AC44-B690-165497785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560" y="3744260"/>
                <a:ext cx="550151" cy="786177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45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676400" y="1752600"/>
            <a:ext cx="3657600" cy="3657600"/>
          </a:xfrm>
          <a:prstGeom prst="pie">
            <a:avLst>
              <a:gd name="adj1" fmla="val 18481656"/>
              <a:gd name="adj2" fmla="val 31301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e 20">
            <a:extLst>
              <a:ext uri="{FF2B5EF4-FFF2-40B4-BE49-F238E27FC236}">
                <a16:creationId xmlns:a16="http://schemas.microsoft.com/office/drawing/2014/main" id="{6C2A1AC2-852D-6F47-960B-C27C83B2CC57}"/>
              </a:ext>
            </a:extLst>
          </p:cNvPr>
          <p:cNvSpPr>
            <a:spLocks noChangeAspect="1"/>
          </p:cNvSpPr>
          <p:nvPr/>
        </p:nvSpPr>
        <p:spPr>
          <a:xfrm>
            <a:off x="1738160" y="1823326"/>
            <a:ext cx="3528000" cy="3528000"/>
          </a:xfrm>
          <a:prstGeom prst="pie">
            <a:avLst>
              <a:gd name="adj1" fmla="val 18481656"/>
              <a:gd name="adj2" fmla="val 3130161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495233" y="1072726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502160" y="3587326"/>
            <a:ext cx="2888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90833" y="341058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9245" y="623454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7" name="Oval 6"/>
          <p:cNvSpPr/>
          <p:nvPr/>
        </p:nvSpPr>
        <p:spPr>
          <a:xfrm>
            <a:off x="4811471" y="347150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37576" y="2204337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576" y="2204337"/>
                <a:ext cx="38023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 rot="16200000" flipV="1">
            <a:off x="3298159" y="3900702"/>
            <a:ext cx="1808748" cy="1400747"/>
            <a:chOff x="3730335" y="4145973"/>
            <a:chExt cx="1059026" cy="595121"/>
          </a:xfrm>
        </p:grpSpPr>
        <p:cxnSp>
          <p:nvCxnSpPr>
            <p:cNvPr id="16" name="Straight Connector 15"/>
            <p:cNvCxnSpPr>
              <a:cxnSpLocks/>
            </p:cNvCxnSpPr>
            <p:nvPr/>
          </p:nvCxnSpPr>
          <p:spPr>
            <a:xfrm rot="16200000" flipV="1">
              <a:off x="4251502" y="4203235"/>
              <a:ext cx="16693" cy="1059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730335" y="4145973"/>
              <a:ext cx="994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965863" y="4145973"/>
              <a:ext cx="0" cy="578428"/>
            </a:xfrm>
            <a:prstGeom prst="line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48492" y="5150293"/>
                <a:ext cx="951927" cy="78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CA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92" y="5150293"/>
                <a:ext cx="951927" cy="789319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F9A2EDF-43F0-4A58-AE98-F00A345BDD35}"/>
              </a:ext>
            </a:extLst>
          </p:cNvPr>
          <p:cNvSpPr txBox="1"/>
          <p:nvPr/>
        </p:nvSpPr>
        <p:spPr>
          <a:xfrm>
            <a:off x="4601528" y="36573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2E2B1E-885C-DD44-9AAA-2B425CFA038A}"/>
              </a:ext>
            </a:extLst>
          </p:cNvPr>
          <p:cNvSpPr/>
          <p:nvPr/>
        </p:nvSpPr>
        <p:spPr>
          <a:xfrm>
            <a:off x="2981014" y="2922222"/>
            <a:ext cx="1243720" cy="1311225"/>
          </a:xfrm>
          <a:prstGeom prst="arc">
            <a:avLst>
              <a:gd name="adj1" fmla="val 18035905"/>
              <a:gd name="adj2" fmla="val 0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2297C665-8305-094F-9B65-A0DEEB323C28}"/>
              </a:ext>
            </a:extLst>
          </p:cNvPr>
          <p:cNvSpPr/>
          <p:nvPr/>
        </p:nvSpPr>
        <p:spPr>
          <a:xfrm flipV="1">
            <a:off x="2974088" y="2939641"/>
            <a:ext cx="1243720" cy="1311225"/>
          </a:xfrm>
          <a:prstGeom prst="arc">
            <a:avLst>
              <a:gd name="adj1" fmla="val 18035905"/>
              <a:gd name="adj2" fmla="val 0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5E3B9-6ED4-D64C-8700-7A92CEFEF1CA}"/>
                  </a:ext>
                </a:extLst>
              </p:cNvPr>
              <p:cNvSpPr txBox="1"/>
              <p:nvPr/>
            </p:nvSpPr>
            <p:spPr>
              <a:xfrm>
                <a:off x="4147926" y="296415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CA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5E3B9-6ED4-D64C-8700-7A92CEFEF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926" y="2964151"/>
                <a:ext cx="4219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DA406E-A932-3B47-8F8A-886ABFB4FC89}"/>
                  </a:ext>
                </a:extLst>
              </p:cNvPr>
              <p:cNvSpPr txBox="1"/>
              <p:nvPr/>
            </p:nvSpPr>
            <p:spPr>
              <a:xfrm>
                <a:off x="4139576" y="3857064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CA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DA406E-A932-3B47-8F8A-886ABFB4F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576" y="3857064"/>
                <a:ext cx="42191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B69A6B-749E-2345-9711-8C47C5E78D15}"/>
              </a:ext>
            </a:extLst>
          </p:cNvPr>
          <p:cNvCxnSpPr>
            <a:cxnSpLocks/>
          </p:cNvCxnSpPr>
          <p:nvPr/>
        </p:nvCxnSpPr>
        <p:spPr>
          <a:xfrm flipV="1">
            <a:off x="4902907" y="1823326"/>
            <a:ext cx="6719" cy="172105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A796E86-3241-A845-B59C-BAA8F3211E21}"/>
              </a:ext>
            </a:extLst>
          </p:cNvPr>
          <p:cNvSpPr txBox="1"/>
          <p:nvPr/>
        </p:nvSpPr>
        <p:spPr>
          <a:xfrm>
            <a:off x="4975777" y="1835005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721269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>
            <a:extLst>
              <a:ext uri="{FF2B5EF4-FFF2-40B4-BE49-F238E27FC236}">
                <a16:creationId xmlns:a16="http://schemas.microsoft.com/office/drawing/2014/main" id="{71CFE95F-2907-0140-BA9F-F023B0B68CEC}"/>
              </a:ext>
            </a:extLst>
          </p:cNvPr>
          <p:cNvSpPr/>
          <p:nvPr/>
        </p:nvSpPr>
        <p:spPr>
          <a:xfrm>
            <a:off x="2418678" y="2038582"/>
            <a:ext cx="3531636" cy="2517569"/>
          </a:xfrm>
          <a:custGeom>
            <a:avLst/>
            <a:gdLst>
              <a:gd name="connsiteX0" fmla="*/ 0 w 3531636"/>
              <a:gd name="connsiteY0" fmla="*/ 3111759 h 3121089"/>
              <a:gd name="connsiteX1" fmla="*/ 46653 w 3531636"/>
              <a:gd name="connsiteY1" fmla="*/ 2981130 h 3121089"/>
              <a:gd name="connsiteX2" fmla="*/ 74645 w 3531636"/>
              <a:gd name="connsiteY2" fmla="*/ 2869163 h 3121089"/>
              <a:gd name="connsiteX3" fmla="*/ 102636 w 3531636"/>
              <a:gd name="connsiteY3" fmla="*/ 2747865 h 3121089"/>
              <a:gd name="connsiteX4" fmla="*/ 200608 w 3531636"/>
              <a:gd name="connsiteY4" fmla="*/ 2486608 h 3121089"/>
              <a:gd name="connsiteX5" fmla="*/ 340567 w 3531636"/>
              <a:gd name="connsiteY5" fmla="*/ 2052734 h 3121089"/>
              <a:gd name="connsiteX6" fmla="*/ 429208 w 3531636"/>
              <a:gd name="connsiteY6" fmla="*/ 1805473 h 3121089"/>
              <a:gd name="connsiteX7" fmla="*/ 503853 w 3531636"/>
              <a:gd name="connsiteY7" fmla="*/ 1614196 h 3121089"/>
              <a:gd name="connsiteX8" fmla="*/ 573832 w 3531636"/>
              <a:gd name="connsiteY8" fmla="*/ 1446244 h 3121089"/>
              <a:gd name="connsiteX9" fmla="*/ 653142 w 3531636"/>
              <a:gd name="connsiteY9" fmla="*/ 1254967 h 3121089"/>
              <a:gd name="connsiteX10" fmla="*/ 755779 w 3531636"/>
              <a:gd name="connsiteY10" fmla="*/ 1040363 h 3121089"/>
              <a:gd name="connsiteX11" fmla="*/ 825759 w 3531636"/>
              <a:gd name="connsiteY11" fmla="*/ 881742 h 3121089"/>
              <a:gd name="connsiteX12" fmla="*/ 895738 w 3531636"/>
              <a:gd name="connsiteY12" fmla="*/ 779106 h 3121089"/>
              <a:gd name="connsiteX13" fmla="*/ 937726 w 3531636"/>
              <a:gd name="connsiteY13" fmla="*/ 690465 h 3121089"/>
              <a:gd name="connsiteX14" fmla="*/ 1003040 w 3531636"/>
              <a:gd name="connsiteY14" fmla="*/ 601824 h 3121089"/>
              <a:gd name="connsiteX15" fmla="*/ 1059024 w 3531636"/>
              <a:gd name="connsiteY15" fmla="*/ 499187 h 3121089"/>
              <a:gd name="connsiteX16" fmla="*/ 1119673 w 3531636"/>
              <a:gd name="connsiteY16" fmla="*/ 433873 h 3121089"/>
              <a:gd name="connsiteX17" fmla="*/ 1175657 w 3531636"/>
              <a:gd name="connsiteY17" fmla="*/ 354563 h 3121089"/>
              <a:gd name="connsiteX18" fmla="*/ 1240971 w 3531636"/>
              <a:gd name="connsiteY18" fmla="*/ 284583 h 3121089"/>
              <a:gd name="connsiteX19" fmla="*/ 1296955 w 3531636"/>
              <a:gd name="connsiteY19" fmla="*/ 223934 h 3121089"/>
              <a:gd name="connsiteX20" fmla="*/ 1385596 w 3531636"/>
              <a:gd name="connsiteY20" fmla="*/ 158620 h 3121089"/>
              <a:gd name="connsiteX21" fmla="*/ 1474236 w 3531636"/>
              <a:gd name="connsiteY21" fmla="*/ 88640 h 3121089"/>
              <a:gd name="connsiteX22" fmla="*/ 1558212 w 3531636"/>
              <a:gd name="connsiteY22" fmla="*/ 46653 h 3121089"/>
              <a:gd name="connsiteX23" fmla="*/ 1642187 w 3531636"/>
              <a:gd name="connsiteY23" fmla="*/ 13996 h 3121089"/>
              <a:gd name="connsiteX24" fmla="*/ 1726163 w 3531636"/>
              <a:gd name="connsiteY24" fmla="*/ 0 h 3121089"/>
              <a:gd name="connsiteX25" fmla="*/ 1819469 w 3531636"/>
              <a:gd name="connsiteY25" fmla="*/ 4665 h 3121089"/>
              <a:gd name="connsiteX26" fmla="*/ 1903445 w 3531636"/>
              <a:gd name="connsiteY26" fmla="*/ 23326 h 3121089"/>
              <a:gd name="connsiteX27" fmla="*/ 2029408 w 3531636"/>
              <a:gd name="connsiteY27" fmla="*/ 74644 h 3121089"/>
              <a:gd name="connsiteX28" fmla="*/ 2132045 w 3531636"/>
              <a:gd name="connsiteY28" fmla="*/ 144624 h 3121089"/>
              <a:gd name="connsiteX29" fmla="*/ 2220685 w 3531636"/>
              <a:gd name="connsiteY29" fmla="*/ 214604 h 3121089"/>
              <a:gd name="connsiteX30" fmla="*/ 2267338 w 3531636"/>
              <a:gd name="connsiteY30" fmla="*/ 261257 h 3121089"/>
              <a:gd name="connsiteX31" fmla="*/ 2327987 w 3531636"/>
              <a:gd name="connsiteY31" fmla="*/ 321906 h 3121089"/>
              <a:gd name="connsiteX32" fmla="*/ 2388636 w 3531636"/>
              <a:gd name="connsiteY32" fmla="*/ 387220 h 3121089"/>
              <a:gd name="connsiteX33" fmla="*/ 2458616 w 3531636"/>
              <a:gd name="connsiteY33" fmla="*/ 471196 h 3121089"/>
              <a:gd name="connsiteX34" fmla="*/ 2547257 w 3531636"/>
              <a:gd name="connsiteY34" fmla="*/ 620485 h 3121089"/>
              <a:gd name="connsiteX35" fmla="*/ 2626567 w 3531636"/>
              <a:gd name="connsiteY35" fmla="*/ 760444 h 3121089"/>
              <a:gd name="connsiteX36" fmla="*/ 2738534 w 3531636"/>
              <a:gd name="connsiteY36" fmla="*/ 942391 h 3121089"/>
              <a:gd name="connsiteX37" fmla="*/ 2864498 w 3531636"/>
              <a:gd name="connsiteY37" fmla="*/ 1212979 h 3121089"/>
              <a:gd name="connsiteX38" fmla="*/ 2957804 w 3531636"/>
              <a:gd name="connsiteY38" fmla="*/ 1413587 h 3121089"/>
              <a:gd name="connsiteX39" fmla="*/ 3032449 w 3531636"/>
              <a:gd name="connsiteY39" fmla="*/ 1600200 h 3121089"/>
              <a:gd name="connsiteX40" fmla="*/ 3135085 w 3531636"/>
              <a:gd name="connsiteY40" fmla="*/ 1880118 h 3121089"/>
              <a:gd name="connsiteX41" fmla="*/ 3214396 w 3531636"/>
              <a:gd name="connsiteY41" fmla="*/ 2094722 h 3121089"/>
              <a:gd name="connsiteX42" fmla="*/ 3279710 w 3531636"/>
              <a:gd name="connsiteY42" fmla="*/ 2299996 h 3121089"/>
              <a:gd name="connsiteX43" fmla="*/ 3345024 w 3531636"/>
              <a:gd name="connsiteY43" fmla="*/ 2486608 h 3121089"/>
              <a:gd name="connsiteX44" fmla="*/ 3405673 w 3531636"/>
              <a:gd name="connsiteY44" fmla="*/ 2687216 h 3121089"/>
              <a:gd name="connsiteX45" fmla="*/ 3456991 w 3531636"/>
              <a:gd name="connsiteY45" fmla="*/ 2850502 h 3121089"/>
              <a:gd name="connsiteX46" fmla="*/ 3508310 w 3531636"/>
              <a:gd name="connsiteY46" fmla="*/ 3037114 h 3121089"/>
              <a:gd name="connsiteX47" fmla="*/ 3531636 w 3531636"/>
              <a:gd name="connsiteY47" fmla="*/ 3121089 h 3121089"/>
              <a:gd name="connsiteX48" fmla="*/ 0 w 3531636"/>
              <a:gd name="connsiteY48" fmla="*/ 3111759 h 312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531636" h="3121089">
                <a:moveTo>
                  <a:pt x="0" y="3111759"/>
                </a:moveTo>
                <a:lnTo>
                  <a:pt x="46653" y="2981130"/>
                </a:lnTo>
                <a:lnTo>
                  <a:pt x="74645" y="2869163"/>
                </a:lnTo>
                <a:lnTo>
                  <a:pt x="102636" y="2747865"/>
                </a:lnTo>
                <a:lnTo>
                  <a:pt x="200608" y="2486608"/>
                </a:lnTo>
                <a:lnTo>
                  <a:pt x="340567" y="2052734"/>
                </a:lnTo>
                <a:lnTo>
                  <a:pt x="429208" y="1805473"/>
                </a:lnTo>
                <a:lnTo>
                  <a:pt x="503853" y="1614196"/>
                </a:lnTo>
                <a:lnTo>
                  <a:pt x="573832" y="1446244"/>
                </a:lnTo>
                <a:lnTo>
                  <a:pt x="653142" y="1254967"/>
                </a:lnTo>
                <a:lnTo>
                  <a:pt x="755779" y="1040363"/>
                </a:lnTo>
                <a:lnTo>
                  <a:pt x="825759" y="881742"/>
                </a:lnTo>
                <a:lnTo>
                  <a:pt x="895738" y="779106"/>
                </a:lnTo>
                <a:lnTo>
                  <a:pt x="937726" y="690465"/>
                </a:lnTo>
                <a:lnTo>
                  <a:pt x="1003040" y="601824"/>
                </a:lnTo>
                <a:lnTo>
                  <a:pt x="1059024" y="499187"/>
                </a:lnTo>
                <a:lnTo>
                  <a:pt x="1119673" y="433873"/>
                </a:lnTo>
                <a:lnTo>
                  <a:pt x="1175657" y="354563"/>
                </a:lnTo>
                <a:lnTo>
                  <a:pt x="1240971" y="284583"/>
                </a:lnTo>
                <a:lnTo>
                  <a:pt x="1296955" y="223934"/>
                </a:lnTo>
                <a:lnTo>
                  <a:pt x="1385596" y="158620"/>
                </a:lnTo>
                <a:lnTo>
                  <a:pt x="1474236" y="88640"/>
                </a:lnTo>
                <a:lnTo>
                  <a:pt x="1558212" y="46653"/>
                </a:lnTo>
                <a:lnTo>
                  <a:pt x="1642187" y="13996"/>
                </a:lnTo>
                <a:lnTo>
                  <a:pt x="1726163" y="0"/>
                </a:lnTo>
                <a:lnTo>
                  <a:pt x="1819469" y="4665"/>
                </a:lnTo>
                <a:lnTo>
                  <a:pt x="1903445" y="23326"/>
                </a:lnTo>
                <a:lnTo>
                  <a:pt x="2029408" y="74644"/>
                </a:lnTo>
                <a:lnTo>
                  <a:pt x="2132045" y="144624"/>
                </a:lnTo>
                <a:lnTo>
                  <a:pt x="2220685" y="214604"/>
                </a:lnTo>
                <a:lnTo>
                  <a:pt x="2267338" y="261257"/>
                </a:lnTo>
                <a:lnTo>
                  <a:pt x="2327987" y="321906"/>
                </a:lnTo>
                <a:lnTo>
                  <a:pt x="2388636" y="387220"/>
                </a:lnTo>
                <a:lnTo>
                  <a:pt x="2458616" y="471196"/>
                </a:lnTo>
                <a:lnTo>
                  <a:pt x="2547257" y="620485"/>
                </a:lnTo>
                <a:lnTo>
                  <a:pt x="2626567" y="760444"/>
                </a:lnTo>
                <a:lnTo>
                  <a:pt x="2738534" y="942391"/>
                </a:lnTo>
                <a:lnTo>
                  <a:pt x="2864498" y="1212979"/>
                </a:lnTo>
                <a:lnTo>
                  <a:pt x="2957804" y="1413587"/>
                </a:lnTo>
                <a:lnTo>
                  <a:pt x="3032449" y="1600200"/>
                </a:lnTo>
                <a:lnTo>
                  <a:pt x="3135085" y="1880118"/>
                </a:lnTo>
                <a:lnTo>
                  <a:pt x="3214396" y="2094722"/>
                </a:lnTo>
                <a:lnTo>
                  <a:pt x="3279710" y="2299996"/>
                </a:lnTo>
                <a:lnTo>
                  <a:pt x="3345024" y="2486608"/>
                </a:lnTo>
                <a:lnTo>
                  <a:pt x="3405673" y="2687216"/>
                </a:lnTo>
                <a:lnTo>
                  <a:pt x="3456991" y="2850502"/>
                </a:lnTo>
                <a:lnTo>
                  <a:pt x="3508310" y="3037114"/>
                </a:lnTo>
                <a:lnTo>
                  <a:pt x="3531636" y="3121089"/>
                </a:lnTo>
                <a:lnTo>
                  <a:pt x="0" y="311175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4184496" y="1752600"/>
            <a:ext cx="0" cy="2811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191423" y="4564072"/>
            <a:ext cx="2888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80096" y="4387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490" y="14925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99983" y="38862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60336" y="5213817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336" y="5213817"/>
                <a:ext cx="43261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02178" y="3236883"/>
                <a:ext cx="43261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78" y="3236883"/>
                <a:ext cx="43261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4282863" y="3971514"/>
            <a:ext cx="2133131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15994" y="3786848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ADE92C-BDDA-4988-83AA-3A7E1694D66B}"/>
              </a:ext>
            </a:extLst>
          </p:cNvPr>
          <p:cNvSpPr txBox="1"/>
          <p:nvPr/>
        </p:nvSpPr>
        <p:spPr>
          <a:xfrm>
            <a:off x="3816552" y="35480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920486-4A84-3E42-A607-402422CE86A4}"/>
              </a:ext>
            </a:extLst>
          </p:cNvPr>
          <p:cNvGrpSpPr/>
          <p:nvPr/>
        </p:nvGrpSpPr>
        <p:grpSpPr>
          <a:xfrm rot="16200000" flipV="1">
            <a:off x="4740060" y="4155233"/>
            <a:ext cx="661617" cy="1758891"/>
            <a:chOff x="3730335" y="4145973"/>
            <a:chExt cx="994069" cy="57842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8F09C2-17D6-C94A-ACB1-DC295CAA136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227370" y="4227367"/>
              <a:ext cx="0" cy="9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8942C3-DB8D-4140-8A78-0ECEB2A8AB65}"/>
                </a:ext>
              </a:extLst>
            </p:cNvPr>
            <p:cNvCxnSpPr/>
            <p:nvPr/>
          </p:nvCxnSpPr>
          <p:spPr>
            <a:xfrm flipH="1">
              <a:off x="3730335" y="4145973"/>
              <a:ext cx="994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9881D5-5C29-3541-A840-8F993123CFF2}"/>
                </a:ext>
              </a:extLst>
            </p:cNvPr>
            <p:cNvCxnSpPr/>
            <p:nvPr/>
          </p:nvCxnSpPr>
          <p:spPr>
            <a:xfrm flipV="1">
              <a:off x="3965863" y="4145973"/>
              <a:ext cx="0" cy="578428"/>
            </a:xfrm>
            <a:prstGeom prst="line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F704AA-73BD-8F4A-B604-75EAA7A6454B}"/>
              </a:ext>
            </a:extLst>
          </p:cNvPr>
          <p:cNvGrpSpPr/>
          <p:nvPr/>
        </p:nvGrpSpPr>
        <p:grpSpPr>
          <a:xfrm flipH="1" flipV="1">
            <a:off x="5034490" y="2054424"/>
            <a:ext cx="1831835" cy="2517569"/>
            <a:chOff x="3730335" y="4145973"/>
            <a:chExt cx="3412313" cy="57842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E7F1E4-2EC5-A54E-9FF7-345BFED739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0337" y="4724401"/>
              <a:ext cx="34123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D8A0A8-F469-4041-B700-9672CC9818F0}"/>
                </a:ext>
              </a:extLst>
            </p:cNvPr>
            <p:cNvCxnSpPr/>
            <p:nvPr/>
          </p:nvCxnSpPr>
          <p:spPr>
            <a:xfrm flipH="1">
              <a:off x="3730335" y="4145973"/>
              <a:ext cx="994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E62AE7-D4EB-4841-A7FE-4F58C44FA7F7}"/>
                </a:ext>
              </a:extLst>
            </p:cNvPr>
            <p:cNvCxnSpPr/>
            <p:nvPr/>
          </p:nvCxnSpPr>
          <p:spPr>
            <a:xfrm flipV="1">
              <a:off x="3965863" y="4145973"/>
              <a:ext cx="0" cy="578428"/>
            </a:xfrm>
            <a:prstGeom prst="line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6B0F80-C12E-7447-A679-EEE646797FA6}"/>
              </a:ext>
            </a:extLst>
          </p:cNvPr>
          <p:cNvGrpSpPr/>
          <p:nvPr/>
        </p:nvGrpSpPr>
        <p:grpSpPr>
          <a:xfrm flipV="1">
            <a:off x="1576950" y="3971513"/>
            <a:ext cx="2066153" cy="592558"/>
            <a:chOff x="3730335" y="4145973"/>
            <a:chExt cx="3412313" cy="57842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06A34D3-6D5D-4A4A-93A5-E773463549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0337" y="4724401"/>
              <a:ext cx="34123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2917ED-3E93-8140-A1A3-81E95EFFCFD7}"/>
                </a:ext>
              </a:extLst>
            </p:cNvPr>
            <p:cNvCxnSpPr/>
            <p:nvPr/>
          </p:nvCxnSpPr>
          <p:spPr>
            <a:xfrm flipH="1">
              <a:off x="3730335" y="4145973"/>
              <a:ext cx="994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4124B2-67A0-C940-A2E9-F130DE00E63E}"/>
                </a:ext>
              </a:extLst>
            </p:cNvPr>
            <p:cNvCxnSpPr/>
            <p:nvPr/>
          </p:nvCxnSpPr>
          <p:spPr>
            <a:xfrm flipV="1">
              <a:off x="3965863" y="4145973"/>
              <a:ext cx="0" cy="578428"/>
            </a:xfrm>
            <a:prstGeom prst="line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924BAD1-C07E-6244-BC9A-1434B6BAEC23}"/>
                  </a:ext>
                </a:extLst>
              </p:cNvPr>
              <p:cNvSpPr txBox="1"/>
              <p:nvPr/>
            </p:nvSpPr>
            <p:spPr>
              <a:xfrm>
                <a:off x="891721" y="3838242"/>
                <a:ext cx="653833" cy="7861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CA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924BAD1-C07E-6244-BC9A-1434B6BAE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21" y="3838242"/>
                <a:ext cx="653833" cy="78617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02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65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067580"/>
            <a:ext cx="4800600" cy="32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1752600" y="1447589"/>
            <a:ext cx="0" cy="38203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1759527" y="5267980"/>
            <a:ext cx="55452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64361" y="508331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6303" y="1000016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11" name="Oval 10"/>
          <p:cNvSpPr/>
          <p:nvPr/>
        </p:nvSpPr>
        <p:spPr>
          <a:xfrm>
            <a:off x="4061460" y="357634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59527" y="1686580"/>
            <a:ext cx="479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553200" y="1475297"/>
            <a:ext cx="0" cy="45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06982" y="1447589"/>
                <a:ext cx="42191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82" y="1447589"/>
                <a:ext cx="42191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7000009" y="2067580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95209" y="206758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96308" y="3528387"/>
                <a:ext cx="43037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308" y="3528387"/>
                <a:ext cx="4303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759527" y="5572780"/>
            <a:ext cx="2382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42509" y="3990052"/>
            <a:ext cx="13854" cy="182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752600" y="5375353"/>
            <a:ext cx="0" cy="45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 flipV="1">
            <a:off x="1388919" y="5022061"/>
            <a:ext cx="0" cy="45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188027" y="3657389"/>
            <a:ext cx="2687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88919" y="3646998"/>
            <a:ext cx="0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74173" y="3990052"/>
                <a:ext cx="430374" cy="7911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73" y="3990052"/>
                <a:ext cx="430374" cy="7911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753591" y="5347645"/>
                <a:ext cx="423514" cy="7913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b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591" y="5347645"/>
                <a:ext cx="423514" cy="7913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4154239" y="3664192"/>
            <a:ext cx="1108452" cy="3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62691" y="3483114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152900" y="2600980"/>
            <a:ext cx="0" cy="106084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98376" y="2231648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2A918-02B9-43AF-B98F-290D9AF95F99}"/>
              </a:ext>
            </a:extLst>
          </p:cNvPr>
          <p:cNvSpPr txBox="1"/>
          <p:nvPr/>
        </p:nvSpPr>
        <p:spPr>
          <a:xfrm>
            <a:off x="4213773" y="32831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1091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998940" y="1524000"/>
            <a:ext cx="4776355" cy="3179618"/>
          </a:xfrm>
          <a:prstGeom prst="triangle">
            <a:avLst>
              <a:gd name="adj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1993746" y="1163048"/>
            <a:ext cx="0" cy="3561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1981623" y="4694412"/>
            <a:ext cx="51876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97040" y="450974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6152" y="675409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11" name="Oval 10"/>
          <p:cNvSpPr/>
          <p:nvPr/>
        </p:nvSpPr>
        <p:spPr>
          <a:xfrm>
            <a:off x="3187444" y="35814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81623" y="5552209"/>
            <a:ext cx="479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775295" y="4831773"/>
            <a:ext cx="1" cy="95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29078" y="5313218"/>
                <a:ext cx="42191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078" y="5313218"/>
                <a:ext cx="42191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1035397" y="1524000"/>
            <a:ext cx="0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1696" y="15240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1696" y="2984807"/>
                <a:ext cx="43037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96" y="2984807"/>
                <a:ext cx="4303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981623" y="5029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270096" y="3843311"/>
            <a:ext cx="13854" cy="1424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974696" y="4831773"/>
            <a:ext cx="0" cy="94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31696" y="4703618"/>
            <a:ext cx="10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410123" y="3657600"/>
            <a:ext cx="163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611015" y="3657600"/>
            <a:ext cx="0" cy="104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70182" y="3778321"/>
                <a:ext cx="423514" cy="7936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82" y="3778321"/>
                <a:ext cx="423514" cy="7936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483851" y="4762501"/>
                <a:ext cx="423514" cy="7936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b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51" y="4762501"/>
                <a:ext cx="423514" cy="7936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3273559" y="3659970"/>
            <a:ext cx="3006436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995" y="3488174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278884" y="1902630"/>
            <a:ext cx="0" cy="175497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17696" y="1524000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70C3A4-9D8C-41FA-86B5-9A2D5C112718}"/>
              </a:ext>
            </a:extLst>
          </p:cNvPr>
          <p:cNvSpPr txBox="1"/>
          <p:nvPr/>
        </p:nvSpPr>
        <p:spPr>
          <a:xfrm>
            <a:off x="3306113" y="32749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4458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76844" y="1740932"/>
            <a:ext cx="4776355" cy="3179618"/>
          </a:xfrm>
          <a:prstGeom prst="triangle">
            <a:avLst>
              <a:gd name="adj" fmla="val 741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1752600" y="1295400"/>
            <a:ext cx="0" cy="364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1759527" y="4920550"/>
            <a:ext cx="5250873" cy="207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86682" y="474627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9376" y="949265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11" name="Oval 10"/>
          <p:cNvSpPr/>
          <p:nvPr/>
        </p:nvSpPr>
        <p:spPr>
          <a:xfrm>
            <a:off x="4565765" y="3798332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59527" y="5769141"/>
            <a:ext cx="479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553199" y="5048705"/>
            <a:ext cx="1" cy="95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06982" y="5530150"/>
                <a:ext cx="42191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82" y="5530150"/>
                <a:ext cx="42191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813301" y="1740932"/>
            <a:ext cx="0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9600" y="1740932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9600" y="3201739"/>
                <a:ext cx="43037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01739"/>
                <a:ext cx="4303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759527" y="5246132"/>
            <a:ext cx="2559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312227" y="5048705"/>
            <a:ext cx="6927" cy="43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752600" y="5048705"/>
            <a:ext cx="0" cy="94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09600" y="4920550"/>
            <a:ext cx="10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188028" y="3874532"/>
            <a:ext cx="297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88919" y="3874532"/>
            <a:ext cx="0" cy="104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48086" y="3995253"/>
                <a:ext cx="423514" cy="7936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86" y="3995253"/>
                <a:ext cx="423514" cy="7936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853086" y="4979433"/>
                <a:ext cx="423514" cy="7913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b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086" y="4979433"/>
                <a:ext cx="423514" cy="7913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3" idx="0"/>
          </p:cNvCxnSpPr>
          <p:nvPr/>
        </p:nvCxnSpPr>
        <p:spPr>
          <a:xfrm flipH="1">
            <a:off x="4328892" y="1740932"/>
            <a:ext cx="991243" cy="317961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42524" y="3904303"/>
            <a:ext cx="1108452" cy="3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50976" y="3723225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641185" y="2841091"/>
            <a:ext cx="0" cy="106084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86661" y="2471759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D46951-6328-4272-80B1-DF7F647F3C69}"/>
              </a:ext>
            </a:extLst>
          </p:cNvPr>
          <p:cNvSpPr txBox="1"/>
          <p:nvPr/>
        </p:nvSpPr>
        <p:spPr>
          <a:xfrm>
            <a:off x="4799430" y="35218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558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2345305" y="1981200"/>
            <a:ext cx="3657600" cy="3657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4184496" y="1600200"/>
            <a:ext cx="0" cy="22018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4191423" y="3802072"/>
            <a:ext cx="22855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68440" y="3625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1659" y="11640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99983" y="3700241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7"/>
          </p:cNvCxnSpPr>
          <p:nvPr/>
        </p:nvCxnSpPr>
        <p:spPr>
          <a:xfrm flipV="1">
            <a:off x="4282863" y="2516843"/>
            <a:ext cx="1184399" cy="1183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48200" y="2662535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662535"/>
                <a:ext cx="3802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F06666A-B871-4D79-9841-B57803B387A6}"/>
              </a:ext>
            </a:extLst>
          </p:cNvPr>
          <p:cNvSpPr txBox="1"/>
          <p:nvPr/>
        </p:nvSpPr>
        <p:spPr>
          <a:xfrm>
            <a:off x="3827215" y="34032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1612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2362154" y="2039081"/>
            <a:ext cx="3657600" cy="3657600"/>
          </a:xfrm>
          <a:prstGeom prst="don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4203546" y="1676400"/>
            <a:ext cx="0" cy="22018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4191423" y="3878272"/>
            <a:ext cx="22093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00" y="3705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508" y="12308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99983" y="3776441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7" idx="7"/>
          </p:cNvCxnSpPr>
          <p:nvPr/>
        </p:nvCxnSpPr>
        <p:spPr>
          <a:xfrm flipV="1">
            <a:off x="4256081" y="2286001"/>
            <a:ext cx="773119" cy="1517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56212" y="2362200"/>
                <a:ext cx="5309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212" y="2362200"/>
                <a:ext cx="53097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7" idx="7"/>
          </p:cNvCxnSpPr>
          <p:nvPr/>
        </p:nvCxnSpPr>
        <p:spPr>
          <a:xfrm flipV="1">
            <a:off x="4256081" y="3429001"/>
            <a:ext cx="773119" cy="374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60567" y="3429000"/>
                <a:ext cx="4651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567" y="3429000"/>
                <a:ext cx="46512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0ED045F-9713-4815-BE6F-748BE84667F7}"/>
              </a:ext>
            </a:extLst>
          </p:cNvPr>
          <p:cNvSpPr txBox="1"/>
          <p:nvPr/>
        </p:nvSpPr>
        <p:spPr>
          <a:xfrm>
            <a:off x="3854361" y="34751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287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2365663" y="2729346"/>
            <a:ext cx="3657600" cy="3657600"/>
          </a:xfrm>
          <a:prstGeom prst="pie">
            <a:avLst>
              <a:gd name="adj1" fmla="val 10800000"/>
              <a:gd name="adj2" fmla="val 215999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184496" y="2049472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191423" y="4564072"/>
            <a:ext cx="2888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80096" y="4387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508" y="1600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99983" y="38862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32564" y="3275599"/>
            <a:ext cx="1285009" cy="1254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25168" y="3424535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68" y="3424535"/>
                <a:ext cx="3802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>
            <a:off x="1721428" y="4571997"/>
            <a:ext cx="502228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721428" y="3993573"/>
            <a:ext cx="2256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98519" y="3993573"/>
            <a:ext cx="0" cy="57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75596" y="3841173"/>
                <a:ext cx="787395" cy="7848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π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96" y="3841173"/>
                <a:ext cx="787395" cy="7848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4282863" y="3971514"/>
            <a:ext cx="2133131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15994" y="3786848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ADE92C-BDDA-4988-83AA-3A7E1694D66B}"/>
              </a:ext>
            </a:extLst>
          </p:cNvPr>
          <p:cNvSpPr txBox="1"/>
          <p:nvPr/>
        </p:nvSpPr>
        <p:spPr>
          <a:xfrm>
            <a:off x="3816552" y="35480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8944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2365663" y="2729346"/>
            <a:ext cx="3657600" cy="3657600"/>
          </a:xfrm>
          <a:prstGeom prst="pie">
            <a:avLst>
              <a:gd name="adj1" fmla="val 16200000"/>
              <a:gd name="adj2" fmla="val 215999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184496" y="2049472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191423" y="4564072"/>
            <a:ext cx="2888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80096" y="4387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508" y="1600200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7" name="Oval 6"/>
          <p:cNvSpPr/>
          <p:nvPr/>
        </p:nvSpPr>
        <p:spPr>
          <a:xfrm>
            <a:off x="4704311" y="38862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32564" y="3275599"/>
            <a:ext cx="1285009" cy="1254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7568" y="3272135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568" y="3272135"/>
                <a:ext cx="3802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>
            <a:off x="3536372" y="4571997"/>
            <a:ext cx="502228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77935" y="3993573"/>
            <a:ext cx="99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13463" y="3993573"/>
            <a:ext cx="0" cy="57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90540" y="3841173"/>
                <a:ext cx="787395" cy="7848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π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540" y="3841173"/>
                <a:ext cx="787395" cy="7848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 rot="16200000" flipV="1">
            <a:off x="3993571" y="4353789"/>
            <a:ext cx="1035629" cy="578428"/>
            <a:chOff x="3688772" y="4145973"/>
            <a:chExt cx="1035629" cy="578428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3688772" y="4724397"/>
              <a:ext cx="502228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730335" y="4145973"/>
              <a:ext cx="994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965863" y="4145973"/>
              <a:ext cx="0" cy="578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90954" y="5076371"/>
                <a:ext cx="787395" cy="7848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π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54" y="5076371"/>
                <a:ext cx="787395" cy="784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4784533" y="3979594"/>
            <a:ext cx="1387667" cy="237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63594" y="3800886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783194" y="2579132"/>
            <a:ext cx="0" cy="140046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8670" y="2209800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9A2EDF-43F0-4A58-AE98-F00A345BDD35}"/>
              </a:ext>
            </a:extLst>
          </p:cNvPr>
          <p:cNvSpPr txBox="1"/>
          <p:nvPr/>
        </p:nvSpPr>
        <p:spPr>
          <a:xfrm>
            <a:off x="4447027" y="35308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0961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340427" y="1981200"/>
            <a:ext cx="5698105" cy="3657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184496" y="1287472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191423" y="3791681"/>
            <a:ext cx="3958725" cy="103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53400" y="3625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508" y="83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99983" y="3700241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43400" y="1981200"/>
            <a:ext cx="421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47755" y="1981200"/>
            <a:ext cx="0" cy="1810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85409" y="2664767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09" y="2664767"/>
                <a:ext cx="42191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7038532" y="3821044"/>
            <a:ext cx="2597" cy="52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191423" y="4133771"/>
            <a:ext cx="2849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89479" y="3931880"/>
            <a:ext cx="1521" cy="41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86400" y="4038600"/>
                <a:ext cx="4042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038600"/>
                <a:ext cx="4042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6CC549B-D6D7-45F5-9A5B-5AB93F30D133}"/>
              </a:ext>
            </a:extLst>
          </p:cNvPr>
          <p:cNvSpPr txBox="1"/>
          <p:nvPr/>
        </p:nvSpPr>
        <p:spPr>
          <a:xfrm>
            <a:off x="3821238" y="33631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4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123</Words>
  <Application>Microsoft Office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83</cp:revision>
  <dcterms:created xsi:type="dcterms:W3CDTF">2014-08-06T15:19:33Z</dcterms:created>
  <dcterms:modified xsi:type="dcterms:W3CDTF">2022-04-07T20:13:49Z</dcterms:modified>
</cp:coreProperties>
</file>