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89" r:id="rId7"/>
    <p:sldId id="290" r:id="rId8"/>
    <p:sldId id="291" r:id="rId9"/>
    <p:sldId id="292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D4819-7AEF-431D-9FF4-AE108E9B9531}" v="102" dt="2020-11-28T15:16:52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7A94122F-DF8E-44E7-B017-EB0A1E258F7D}"/>
    <pc:docChg chg="undo custSel addSld delSld modSld">
      <pc:chgData name="Moore, Jacob Preston" userId="fdd3fd0f-c483-48c9-988d-7deb216763fd" providerId="ADAL" clId="{7A94122F-DF8E-44E7-B017-EB0A1E258F7D}" dt="2020-11-19T19:41:25.361" v="648"/>
      <pc:docMkLst>
        <pc:docMk/>
      </pc:docMkLst>
      <pc:sldChg chg="modSp">
        <pc:chgData name="Moore, Jacob Preston" userId="fdd3fd0f-c483-48c9-988d-7deb216763fd" providerId="ADAL" clId="{7A94122F-DF8E-44E7-B017-EB0A1E258F7D}" dt="2020-11-19T19:12:31.290" v="32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7A94122F-DF8E-44E7-B017-EB0A1E258F7D}" dt="2020-11-19T19:12:31.290" v="32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7A94122F-DF8E-44E7-B017-EB0A1E258F7D}" dt="2020-11-19T19:29:09.555" v="96" actId="20577"/>
        <pc:sldMkLst>
          <pc:docMk/>
          <pc:sldMk cId="185412890" sldId="262"/>
        </pc:sldMkLst>
        <pc:spChg chg="mod">
          <ac:chgData name="Moore, Jacob Preston" userId="fdd3fd0f-c483-48c9-988d-7deb216763fd" providerId="ADAL" clId="{7A94122F-DF8E-44E7-B017-EB0A1E258F7D}" dt="2020-11-19T19:29:09.555" v="96" actId="20577"/>
          <ac:spMkLst>
            <pc:docMk/>
            <pc:sldMk cId="185412890" sldId="262"/>
            <ac:spMk id="3" creationId="{00000000-0000-0000-0000-000000000000}"/>
          </ac:spMkLst>
        </pc:spChg>
      </pc:sldChg>
      <pc:sldChg chg="addSp modSp add">
        <pc:chgData name="Moore, Jacob Preston" userId="fdd3fd0f-c483-48c9-988d-7deb216763fd" providerId="ADAL" clId="{7A94122F-DF8E-44E7-B017-EB0A1E258F7D}" dt="2020-11-19T19:30:19.201" v="105" actId="1076"/>
        <pc:sldMkLst>
          <pc:docMk/>
          <pc:sldMk cId="303496248" sldId="263"/>
        </pc:sldMkLst>
        <pc:spChg chg="add mod">
          <ac:chgData name="Moore, Jacob Preston" userId="fdd3fd0f-c483-48c9-988d-7deb216763fd" providerId="ADAL" clId="{7A94122F-DF8E-44E7-B017-EB0A1E258F7D}" dt="2020-11-19T19:30:19.201" v="105" actId="1076"/>
          <ac:spMkLst>
            <pc:docMk/>
            <pc:sldMk cId="303496248" sldId="263"/>
            <ac:spMk id="28" creationId="{F9F47A27-661B-4689-A738-658DDF4FE17D}"/>
          </ac:spMkLst>
        </pc:spChg>
        <pc:cxnChg chg="add mod">
          <ac:chgData name="Moore, Jacob Preston" userId="fdd3fd0f-c483-48c9-988d-7deb216763fd" providerId="ADAL" clId="{7A94122F-DF8E-44E7-B017-EB0A1E258F7D}" dt="2020-11-19T19:30:15.294" v="104" actId="1076"/>
          <ac:cxnSpMkLst>
            <pc:docMk/>
            <pc:sldMk cId="303496248" sldId="263"/>
            <ac:cxnSpMk id="26" creationId="{4B2B9FC7-4AB4-4A3D-BD3F-17DA03B4A3A8}"/>
          </ac:cxnSpMkLst>
        </pc:cxnChg>
      </pc:sldChg>
      <pc:sldChg chg="modSp add">
        <pc:chgData name="Moore, Jacob Preston" userId="fdd3fd0f-c483-48c9-988d-7deb216763fd" providerId="ADAL" clId="{7A94122F-DF8E-44E7-B017-EB0A1E258F7D}" dt="2020-11-19T19:33:15.012" v="134" actId="1036"/>
        <pc:sldMkLst>
          <pc:docMk/>
          <pc:sldMk cId="1761573408" sldId="264"/>
        </pc:sldMkLst>
        <pc:spChg chg="mod">
          <ac:chgData name="Moore, Jacob Preston" userId="fdd3fd0f-c483-48c9-988d-7deb216763fd" providerId="ADAL" clId="{7A94122F-DF8E-44E7-B017-EB0A1E258F7D}" dt="2020-11-19T19:33:15.012" v="134" actId="1036"/>
          <ac:spMkLst>
            <pc:docMk/>
            <pc:sldMk cId="1761573408" sldId="264"/>
            <ac:spMk id="19" creationId="{00000000-0000-0000-0000-000000000000}"/>
          </ac:spMkLst>
        </pc:spChg>
        <pc:spChg chg="mod">
          <ac:chgData name="Moore, Jacob Preston" userId="fdd3fd0f-c483-48c9-988d-7deb216763fd" providerId="ADAL" clId="{7A94122F-DF8E-44E7-B017-EB0A1E258F7D}" dt="2020-11-19T19:33:12.736" v="131" actId="313"/>
          <ac:spMkLst>
            <pc:docMk/>
            <pc:sldMk cId="1761573408" sldId="264"/>
            <ac:spMk id="21" creationId="{00000000-0000-0000-0000-000000000000}"/>
          </ac:spMkLst>
        </pc:spChg>
      </pc:sldChg>
      <pc:sldChg chg="add">
        <pc:chgData name="Moore, Jacob Preston" userId="fdd3fd0f-c483-48c9-988d-7deb216763fd" providerId="ADAL" clId="{7A94122F-DF8E-44E7-B017-EB0A1E258F7D}" dt="2020-11-19T19:12:02.377" v="12"/>
        <pc:sldMkLst>
          <pc:docMk/>
          <pc:sldMk cId="1718533900" sldId="265"/>
        </pc:sldMkLst>
      </pc:sldChg>
      <pc:sldChg chg="add">
        <pc:chgData name="Moore, Jacob Preston" userId="fdd3fd0f-c483-48c9-988d-7deb216763fd" providerId="ADAL" clId="{7A94122F-DF8E-44E7-B017-EB0A1E258F7D}" dt="2020-11-19T19:12:11.393" v="16"/>
        <pc:sldMkLst>
          <pc:docMk/>
          <pc:sldMk cId="2306212071" sldId="266"/>
        </pc:sldMkLst>
      </pc:sldChg>
      <pc:sldChg chg="add del">
        <pc:chgData name="Moore, Jacob Preston" userId="fdd3fd0f-c483-48c9-988d-7deb216763fd" providerId="ADAL" clId="{7A94122F-DF8E-44E7-B017-EB0A1E258F7D}" dt="2020-11-19T19:12:09.108" v="13" actId="2696"/>
        <pc:sldMkLst>
          <pc:docMk/>
          <pc:sldMk cId="4118989775" sldId="266"/>
        </pc:sldMkLst>
      </pc:sldChg>
      <pc:sldChg chg="add">
        <pc:chgData name="Moore, Jacob Preston" userId="fdd3fd0f-c483-48c9-988d-7deb216763fd" providerId="ADAL" clId="{7A94122F-DF8E-44E7-B017-EB0A1E258F7D}" dt="2020-11-19T19:12:11.393" v="16"/>
        <pc:sldMkLst>
          <pc:docMk/>
          <pc:sldMk cId="2938147862" sldId="267"/>
        </pc:sldMkLst>
      </pc:sldChg>
      <pc:sldChg chg="add del">
        <pc:chgData name="Moore, Jacob Preston" userId="fdd3fd0f-c483-48c9-988d-7deb216763fd" providerId="ADAL" clId="{7A94122F-DF8E-44E7-B017-EB0A1E258F7D}" dt="2020-11-19T19:12:09.116" v="14" actId="2696"/>
        <pc:sldMkLst>
          <pc:docMk/>
          <pc:sldMk cId="3569074206" sldId="267"/>
        </pc:sldMkLst>
      </pc:sldChg>
      <pc:sldChg chg="add">
        <pc:chgData name="Moore, Jacob Preston" userId="fdd3fd0f-c483-48c9-988d-7deb216763fd" providerId="ADAL" clId="{7A94122F-DF8E-44E7-B017-EB0A1E258F7D}" dt="2020-11-19T19:12:11.393" v="16"/>
        <pc:sldMkLst>
          <pc:docMk/>
          <pc:sldMk cId="523599034" sldId="268"/>
        </pc:sldMkLst>
      </pc:sldChg>
      <pc:sldChg chg="add del">
        <pc:chgData name="Moore, Jacob Preston" userId="fdd3fd0f-c483-48c9-988d-7deb216763fd" providerId="ADAL" clId="{7A94122F-DF8E-44E7-B017-EB0A1E258F7D}" dt="2020-11-19T19:12:09.121" v="15" actId="2696"/>
        <pc:sldMkLst>
          <pc:docMk/>
          <pc:sldMk cId="2501320273" sldId="268"/>
        </pc:sldMkLst>
      </pc:sldChg>
      <pc:sldChg chg="modSp add modAnim">
        <pc:chgData name="Moore, Jacob Preston" userId="fdd3fd0f-c483-48c9-988d-7deb216763fd" providerId="ADAL" clId="{7A94122F-DF8E-44E7-B017-EB0A1E258F7D}" dt="2020-11-19T19:41:25.361" v="648"/>
        <pc:sldMkLst>
          <pc:docMk/>
          <pc:sldMk cId="2530143556" sldId="288"/>
        </pc:sldMkLst>
        <pc:spChg chg="mod">
          <ac:chgData name="Moore, Jacob Preston" userId="fdd3fd0f-c483-48c9-988d-7deb216763fd" providerId="ADAL" clId="{7A94122F-DF8E-44E7-B017-EB0A1E258F7D}" dt="2020-11-19T19:36:30.173" v="151" actId="20577"/>
          <ac:spMkLst>
            <pc:docMk/>
            <pc:sldMk cId="2530143556" sldId="288"/>
            <ac:spMk id="2" creationId="{6FDF561E-9FCB-41F8-A348-FCF4558DCF6D}"/>
          </ac:spMkLst>
        </pc:spChg>
        <pc:spChg chg="mod">
          <ac:chgData name="Moore, Jacob Preston" userId="fdd3fd0f-c483-48c9-988d-7deb216763fd" providerId="ADAL" clId="{7A94122F-DF8E-44E7-B017-EB0A1E258F7D}" dt="2020-11-19T19:41:02.724" v="646" actId="113"/>
          <ac:spMkLst>
            <pc:docMk/>
            <pc:sldMk cId="2530143556" sldId="288"/>
            <ac:spMk id="3" creationId="{7D624BB5-F790-4654-A5EF-A2E4B4B3446C}"/>
          </ac:spMkLst>
        </pc:spChg>
      </pc:sldChg>
      <pc:sldChg chg="del">
        <pc:chgData name="Moore, Jacob Preston" userId="fdd3fd0f-c483-48c9-988d-7deb216763fd" providerId="ADAL" clId="{7A94122F-DF8E-44E7-B017-EB0A1E258F7D}" dt="2020-11-19T19:11:56.764" v="0" actId="2696"/>
        <pc:sldMkLst>
          <pc:docMk/>
          <pc:sldMk cId="387314289" sldId="293"/>
        </pc:sldMkLst>
      </pc:sldChg>
      <pc:sldChg chg="del">
        <pc:chgData name="Moore, Jacob Preston" userId="fdd3fd0f-c483-48c9-988d-7deb216763fd" providerId="ADAL" clId="{7A94122F-DF8E-44E7-B017-EB0A1E258F7D}" dt="2020-11-19T19:11:56.795" v="2" actId="2696"/>
        <pc:sldMkLst>
          <pc:docMk/>
          <pc:sldMk cId="2996462329" sldId="295"/>
        </pc:sldMkLst>
      </pc:sldChg>
      <pc:sldChg chg="del">
        <pc:chgData name="Moore, Jacob Preston" userId="fdd3fd0f-c483-48c9-988d-7deb216763fd" providerId="ADAL" clId="{7A94122F-DF8E-44E7-B017-EB0A1E258F7D}" dt="2020-11-19T19:11:56.810" v="3" actId="2696"/>
        <pc:sldMkLst>
          <pc:docMk/>
          <pc:sldMk cId="2298834723" sldId="296"/>
        </pc:sldMkLst>
      </pc:sldChg>
      <pc:sldChg chg="del">
        <pc:chgData name="Moore, Jacob Preston" userId="fdd3fd0f-c483-48c9-988d-7deb216763fd" providerId="ADAL" clId="{7A94122F-DF8E-44E7-B017-EB0A1E258F7D}" dt="2020-11-19T19:11:56.873" v="4" actId="2696"/>
        <pc:sldMkLst>
          <pc:docMk/>
          <pc:sldMk cId="2634808418" sldId="297"/>
        </pc:sldMkLst>
      </pc:sldChg>
      <pc:sldChg chg="del">
        <pc:chgData name="Moore, Jacob Preston" userId="fdd3fd0f-c483-48c9-988d-7deb216763fd" providerId="ADAL" clId="{7A94122F-DF8E-44E7-B017-EB0A1E258F7D}" dt="2020-11-19T19:11:56.998" v="5" actId="2696"/>
        <pc:sldMkLst>
          <pc:docMk/>
          <pc:sldMk cId="4072395342" sldId="298"/>
        </pc:sldMkLst>
      </pc:sldChg>
      <pc:sldChg chg="del">
        <pc:chgData name="Moore, Jacob Preston" userId="fdd3fd0f-c483-48c9-988d-7deb216763fd" providerId="ADAL" clId="{7A94122F-DF8E-44E7-B017-EB0A1E258F7D}" dt="2020-11-19T19:11:57.108" v="6" actId="2696"/>
        <pc:sldMkLst>
          <pc:docMk/>
          <pc:sldMk cId="2751125873" sldId="299"/>
        </pc:sldMkLst>
      </pc:sldChg>
      <pc:sldChg chg="del">
        <pc:chgData name="Moore, Jacob Preston" userId="fdd3fd0f-c483-48c9-988d-7deb216763fd" providerId="ADAL" clId="{7A94122F-DF8E-44E7-B017-EB0A1E258F7D}" dt="2020-11-19T19:11:59.806" v="8" actId="2696"/>
        <pc:sldMkLst>
          <pc:docMk/>
          <pc:sldMk cId="3316355662" sldId="300"/>
        </pc:sldMkLst>
      </pc:sldChg>
      <pc:sldChg chg="del">
        <pc:chgData name="Moore, Jacob Preston" userId="fdd3fd0f-c483-48c9-988d-7deb216763fd" providerId="ADAL" clId="{7A94122F-DF8E-44E7-B017-EB0A1E258F7D}" dt="2020-11-19T19:11:59.806" v="9" actId="2696"/>
        <pc:sldMkLst>
          <pc:docMk/>
          <pc:sldMk cId="2529682722" sldId="301"/>
        </pc:sldMkLst>
      </pc:sldChg>
      <pc:sldChg chg="del">
        <pc:chgData name="Moore, Jacob Preston" userId="fdd3fd0f-c483-48c9-988d-7deb216763fd" providerId="ADAL" clId="{7A94122F-DF8E-44E7-B017-EB0A1E258F7D}" dt="2020-11-19T19:11:56.779" v="1" actId="2696"/>
        <pc:sldMkLst>
          <pc:docMk/>
          <pc:sldMk cId="4000413465" sldId="335"/>
        </pc:sldMkLst>
      </pc:sldChg>
      <pc:sldChg chg="del">
        <pc:chgData name="Moore, Jacob Preston" userId="fdd3fd0f-c483-48c9-988d-7deb216763fd" providerId="ADAL" clId="{7A94122F-DF8E-44E7-B017-EB0A1E258F7D}" dt="2020-11-19T19:11:57.108" v="7" actId="2696"/>
        <pc:sldMkLst>
          <pc:docMk/>
          <pc:sldMk cId="2922210400" sldId="336"/>
        </pc:sldMkLst>
      </pc:sldChg>
      <pc:sldChg chg="del">
        <pc:chgData name="Moore, Jacob Preston" userId="fdd3fd0f-c483-48c9-988d-7deb216763fd" providerId="ADAL" clId="{7A94122F-DF8E-44E7-B017-EB0A1E258F7D}" dt="2020-11-19T19:11:59.822" v="10" actId="2696"/>
        <pc:sldMkLst>
          <pc:docMk/>
          <pc:sldMk cId="511372180" sldId="337"/>
        </pc:sldMkLst>
      </pc:sldChg>
      <pc:sldChg chg="del">
        <pc:chgData name="Moore, Jacob Preston" userId="fdd3fd0f-c483-48c9-988d-7deb216763fd" providerId="ADAL" clId="{7A94122F-DF8E-44E7-B017-EB0A1E258F7D}" dt="2020-11-19T19:11:59.837" v="11" actId="2696"/>
        <pc:sldMkLst>
          <pc:docMk/>
          <pc:sldMk cId="2477672011" sldId="338"/>
        </pc:sldMkLst>
      </pc:sldChg>
    </pc:docChg>
  </pc:docChgLst>
  <pc:docChgLst>
    <pc:chgData name="Moore, Jacob Preston" userId="fdd3fd0f-c483-48c9-988d-7deb216763fd" providerId="ADAL" clId="{572D4819-7AEF-431D-9FF4-AE108E9B9531}"/>
    <pc:docChg chg="modSld">
      <pc:chgData name="Moore, Jacob Preston" userId="fdd3fd0f-c483-48c9-988d-7deb216763fd" providerId="ADAL" clId="{572D4819-7AEF-431D-9FF4-AE108E9B9531}" dt="2020-11-28T15:16:56.448" v="1" actId="1076"/>
      <pc:docMkLst>
        <pc:docMk/>
      </pc:docMkLst>
      <pc:sldChg chg="addSp modSp">
        <pc:chgData name="Moore, Jacob Preston" userId="fdd3fd0f-c483-48c9-988d-7deb216763fd" providerId="ADAL" clId="{572D4819-7AEF-431D-9FF4-AE108E9B9531}" dt="2020-11-28T15:16:56.448" v="1" actId="1076"/>
        <pc:sldMkLst>
          <pc:docMk/>
          <pc:sldMk cId="1761573408" sldId="264"/>
        </pc:sldMkLst>
        <pc:spChg chg="add mod">
          <ac:chgData name="Moore, Jacob Preston" userId="fdd3fd0f-c483-48c9-988d-7deb216763fd" providerId="ADAL" clId="{572D4819-7AEF-431D-9FF4-AE108E9B9531}" dt="2020-11-28T15:16:56.448" v="1" actId="1076"/>
          <ac:spMkLst>
            <pc:docMk/>
            <pc:sldMk cId="1761573408" sldId="264"/>
            <ac:spMk id="35" creationId="{DD9A5F0E-C82C-4389-9064-D573A0821B99}"/>
          </ac:spMkLst>
        </pc:spChg>
        <pc:cxnChg chg="add mod">
          <ac:chgData name="Moore, Jacob Preston" userId="fdd3fd0f-c483-48c9-988d-7deb216763fd" providerId="ADAL" clId="{572D4819-7AEF-431D-9FF4-AE108E9B9531}" dt="2020-11-28T15:16:56.448" v="1" actId="1076"/>
          <ac:cxnSpMkLst>
            <pc:docMk/>
            <pc:sldMk cId="1761573408" sldId="264"/>
            <ac:cxnSpMk id="34" creationId="{CBAF26E6-2B23-4265-8771-02C21F932C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vs. External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Up until this point in statics we have been talking about </a:t>
            </a:r>
            <a:r>
              <a:rPr lang="en-US" b="1" dirty="0"/>
              <a:t>external forces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are any forces exerted on one body by some other body.</a:t>
            </a:r>
          </a:p>
          <a:p>
            <a:r>
              <a:rPr lang="en-US" dirty="0"/>
              <a:t>Whenever external forces are exerted on a body however, </a:t>
            </a:r>
            <a:r>
              <a:rPr lang="en-US" b="1" dirty="0"/>
              <a:t>internal forces</a:t>
            </a:r>
            <a:r>
              <a:rPr lang="en-US" dirty="0"/>
              <a:t> and </a:t>
            </a:r>
            <a:r>
              <a:rPr lang="en-US" b="1" dirty="0"/>
              <a:t>internal moments</a:t>
            </a:r>
            <a:r>
              <a:rPr lang="en-US" dirty="0"/>
              <a:t> must exist within the body to balance out these external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67A5-8C58-4043-8B04-2B9865D5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Forces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CB4-7CF3-4BF0-9C64-BD997224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49D6-E9EF-48A2-8C2E-07141A9F2C48}"/>
              </a:ext>
            </a:extLst>
          </p:cNvPr>
          <p:cNvSpPr/>
          <p:nvPr/>
        </p:nvSpPr>
        <p:spPr>
          <a:xfrm>
            <a:off x="1809750" y="2514600"/>
            <a:ext cx="5524499" cy="365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DB048A-CD5F-4ADD-938E-84E36B0CC997}"/>
              </a:ext>
            </a:extLst>
          </p:cNvPr>
          <p:cNvCxnSpPr>
            <a:cxnSpLocks/>
          </p:cNvCxnSpPr>
          <p:nvPr/>
        </p:nvCxnSpPr>
        <p:spPr>
          <a:xfrm>
            <a:off x="4571999" y="16764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2A4CB4F-CE51-4AE3-8412-C4DC0A1BF0F1}"/>
              </a:ext>
            </a:extLst>
          </p:cNvPr>
          <p:cNvSpPr/>
          <p:nvPr/>
        </p:nvSpPr>
        <p:spPr>
          <a:xfrm>
            <a:off x="1619250" y="2908301"/>
            <a:ext cx="381000" cy="365126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6DC576B-913E-4973-AAAD-49E23F3B71F8}"/>
              </a:ext>
            </a:extLst>
          </p:cNvPr>
          <p:cNvSpPr/>
          <p:nvPr/>
        </p:nvSpPr>
        <p:spPr>
          <a:xfrm>
            <a:off x="7143750" y="2905128"/>
            <a:ext cx="381000" cy="365126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29B272-61C2-437B-B7C7-93CC2957177D}"/>
              </a:ext>
            </a:extLst>
          </p:cNvPr>
          <p:cNvCxnSpPr/>
          <p:nvPr/>
        </p:nvCxnSpPr>
        <p:spPr>
          <a:xfrm flipV="1">
            <a:off x="1809750" y="2879726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566EAD-58B7-477B-BEB6-49A4AD1C3F71}"/>
              </a:ext>
            </a:extLst>
          </p:cNvPr>
          <p:cNvCxnSpPr/>
          <p:nvPr/>
        </p:nvCxnSpPr>
        <p:spPr>
          <a:xfrm flipV="1">
            <a:off x="7334249" y="2879726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CB89C-D1D6-4BF5-9F24-02F3552684B6}"/>
              </a:ext>
            </a:extLst>
          </p:cNvPr>
          <p:cNvSpPr/>
          <p:nvPr/>
        </p:nvSpPr>
        <p:spPr>
          <a:xfrm>
            <a:off x="3352802" y="4983165"/>
            <a:ext cx="3981447" cy="3651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46B80-3BC3-428F-B107-7C1D8E5D5610}"/>
              </a:ext>
            </a:extLst>
          </p:cNvPr>
          <p:cNvCxnSpPr>
            <a:cxnSpLocks/>
          </p:cNvCxnSpPr>
          <p:nvPr/>
        </p:nvCxnSpPr>
        <p:spPr>
          <a:xfrm>
            <a:off x="4571999" y="4144965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6040E1-3870-4D22-9816-A0A80484CACB}"/>
              </a:ext>
            </a:extLst>
          </p:cNvPr>
          <p:cNvCxnSpPr/>
          <p:nvPr/>
        </p:nvCxnSpPr>
        <p:spPr>
          <a:xfrm flipV="1">
            <a:off x="7334249" y="5348291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AE28D2-D42C-4FF8-BDD5-796925A41A6F}"/>
              </a:ext>
            </a:extLst>
          </p:cNvPr>
          <p:cNvCxnSpPr>
            <a:cxnSpLocks/>
          </p:cNvCxnSpPr>
          <p:nvPr/>
        </p:nvCxnSpPr>
        <p:spPr>
          <a:xfrm>
            <a:off x="3352802" y="4648200"/>
            <a:ext cx="0" cy="116681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220A9F-469F-4A93-9BAF-C4D3D149C0A4}"/>
              </a:ext>
            </a:extLst>
          </p:cNvPr>
          <p:cNvCxnSpPr/>
          <p:nvPr/>
        </p:nvCxnSpPr>
        <p:spPr>
          <a:xfrm flipV="1">
            <a:off x="3362327" y="4581525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CADD7547-9C84-410E-B6D0-F1F959531981}"/>
              </a:ext>
            </a:extLst>
          </p:cNvPr>
          <p:cNvSpPr/>
          <p:nvPr/>
        </p:nvSpPr>
        <p:spPr>
          <a:xfrm>
            <a:off x="2905124" y="4703772"/>
            <a:ext cx="914400" cy="914400"/>
          </a:xfrm>
          <a:prstGeom prst="arc">
            <a:avLst>
              <a:gd name="adj1" fmla="val 7215386"/>
              <a:gd name="adj2" fmla="val 14606097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A276F6-6D8B-400B-8BA1-94B9CE9D538B}"/>
              </a:ext>
            </a:extLst>
          </p:cNvPr>
          <p:cNvSpPr/>
          <p:nvPr/>
        </p:nvSpPr>
        <p:spPr>
          <a:xfrm>
            <a:off x="1809749" y="4987925"/>
            <a:ext cx="1533526" cy="365125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6A0C73-01EE-479F-B637-3D569D6DDE1E}"/>
              </a:ext>
            </a:extLst>
          </p:cNvPr>
          <p:cNvCxnSpPr>
            <a:cxnSpLocks/>
          </p:cNvCxnSpPr>
          <p:nvPr/>
        </p:nvCxnSpPr>
        <p:spPr>
          <a:xfrm>
            <a:off x="3352800" y="2185981"/>
            <a:ext cx="0" cy="1166819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B635F2-942E-4D5D-A04A-5F449A42CF37}"/>
              </a:ext>
            </a:extLst>
          </p:cNvPr>
          <p:cNvSpPr txBox="1"/>
          <p:nvPr/>
        </p:nvSpPr>
        <p:spPr>
          <a:xfrm>
            <a:off x="3205163" y="18404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340888-7D4C-4332-B280-A3D29C43B895}"/>
              </a:ext>
            </a:extLst>
          </p:cNvPr>
          <p:cNvSpPr txBox="1"/>
          <p:nvPr/>
        </p:nvSpPr>
        <p:spPr>
          <a:xfrm>
            <a:off x="3209926" y="32882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D7CF5-399E-495F-AC02-AE97D5DA63AB}"/>
              </a:ext>
            </a:extLst>
          </p:cNvPr>
          <p:cNvSpPr txBox="1"/>
          <p:nvPr/>
        </p:nvSpPr>
        <p:spPr>
          <a:xfrm>
            <a:off x="3224212" y="4190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40DAD4-79C5-4291-BD4A-150F54323AC3}"/>
              </a:ext>
            </a:extLst>
          </p:cNvPr>
          <p:cNvSpPr txBox="1"/>
          <p:nvPr/>
        </p:nvSpPr>
        <p:spPr>
          <a:xfrm>
            <a:off x="3219450" y="5726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652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9" grpId="0" animBg="1"/>
      <p:bldP spid="30" grpId="0" animBg="1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DACA049D-0A1E-443A-A963-2F73C87CEAD6}"/>
              </a:ext>
            </a:extLst>
          </p:cNvPr>
          <p:cNvSpPr/>
          <p:nvPr/>
        </p:nvSpPr>
        <p:spPr>
          <a:xfrm>
            <a:off x="6858000" y="2476500"/>
            <a:ext cx="1524000" cy="1562100"/>
          </a:xfrm>
          <a:prstGeom prst="cube">
            <a:avLst>
              <a:gd name="adj" fmla="val 696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DFA0B-2705-43F7-A738-600C1C62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0F96-B82A-4BAB-9FE3-E7C707BF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/>
              <a:t>At any one cross section we will have up to two types of internal forces and two types of internal moments.</a:t>
            </a:r>
          </a:p>
          <a:p>
            <a:pPr lvl="1"/>
            <a:r>
              <a:rPr lang="en-US" b="1" dirty="0"/>
              <a:t>Normal forces</a:t>
            </a:r>
            <a:r>
              <a:rPr lang="en-US" dirty="0"/>
              <a:t> exist perpendicular to your cross-section.</a:t>
            </a:r>
          </a:p>
          <a:p>
            <a:pPr lvl="1"/>
            <a:r>
              <a:rPr lang="en-US" b="1" dirty="0"/>
              <a:t>Shear forces </a:t>
            </a:r>
            <a:r>
              <a:rPr lang="en-US" dirty="0"/>
              <a:t>exist parallel to your cross section.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2C6A7-4C34-45BE-AC53-9138D50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43785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ECD11-3EA4-4739-8BED-596BBE9F89C8}"/>
              </a:ext>
            </a:extLst>
          </p:cNvPr>
          <p:cNvSpPr/>
          <p:nvPr/>
        </p:nvSpPr>
        <p:spPr>
          <a:xfrm>
            <a:off x="7391400" y="1866900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E4325-9A42-4828-B122-F88CE49269D5}"/>
              </a:ext>
            </a:extLst>
          </p:cNvPr>
          <p:cNvSpPr/>
          <p:nvPr/>
        </p:nvSpPr>
        <p:spPr>
          <a:xfrm rot="5400000">
            <a:off x="8001000" y="2379662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54F404-2696-45A9-8951-41604B1DD12C}"/>
              </a:ext>
            </a:extLst>
          </p:cNvPr>
          <p:cNvSpPr/>
          <p:nvPr/>
        </p:nvSpPr>
        <p:spPr>
          <a:xfrm>
            <a:off x="6858000" y="3530666"/>
            <a:ext cx="466725" cy="5217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D1681-75F8-4903-B3E2-9C45D1B788F2}"/>
              </a:ext>
            </a:extLst>
          </p:cNvPr>
          <p:cNvCxnSpPr>
            <a:cxnSpLocks/>
          </p:cNvCxnSpPr>
          <p:nvPr/>
        </p:nvCxnSpPr>
        <p:spPr>
          <a:xfrm flipH="1">
            <a:off x="6191250" y="3804271"/>
            <a:ext cx="878132" cy="882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37875-B3C0-4366-8776-D23730167621}"/>
              </a:ext>
            </a:extLst>
          </p:cNvPr>
          <p:cNvCxnSpPr>
            <a:cxnSpLocks/>
          </p:cNvCxnSpPr>
          <p:nvPr/>
        </p:nvCxnSpPr>
        <p:spPr>
          <a:xfrm flipV="1">
            <a:off x="7067550" y="2798762"/>
            <a:ext cx="0" cy="992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23873-3B48-4F54-8611-E59285470703}"/>
              </a:ext>
            </a:extLst>
          </p:cNvPr>
          <p:cNvCxnSpPr>
            <a:cxnSpLocks/>
          </p:cNvCxnSpPr>
          <p:nvPr/>
        </p:nvCxnSpPr>
        <p:spPr>
          <a:xfrm>
            <a:off x="7067550" y="3801647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2CC2A-9F5F-41D4-8078-2D57AE0D1B02}"/>
              </a:ext>
            </a:extLst>
          </p:cNvPr>
          <p:cNvSpPr txBox="1"/>
          <p:nvPr/>
        </p:nvSpPr>
        <p:spPr>
          <a:xfrm>
            <a:off x="5911909" y="46191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B6AF9-AF9E-4B1E-BE75-7E1BD846AC04}"/>
              </a:ext>
            </a:extLst>
          </p:cNvPr>
          <p:cNvSpPr txBox="1"/>
          <p:nvPr/>
        </p:nvSpPr>
        <p:spPr>
          <a:xfrm>
            <a:off x="8029204" y="360687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02D1A-F312-4AF6-A4AA-0D0D287F3978}"/>
              </a:ext>
            </a:extLst>
          </p:cNvPr>
          <p:cNvSpPr txBox="1"/>
          <p:nvPr/>
        </p:nvSpPr>
        <p:spPr>
          <a:xfrm>
            <a:off x="6907089" y="244723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2ECF65-41A5-43B5-9729-D09A56F5DF45}"/>
              </a:ext>
            </a:extLst>
          </p:cNvPr>
          <p:cNvSpPr/>
          <p:nvPr/>
        </p:nvSpPr>
        <p:spPr>
          <a:xfrm>
            <a:off x="6391274" y="2988746"/>
            <a:ext cx="1362075" cy="150653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/>
      <p:bldP spid="10" grpId="0" animBg="1"/>
      <p:bldP spid="12" grpId="0" animBg="1"/>
      <p:bldP spid="15" grpId="0" animBg="1"/>
      <p:bldP spid="25" grpId="0"/>
      <p:bldP spid="26" grpId="0"/>
      <p:bldP spid="27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e 8">
            <a:extLst>
              <a:ext uri="{FF2B5EF4-FFF2-40B4-BE49-F238E27FC236}">
                <a16:creationId xmlns:a16="http://schemas.microsoft.com/office/drawing/2014/main" id="{DACA049D-0A1E-443A-A963-2F73C87CEAD6}"/>
              </a:ext>
            </a:extLst>
          </p:cNvPr>
          <p:cNvSpPr/>
          <p:nvPr/>
        </p:nvSpPr>
        <p:spPr>
          <a:xfrm>
            <a:off x="6858000" y="2476500"/>
            <a:ext cx="1524000" cy="1562100"/>
          </a:xfrm>
          <a:prstGeom prst="cube">
            <a:avLst>
              <a:gd name="adj" fmla="val 696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E93D4A-8461-4055-902C-27176A9115D4}"/>
              </a:ext>
            </a:extLst>
          </p:cNvPr>
          <p:cNvSpPr/>
          <p:nvPr/>
        </p:nvSpPr>
        <p:spPr>
          <a:xfrm>
            <a:off x="6391274" y="2988746"/>
            <a:ext cx="1362075" cy="150653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DFA0B-2705-43F7-A738-600C1C62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0F96-B82A-4BAB-9FE3-E7C707BF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200" cy="4525963"/>
          </a:xfrm>
        </p:spPr>
        <p:txBody>
          <a:bodyPr/>
          <a:lstStyle/>
          <a:p>
            <a:r>
              <a:rPr lang="en-US" dirty="0"/>
              <a:t>At any one cross section we will have up to two types of internal forces and two types of internal moments.</a:t>
            </a:r>
          </a:p>
          <a:p>
            <a:pPr lvl="1"/>
            <a:r>
              <a:rPr lang="en-US" b="1" dirty="0"/>
              <a:t>Torsional Moments </a:t>
            </a:r>
            <a:r>
              <a:rPr lang="en-US" dirty="0"/>
              <a:t>exist perpendicular to your cross-section.</a:t>
            </a:r>
          </a:p>
          <a:p>
            <a:pPr lvl="1"/>
            <a:r>
              <a:rPr lang="en-US" b="1" dirty="0"/>
              <a:t>Bending Moments </a:t>
            </a:r>
            <a:r>
              <a:rPr lang="en-US" dirty="0"/>
              <a:t>exist parallel to your cross section.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2C6A7-4C34-45BE-AC53-9138D502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43785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ECD11-3EA4-4739-8BED-596BBE9F89C8}"/>
              </a:ext>
            </a:extLst>
          </p:cNvPr>
          <p:cNvSpPr/>
          <p:nvPr/>
        </p:nvSpPr>
        <p:spPr>
          <a:xfrm>
            <a:off x="7391400" y="1866900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E4325-9A42-4828-B122-F88CE49269D5}"/>
              </a:ext>
            </a:extLst>
          </p:cNvPr>
          <p:cNvSpPr/>
          <p:nvPr/>
        </p:nvSpPr>
        <p:spPr>
          <a:xfrm rot="5400000">
            <a:off x="8001000" y="2379662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54F404-2696-45A9-8951-41604B1DD12C}"/>
              </a:ext>
            </a:extLst>
          </p:cNvPr>
          <p:cNvSpPr/>
          <p:nvPr/>
        </p:nvSpPr>
        <p:spPr>
          <a:xfrm>
            <a:off x="6858000" y="3530666"/>
            <a:ext cx="466725" cy="5217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7D1681-75F8-4903-B3E2-9C45D1B788F2}"/>
              </a:ext>
            </a:extLst>
          </p:cNvPr>
          <p:cNvCxnSpPr>
            <a:cxnSpLocks/>
          </p:cNvCxnSpPr>
          <p:nvPr/>
        </p:nvCxnSpPr>
        <p:spPr>
          <a:xfrm flipH="1">
            <a:off x="6191250" y="3804271"/>
            <a:ext cx="878132" cy="8820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537875-B3C0-4366-8776-D23730167621}"/>
              </a:ext>
            </a:extLst>
          </p:cNvPr>
          <p:cNvCxnSpPr>
            <a:cxnSpLocks/>
          </p:cNvCxnSpPr>
          <p:nvPr/>
        </p:nvCxnSpPr>
        <p:spPr>
          <a:xfrm flipH="1" flipV="1">
            <a:off x="7063740" y="2362200"/>
            <a:ext cx="3810" cy="14293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23873-3B48-4F54-8611-E59285470703}"/>
              </a:ext>
            </a:extLst>
          </p:cNvPr>
          <p:cNvCxnSpPr>
            <a:cxnSpLocks/>
          </p:cNvCxnSpPr>
          <p:nvPr/>
        </p:nvCxnSpPr>
        <p:spPr>
          <a:xfrm>
            <a:off x="7067550" y="3801647"/>
            <a:ext cx="131445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2CC2A-9F5F-41D4-8078-2D57AE0D1B02}"/>
              </a:ext>
            </a:extLst>
          </p:cNvPr>
          <p:cNvSpPr txBox="1"/>
          <p:nvPr/>
        </p:nvSpPr>
        <p:spPr>
          <a:xfrm>
            <a:off x="5911909" y="461914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4B6AF9-AF9E-4B1E-BE75-7E1BD846AC04}"/>
              </a:ext>
            </a:extLst>
          </p:cNvPr>
          <p:cNvSpPr txBox="1"/>
          <p:nvPr/>
        </p:nvSpPr>
        <p:spPr>
          <a:xfrm>
            <a:off x="8509611" y="361946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102D1A-F312-4AF6-A4AA-0D0D287F3978}"/>
              </a:ext>
            </a:extLst>
          </p:cNvPr>
          <p:cNvSpPr txBox="1"/>
          <p:nvPr/>
        </p:nvSpPr>
        <p:spPr>
          <a:xfrm>
            <a:off x="6840483" y="19928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1B2C0BF-91E7-4165-8B66-A0334FC21FA2}"/>
              </a:ext>
            </a:extLst>
          </p:cNvPr>
          <p:cNvSpPr/>
          <p:nvPr/>
        </p:nvSpPr>
        <p:spPr>
          <a:xfrm>
            <a:off x="6324600" y="4124461"/>
            <a:ext cx="457200" cy="457200"/>
          </a:xfrm>
          <a:prstGeom prst="arc">
            <a:avLst>
              <a:gd name="adj1" fmla="val 10632427"/>
              <a:gd name="adj2" fmla="val 6235912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8767E16-AFCE-4EC3-9E65-D164F97A0957}"/>
              </a:ext>
            </a:extLst>
          </p:cNvPr>
          <p:cNvSpPr/>
          <p:nvPr/>
        </p:nvSpPr>
        <p:spPr>
          <a:xfrm>
            <a:off x="7829639" y="3467100"/>
            <a:ext cx="247561" cy="640080"/>
          </a:xfrm>
          <a:prstGeom prst="arc">
            <a:avLst>
              <a:gd name="adj1" fmla="val 12951402"/>
              <a:gd name="adj2" fmla="val 6740385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100F447-A244-4CB6-A12D-00E942346422}"/>
              </a:ext>
            </a:extLst>
          </p:cNvPr>
          <p:cNvSpPr/>
          <p:nvPr/>
        </p:nvSpPr>
        <p:spPr>
          <a:xfrm rot="16200000">
            <a:off x="6939960" y="2432729"/>
            <a:ext cx="247561" cy="640080"/>
          </a:xfrm>
          <a:prstGeom prst="arc">
            <a:avLst>
              <a:gd name="adj1" fmla="val 12951402"/>
              <a:gd name="adj2" fmla="val 6740385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  <p:bldP spid="26" grpId="0"/>
      <p:bldP spid="27" grpId="0"/>
      <p:bldP spid="5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973-26ED-4757-8D9C-3E3380B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Internal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F703-58BA-446B-8E97-CDDDC0AF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find the internal forces and internal moments, we can either…</a:t>
            </a:r>
          </a:p>
          <a:p>
            <a:pPr lvl="1"/>
            <a:r>
              <a:rPr lang="en-US" dirty="0"/>
              <a:t>Imagine cutting the body at the cross section and performing an </a:t>
            </a:r>
            <a:r>
              <a:rPr lang="en-US" b="1" dirty="0"/>
              <a:t>equilibrium analysis </a:t>
            </a:r>
            <a:r>
              <a:rPr lang="en-US" dirty="0"/>
              <a:t>of one half of the body.</a:t>
            </a:r>
          </a:p>
          <a:p>
            <a:pPr lvl="2"/>
            <a:r>
              <a:rPr lang="en-US" dirty="0"/>
              <a:t>This is similar to the method of sections</a:t>
            </a:r>
          </a:p>
          <a:p>
            <a:pPr lvl="1"/>
            <a:r>
              <a:rPr lang="en-US" dirty="0"/>
              <a:t>We can use a </a:t>
            </a:r>
            <a:r>
              <a:rPr lang="en-US" b="1" dirty="0"/>
              <a:t>graphical method </a:t>
            </a:r>
            <a:r>
              <a:rPr lang="en-US" dirty="0"/>
              <a:t>to determine the normal forces, shearing forces, torsional moments, or bending moments across range of cross sections.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E341-D8C5-4BD4-A634-3F03CCF0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258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Internal Forces</vt:lpstr>
      <vt:lpstr>Internal vs. External Forces</vt:lpstr>
      <vt:lpstr>Internal Forces</vt:lpstr>
      <vt:lpstr>Internal Forces</vt:lpstr>
      <vt:lpstr>Internal Moments</vt:lpstr>
      <vt:lpstr>Determining Internal Forces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11</cp:revision>
  <dcterms:created xsi:type="dcterms:W3CDTF">2020-08-21T15:23:22Z</dcterms:created>
  <dcterms:modified xsi:type="dcterms:W3CDTF">2021-06-29T14:23:06Z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