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7"/>
  </p:notesMasterIdLst>
  <p:sldIdLst>
    <p:sldId id="256" r:id="rId3"/>
    <p:sldId id="342" r:id="rId4"/>
    <p:sldId id="340" r:id="rId5"/>
    <p:sldId id="341" r:id="rId6"/>
    <p:sldId id="297" r:id="rId7"/>
    <p:sldId id="298" r:id="rId8"/>
    <p:sldId id="343" r:id="rId9"/>
    <p:sldId id="299" r:id="rId10"/>
    <p:sldId id="344" r:id="rId11"/>
    <p:sldId id="271" r:id="rId12"/>
    <p:sldId id="345" r:id="rId13"/>
    <p:sldId id="301" r:id="rId14"/>
    <p:sldId id="346" r:id="rId15"/>
    <p:sldId id="302" r:id="rId16"/>
    <p:sldId id="349" r:id="rId17"/>
    <p:sldId id="347" r:id="rId18"/>
    <p:sldId id="304" r:id="rId19"/>
    <p:sldId id="348" r:id="rId20"/>
    <p:sldId id="350" r:id="rId21"/>
    <p:sldId id="303" r:id="rId22"/>
    <p:sldId id="305" r:id="rId23"/>
    <p:sldId id="306" r:id="rId24"/>
    <p:sldId id="307" r:id="rId25"/>
    <p:sldId id="351" r:id="rId26"/>
    <p:sldId id="352" r:id="rId27"/>
    <p:sldId id="308" r:id="rId28"/>
    <p:sldId id="309" r:id="rId29"/>
    <p:sldId id="353" r:id="rId30"/>
    <p:sldId id="310" r:id="rId31"/>
    <p:sldId id="356" r:id="rId32"/>
    <p:sldId id="311" r:id="rId33"/>
    <p:sldId id="312" r:id="rId34"/>
    <p:sldId id="355" r:id="rId35"/>
    <p:sldId id="354" r:id="rId36"/>
    <p:sldId id="314" r:id="rId37"/>
    <p:sldId id="334" r:id="rId38"/>
    <p:sldId id="315" r:id="rId39"/>
    <p:sldId id="316" r:id="rId40"/>
    <p:sldId id="361" r:id="rId41"/>
    <p:sldId id="318" r:id="rId42"/>
    <p:sldId id="319" r:id="rId43"/>
    <p:sldId id="364" r:id="rId44"/>
    <p:sldId id="365" r:id="rId45"/>
    <p:sldId id="322" r:id="rId46"/>
    <p:sldId id="323" r:id="rId47"/>
    <p:sldId id="366" r:id="rId48"/>
    <p:sldId id="324" r:id="rId49"/>
    <p:sldId id="325" r:id="rId50"/>
    <p:sldId id="326" r:id="rId51"/>
    <p:sldId id="367" r:id="rId52"/>
    <p:sldId id="327" r:id="rId53"/>
    <p:sldId id="369" r:id="rId54"/>
    <p:sldId id="328" r:id="rId55"/>
    <p:sldId id="329" r:id="rId56"/>
    <p:sldId id="330" r:id="rId57"/>
    <p:sldId id="331" r:id="rId58"/>
    <p:sldId id="257" r:id="rId59"/>
    <p:sldId id="258" r:id="rId60"/>
    <p:sldId id="373" r:id="rId61"/>
    <p:sldId id="259" r:id="rId62"/>
    <p:sldId id="260" r:id="rId63"/>
    <p:sldId id="374" r:id="rId64"/>
    <p:sldId id="375" r:id="rId65"/>
    <p:sldId id="261" r:id="rId66"/>
    <p:sldId id="262" r:id="rId67"/>
    <p:sldId id="263" r:id="rId68"/>
    <p:sldId id="264" r:id="rId69"/>
    <p:sldId id="376" r:id="rId70"/>
    <p:sldId id="265" r:id="rId71"/>
    <p:sldId id="377" r:id="rId72"/>
    <p:sldId id="266" r:id="rId73"/>
    <p:sldId id="378" r:id="rId74"/>
    <p:sldId id="267" r:id="rId75"/>
    <p:sldId id="268" r:id="rId76"/>
    <p:sldId id="280" r:id="rId77"/>
    <p:sldId id="279" r:id="rId78"/>
    <p:sldId id="370" r:id="rId79"/>
    <p:sldId id="381" r:id="rId80"/>
    <p:sldId id="281" r:id="rId81"/>
    <p:sldId id="382" r:id="rId82"/>
    <p:sldId id="282" r:id="rId83"/>
    <p:sldId id="285" r:id="rId84"/>
    <p:sldId id="384" r:id="rId85"/>
    <p:sldId id="287" r:id="rId86"/>
    <p:sldId id="286" r:id="rId87"/>
    <p:sldId id="385" r:id="rId88"/>
    <p:sldId id="288" r:id="rId89"/>
    <p:sldId id="289" r:id="rId90"/>
    <p:sldId id="386" r:id="rId91"/>
    <p:sldId id="371" r:id="rId92"/>
    <p:sldId id="269" r:id="rId93"/>
    <p:sldId id="272" r:id="rId94"/>
    <p:sldId id="270" r:id="rId95"/>
    <p:sldId id="273" r:id="rId96"/>
    <p:sldId id="372" r:id="rId97"/>
    <p:sldId id="274" r:id="rId98"/>
    <p:sldId id="338" r:id="rId99"/>
    <p:sldId id="278" r:id="rId100"/>
    <p:sldId id="380" r:id="rId101"/>
    <p:sldId id="277" r:id="rId102"/>
    <p:sldId id="283" r:id="rId103"/>
    <p:sldId id="284" r:id="rId104"/>
    <p:sldId id="383" r:id="rId105"/>
    <p:sldId id="290" r:id="rId106"/>
    <p:sldId id="292" r:id="rId107"/>
    <p:sldId id="387" r:id="rId108"/>
    <p:sldId id="388" r:id="rId109"/>
    <p:sldId id="389" r:id="rId110"/>
    <p:sldId id="291" r:id="rId111"/>
    <p:sldId id="293" r:id="rId112"/>
    <p:sldId id="294" r:id="rId113"/>
    <p:sldId id="339" r:id="rId114"/>
    <p:sldId id="295" r:id="rId115"/>
    <p:sldId id="296" r:id="rId116"/>
    <p:sldId id="357" r:id="rId117"/>
    <p:sldId id="332" r:id="rId118"/>
    <p:sldId id="335" r:id="rId119"/>
    <p:sldId id="333" r:id="rId120"/>
    <p:sldId id="358" r:id="rId121"/>
    <p:sldId id="360" r:id="rId122"/>
    <p:sldId id="359" r:id="rId123"/>
    <p:sldId id="337" r:id="rId124"/>
    <p:sldId id="379" r:id="rId125"/>
    <p:sldId id="275" r:id="rId1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CC99"/>
    <a:srgbClr val="943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4D9B2-7A58-4F37-928B-505AED0CC11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EE599-2289-41F9-9683-AA0E54903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0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EE599-2289-41F9-9683-AA0E549031E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19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EE599-2289-41F9-9683-AA0E549031EA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5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EE599-2289-41F9-9683-AA0E549031EA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2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58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32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9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88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49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4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88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2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4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50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35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46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2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2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2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7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2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1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4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E982D-6DDA-435B-91F1-912D27D6F0F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1B102-18A8-4CA3-BCB6-44DDF157535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7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8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34.gi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Mechanics Map Homework Problem Diagrams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4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1524000" y="381000"/>
            <a:ext cx="9144000" cy="9144000"/>
          </a:xfrm>
          <a:prstGeom prst="pie">
            <a:avLst>
              <a:gd name="adj1" fmla="val 19024520"/>
              <a:gd name="adj2" fmla="val 122837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35286" y="2438404"/>
            <a:ext cx="2286000" cy="228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4" name="Oval 3"/>
          <p:cNvSpPr/>
          <p:nvPr/>
        </p:nvSpPr>
        <p:spPr>
          <a:xfrm>
            <a:off x="2656114" y="1480458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5" name="Oval 4"/>
          <p:cNvSpPr/>
          <p:nvPr/>
        </p:nvSpPr>
        <p:spPr>
          <a:xfrm>
            <a:off x="6422572" y="870858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6" name="Frame 5"/>
          <p:cNvSpPr/>
          <p:nvPr/>
        </p:nvSpPr>
        <p:spPr>
          <a:xfrm>
            <a:off x="990600" y="-457200"/>
            <a:ext cx="9448800" cy="6934200"/>
          </a:xfrm>
          <a:prstGeom prst="frame">
            <a:avLst>
              <a:gd name="adj1" fmla="val 1791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Arc 6"/>
          <p:cNvSpPr/>
          <p:nvPr/>
        </p:nvSpPr>
        <p:spPr>
          <a:xfrm>
            <a:off x="5181600" y="4038600"/>
            <a:ext cx="1828800" cy="1828800"/>
          </a:xfrm>
          <a:prstGeom prst="arc">
            <a:avLst>
              <a:gd name="adj1" fmla="val 19077497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200" y="435507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735286" y="4953001"/>
            <a:ext cx="2808514" cy="15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5181600" y="4038600"/>
            <a:ext cx="1828800" cy="1828800"/>
          </a:xfrm>
          <a:prstGeom prst="arc">
            <a:avLst>
              <a:gd name="adj1" fmla="val 10772252"/>
              <a:gd name="adj2" fmla="val 123439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1142" y="44958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19794986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595418" y="2949945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618675" y="3186710"/>
            <a:ext cx="3429000" cy="533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1726745">
            <a:off x="6425923" y="3765036"/>
            <a:ext cx="2580866" cy="430769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805910" y="3361969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679738" y="3344553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897350" y="2408381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771178" y="2408381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>
            <a:off x="6130445" y="3620407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>
            <a:off x="7995375" y="4650882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16632" y="3894711"/>
            <a:ext cx="1833854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897350" y="2827481"/>
            <a:ext cx="2873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923578" y="3435993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12520" y="3527433"/>
            <a:ext cx="1016898" cy="557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/>
          <p:cNvSpPr/>
          <p:nvPr/>
        </p:nvSpPr>
        <p:spPr>
          <a:xfrm>
            <a:off x="5856778" y="2539009"/>
            <a:ext cx="1828800" cy="1828800"/>
          </a:xfrm>
          <a:prstGeom prst="arc">
            <a:avLst>
              <a:gd name="adj1" fmla="val 21563012"/>
              <a:gd name="adj2" fmla="val 16714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flipH="1">
            <a:off x="3440150" y="2996209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8581" y="3944049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rad/s</a:t>
            </a:r>
          </a:p>
        </p:txBody>
      </p:sp>
      <p:sp>
        <p:nvSpPr>
          <p:cNvPr id="49" name="Arc 48"/>
          <p:cNvSpPr/>
          <p:nvPr/>
        </p:nvSpPr>
        <p:spPr>
          <a:xfrm flipH="1">
            <a:off x="6313978" y="2980311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55551" y="3811980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rad/s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47675" y="4237181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 ft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41357" y="2801049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ft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700818" y="347518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40150" y="4211666"/>
            <a:ext cx="91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22971" y="4111687"/>
            <a:ext cx="91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60397" y="252922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47563" y="26337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722671" y="3900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8867121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311093" y="800930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003776" y="870250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93541" y="5800432"/>
            <a:ext cx="4479636" cy="775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kg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325091" y="1699491"/>
            <a:ext cx="277091" cy="4572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017491" y="1699491"/>
            <a:ext cx="277091" cy="4572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74875" y="1463964"/>
            <a:ext cx="4479636" cy="77585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16200000">
            <a:off x="5473931" y="-444038"/>
            <a:ext cx="274320" cy="4572000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rot="16200000">
            <a:off x="8166331" y="-434108"/>
            <a:ext cx="274320" cy="4572000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325091" y="-1043709"/>
            <a:ext cx="7315200" cy="7315200"/>
          </a:xfrm>
          <a:prstGeom prst="arc">
            <a:avLst>
              <a:gd name="adj1" fmla="val 21534754"/>
              <a:gd name="adj2" fmla="val 515486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08214" y="179185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19089" y="179647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14471" y="60960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12830" y="6091391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03127" y="1801092"/>
            <a:ext cx="91440" cy="914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404766" y="1805712"/>
            <a:ext cx="91440" cy="914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33732" y="3428112"/>
            <a:ext cx="713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.75 m</a:t>
            </a:r>
          </a:p>
          <a:p>
            <a:pPr algn="ctr"/>
            <a:r>
              <a:rPr lang="en-US" dirty="0"/>
              <a:t>5 kg</a:t>
            </a:r>
          </a:p>
          <a:p>
            <a:pPr algn="ctr"/>
            <a:r>
              <a:rPr lang="en-US" dirty="0"/>
              <a:t>x2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" y="-231117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ame 19"/>
          <p:cNvSpPr/>
          <p:nvPr/>
        </p:nvSpPr>
        <p:spPr>
          <a:xfrm>
            <a:off x="-674255" y="-341747"/>
            <a:ext cx="14020800" cy="8358913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9635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1695794" y="4089862"/>
            <a:ext cx="4586779" cy="360217"/>
          </a:xfrm>
          <a:prstGeom prst="rect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09075" y="1976581"/>
            <a:ext cx="4586779" cy="3602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 descr="Image result for tension spring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500" r="98167">
                        <a14:backgroundMark x1="27833" y1="23125" x2="27833" y2="23125"/>
                        <a14:backgroundMark x1="96500" y1="81563" x2="96500" y2="81563"/>
                        <a14:backgroundMark x1="5500" y1="76250" x2="5500" y2="7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0957">
            <a:off x="3386122" y="1334583"/>
            <a:ext cx="2192200" cy="80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c 9"/>
          <p:cNvSpPr/>
          <p:nvPr/>
        </p:nvSpPr>
        <p:spPr>
          <a:xfrm flipV="1">
            <a:off x="2980948" y="1200727"/>
            <a:ext cx="3200400" cy="3200400"/>
          </a:xfrm>
          <a:prstGeom prst="arc">
            <a:avLst>
              <a:gd name="adj1" fmla="val 16158146"/>
              <a:gd name="adj2" fmla="val 168732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37992" y="2156689"/>
            <a:ext cx="643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37992" y="1283855"/>
            <a:ext cx="643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948539" y="211051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359638" y="1283855"/>
            <a:ext cx="0" cy="87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62185" y="1535606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in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938376" y="233025"/>
            <a:ext cx="10164" cy="925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079994" y="765199"/>
            <a:ext cx="6" cy="1139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33812" y="20966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93124" y="12515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3948539" y="954292"/>
            <a:ext cx="1130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0936" y="75045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in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8367670" y="267855"/>
            <a:ext cx="468" cy="159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938844" y="494667"/>
            <a:ext cx="4428826" cy="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02150" y="310001"/>
            <a:ext cx="6945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36 in</a:t>
            </a:r>
          </a:p>
        </p:txBody>
      </p:sp>
    </p:spTree>
    <p:extLst>
      <p:ext uri="{BB962C8B-B14F-4D97-AF65-F5344CB8AC3E}">
        <p14:creationId xmlns:p14="http://schemas.microsoft.com/office/powerpoint/2010/main" val="176015214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FE7055-58F1-43C9-8950-D4DD7F50BCA3}"/>
              </a:ext>
            </a:extLst>
          </p:cNvPr>
          <p:cNvCxnSpPr>
            <a:cxnSpLocks/>
            <a:stCxn id="8" idx="1"/>
            <a:endCxn id="5" idx="1"/>
          </p:cNvCxnSpPr>
          <p:nvPr/>
        </p:nvCxnSpPr>
        <p:spPr>
          <a:xfrm flipV="1">
            <a:off x="4289410" y="992859"/>
            <a:ext cx="1330868" cy="254233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B66C7B-669A-40B3-BE9B-7BF6A74C8070}"/>
              </a:ext>
            </a:extLst>
          </p:cNvPr>
          <p:cNvCxnSpPr>
            <a:cxnSpLocks/>
            <a:stCxn id="8" idx="5"/>
            <a:endCxn id="5" idx="5"/>
          </p:cNvCxnSpPr>
          <p:nvPr/>
        </p:nvCxnSpPr>
        <p:spPr>
          <a:xfrm flipV="1">
            <a:off x="5259278" y="2932595"/>
            <a:ext cx="2300736" cy="157246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2BFB8BDA-4B99-40BB-9328-B306CDA11338}"/>
              </a:ext>
            </a:extLst>
          </p:cNvPr>
          <p:cNvSpPr/>
          <p:nvPr/>
        </p:nvSpPr>
        <p:spPr>
          <a:xfrm>
            <a:off x="5218546" y="591127"/>
            <a:ext cx="2743200" cy="27432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60F934B-016F-4B57-8AD3-2CFB97A15F32}"/>
              </a:ext>
            </a:extLst>
          </p:cNvPr>
          <p:cNvCxnSpPr>
            <a:cxnSpLocks/>
            <a:stCxn id="4" idx="7"/>
            <a:endCxn id="9" idx="7"/>
          </p:cNvCxnSpPr>
          <p:nvPr/>
        </p:nvCxnSpPr>
        <p:spPr>
          <a:xfrm flipH="1" flipV="1">
            <a:off x="6913435" y="1639438"/>
            <a:ext cx="3544904" cy="16005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8EF4D9E-F906-47F5-9B5E-1792BBAE23C0}"/>
              </a:ext>
            </a:extLst>
          </p:cNvPr>
          <p:cNvCxnSpPr>
            <a:cxnSpLocks/>
            <a:stCxn id="4" idx="3"/>
            <a:endCxn id="9" idx="3"/>
          </p:cNvCxnSpPr>
          <p:nvPr/>
        </p:nvCxnSpPr>
        <p:spPr>
          <a:xfrm flipH="1" flipV="1">
            <a:off x="6266857" y="2286016"/>
            <a:ext cx="1928458" cy="321699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0D0039A-2308-4031-B947-050F88E1E354}"/>
              </a:ext>
            </a:extLst>
          </p:cNvPr>
          <p:cNvSpPr/>
          <p:nvPr/>
        </p:nvSpPr>
        <p:spPr>
          <a:xfrm>
            <a:off x="7726627" y="2771299"/>
            <a:ext cx="3200400" cy="32004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760189-9FFB-4EE0-8117-8ABB3B9C89EB}"/>
              </a:ext>
            </a:extLst>
          </p:cNvPr>
          <p:cNvSpPr/>
          <p:nvPr/>
        </p:nvSpPr>
        <p:spPr>
          <a:xfrm>
            <a:off x="4088544" y="3334327"/>
            <a:ext cx="1371600" cy="13716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3FAA05-81D8-4965-8FE6-5D4F14AA599E}"/>
              </a:ext>
            </a:extLst>
          </p:cNvPr>
          <p:cNvSpPr/>
          <p:nvPr/>
        </p:nvSpPr>
        <p:spPr>
          <a:xfrm>
            <a:off x="6132946" y="1505527"/>
            <a:ext cx="914400" cy="9144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15D1E025-27EA-4CE4-930A-42C95FB07887}"/>
              </a:ext>
            </a:extLst>
          </p:cNvPr>
          <p:cNvSpPr/>
          <p:nvPr/>
        </p:nvSpPr>
        <p:spPr>
          <a:xfrm>
            <a:off x="3852690" y="3106606"/>
            <a:ext cx="1828800" cy="1828800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BE14D8-C6DE-4C14-B4BF-92586BC4188F}"/>
                  </a:ext>
                </a:extLst>
              </p:cNvPr>
              <p:cNvSpPr txBox="1"/>
              <p:nvPr/>
            </p:nvSpPr>
            <p:spPr>
              <a:xfrm>
                <a:off x="2298124" y="3757138"/>
                <a:ext cx="130548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=60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BE14D8-C6DE-4C14-B4BF-92586BC41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124" y="3757138"/>
                <a:ext cx="1305486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9D17C8-DE65-4967-8698-4DC07B393FED}"/>
                  </a:ext>
                </a:extLst>
              </p:cNvPr>
              <p:cNvSpPr txBox="1"/>
              <p:nvPr/>
            </p:nvSpPr>
            <p:spPr>
              <a:xfrm>
                <a:off x="2867109" y="1265275"/>
                <a:ext cx="133607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9D17C8-DE65-4967-8698-4DC07B393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109" y="1265275"/>
                <a:ext cx="1336071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14940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/>
          <p:cNvSpPr/>
          <p:nvPr/>
        </p:nvSpPr>
        <p:spPr>
          <a:xfrm>
            <a:off x="4547027" y="1855354"/>
            <a:ext cx="3429000" cy="3429000"/>
          </a:xfrm>
          <a:prstGeom prst="blockArc">
            <a:avLst>
              <a:gd name="adj1" fmla="val 20187293"/>
              <a:gd name="adj2" fmla="val 1116667"/>
              <a:gd name="adj3" fmla="val 701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547027" y="1969654"/>
            <a:ext cx="3200400" cy="3200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 flipH="1">
            <a:off x="5004227" y="2426854"/>
            <a:ext cx="2286000" cy="2286000"/>
          </a:xfrm>
          <a:prstGeom prst="arc">
            <a:avLst>
              <a:gd name="adj1" fmla="val 19211789"/>
              <a:gd name="adj2" fmla="val 13869399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9753" y="338518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600 rpm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733573" y="3502852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61280" y="4156487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brake</a:t>
            </a:r>
          </a:p>
        </p:txBody>
      </p:sp>
    </p:spTree>
    <p:extLst>
      <p:ext uri="{BB962C8B-B14F-4D97-AF65-F5344CB8AC3E}">
        <p14:creationId xmlns:p14="http://schemas.microsoft.com/office/powerpoint/2010/main" val="56071029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ircular space s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nut 1"/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  <p:sp>
        <p:nvSpPr>
          <p:cNvPr id="6" name="Arc 5"/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33946" y="4234062"/>
                <a:ext cx="840423" cy="3915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946" y="4234062"/>
                <a:ext cx="840423" cy="391582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208859383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B41838F-C3AC-415F-8C97-05D62344C237}"/>
              </a:ext>
            </a:extLst>
          </p:cNvPr>
          <p:cNvCxnSpPr>
            <a:cxnSpLocks/>
          </p:cNvCxnSpPr>
          <p:nvPr/>
        </p:nvCxnSpPr>
        <p:spPr>
          <a:xfrm>
            <a:off x="4379538" y="4691241"/>
            <a:ext cx="962313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235A9AAF-4106-4845-8971-142277DE5B1C}"/>
              </a:ext>
            </a:extLst>
          </p:cNvPr>
          <p:cNvSpPr/>
          <p:nvPr/>
        </p:nvSpPr>
        <p:spPr>
          <a:xfrm>
            <a:off x="1305560" y="4307125"/>
            <a:ext cx="4144880" cy="665480"/>
          </a:xfrm>
          <a:prstGeom prst="parallelogram">
            <a:avLst>
              <a:gd name="adj" fmla="val 137554"/>
            </a:avLst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Parallelogram 73">
            <a:extLst>
              <a:ext uri="{FF2B5EF4-FFF2-40B4-BE49-F238E27FC236}">
                <a16:creationId xmlns:a16="http://schemas.microsoft.com/office/drawing/2014/main" id="{280EDD99-D648-41F3-B588-0667B33D6C19}"/>
              </a:ext>
            </a:extLst>
          </p:cNvPr>
          <p:cNvSpPr/>
          <p:nvPr/>
        </p:nvSpPr>
        <p:spPr>
          <a:xfrm rot="5400000" flipH="1">
            <a:off x="2842749" y="2502424"/>
            <a:ext cx="4141008" cy="893945"/>
          </a:xfrm>
          <a:prstGeom prst="parallelogram">
            <a:avLst>
              <a:gd name="adj" fmla="val 71202"/>
            </a:avLst>
          </a:prstGeom>
          <a:solidFill>
            <a:schemeClr val="bg2">
              <a:alpha val="62000"/>
            </a:scheme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Can 3">
            <a:extLst>
              <a:ext uri="{FF2B5EF4-FFF2-40B4-BE49-F238E27FC236}">
                <a16:creationId xmlns:a16="http://schemas.microsoft.com/office/drawing/2014/main" id="{4A767079-9C32-47B8-B348-AEE14D707D7F}"/>
              </a:ext>
            </a:extLst>
          </p:cNvPr>
          <p:cNvSpPr/>
          <p:nvPr/>
        </p:nvSpPr>
        <p:spPr>
          <a:xfrm>
            <a:off x="5341851" y="3268265"/>
            <a:ext cx="1676400" cy="2743200"/>
          </a:xfrm>
          <a:prstGeom prst="ca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23CF5A41-3116-4003-ADAD-8E3C180FFE2D}"/>
              </a:ext>
            </a:extLst>
          </p:cNvPr>
          <p:cNvSpPr/>
          <p:nvPr/>
        </p:nvSpPr>
        <p:spPr>
          <a:xfrm>
            <a:off x="7114794" y="4307125"/>
            <a:ext cx="4144880" cy="665480"/>
          </a:xfrm>
          <a:prstGeom prst="parallelogram">
            <a:avLst>
              <a:gd name="adj" fmla="val 137554"/>
            </a:avLst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4832D-2287-4F36-AB7F-75C48C219103}"/>
              </a:ext>
            </a:extLst>
          </p:cNvPr>
          <p:cNvCxnSpPr>
            <a:cxnSpLocks/>
            <a:stCxn id="21" idx="4"/>
            <a:endCxn id="23" idx="5"/>
          </p:cNvCxnSpPr>
          <p:nvPr/>
        </p:nvCxnSpPr>
        <p:spPr>
          <a:xfrm>
            <a:off x="7018251" y="4639865"/>
            <a:ext cx="55424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19F545-C96A-487C-AF5E-F4FABA151FE0}"/>
              </a:ext>
            </a:extLst>
          </p:cNvPr>
          <p:cNvCxnSpPr/>
          <p:nvPr/>
        </p:nvCxnSpPr>
        <p:spPr>
          <a:xfrm flipV="1">
            <a:off x="6180051" y="2430065"/>
            <a:ext cx="0" cy="99060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49F9C9D-4047-48DA-B133-0ABD52329518}"/>
              </a:ext>
            </a:extLst>
          </p:cNvPr>
          <p:cNvSpPr txBox="1"/>
          <p:nvPr/>
        </p:nvSpPr>
        <p:spPr>
          <a:xfrm>
            <a:off x="6035620" y="20514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</a:rPr>
              <a:t>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8F66F1F-7885-47E8-AFAA-09497244D8FC}"/>
              </a:ext>
            </a:extLst>
          </p:cNvPr>
          <p:cNvCxnSpPr/>
          <p:nvPr/>
        </p:nvCxnSpPr>
        <p:spPr>
          <a:xfrm>
            <a:off x="6180051" y="3481174"/>
            <a:ext cx="0" cy="1158691"/>
          </a:xfrm>
          <a:prstGeom prst="line">
            <a:avLst/>
          </a:prstGeom>
          <a:noFill/>
          <a:ln w="19050" cap="flat" cmpd="sng" algn="ctr">
            <a:solidFill>
              <a:srgbClr val="4F81BD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EB1B3F-C8E7-41E5-BDCE-6650608D440A}"/>
              </a:ext>
            </a:extLst>
          </p:cNvPr>
          <p:cNvCxnSpPr/>
          <p:nvPr/>
        </p:nvCxnSpPr>
        <p:spPr>
          <a:xfrm flipH="1">
            <a:off x="531638" y="4972605"/>
            <a:ext cx="708027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73430D5-A09D-4AA2-8A42-12AAD7949FE7}"/>
              </a:ext>
            </a:extLst>
          </p:cNvPr>
          <p:cNvCxnSpPr>
            <a:cxnSpLocks/>
          </p:cNvCxnSpPr>
          <p:nvPr/>
        </p:nvCxnSpPr>
        <p:spPr>
          <a:xfrm flipH="1">
            <a:off x="4010120" y="5025768"/>
            <a:ext cx="481157" cy="36414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A588D61-EFAF-4477-A866-206E36A09615}"/>
              </a:ext>
            </a:extLst>
          </p:cNvPr>
          <p:cNvCxnSpPr>
            <a:cxnSpLocks/>
          </p:cNvCxnSpPr>
          <p:nvPr/>
        </p:nvCxnSpPr>
        <p:spPr>
          <a:xfrm flipH="1">
            <a:off x="758508" y="5019960"/>
            <a:ext cx="481157" cy="36414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FE7CEEC-41CA-4DF7-8ADA-EAE35946E230}"/>
              </a:ext>
            </a:extLst>
          </p:cNvPr>
          <p:cNvCxnSpPr>
            <a:cxnSpLocks/>
          </p:cNvCxnSpPr>
          <p:nvPr/>
        </p:nvCxnSpPr>
        <p:spPr>
          <a:xfrm flipH="1">
            <a:off x="5209861" y="5008043"/>
            <a:ext cx="481157" cy="36414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2C790B5-93B0-4A68-8A57-795F13462FF2}"/>
              </a:ext>
            </a:extLst>
          </p:cNvPr>
          <p:cNvCxnSpPr>
            <a:cxnSpLocks/>
          </p:cNvCxnSpPr>
          <p:nvPr/>
        </p:nvCxnSpPr>
        <p:spPr>
          <a:xfrm flipH="1">
            <a:off x="999087" y="5202034"/>
            <a:ext cx="4451352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EEC61FB-0E45-4CBF-BF03-48620D1B7A75}"/>
              </a:ext>
            </a:extLst>
          </p:cNvPr>
          <p:cNvCxnSpPr>
            <a:cxnSpLocks/>
          </p:cNvCxnSpPr>
          <p:nvPr/>
        </p:nvCxnSpPr>
        <p:spPr>
          <a:xfrm flipH="1">
            <a:off x="5691018" y="4643895"/>
            <a:ext cx="481157" cy="36414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43F8A24-7735-43FC-A6C2-48911EDEAB99}"/>
              </a:ext>
            </a:extLst>
          </p:cNvPr>
          <p:cNvSpPr txBox="1"/>
          <p:nvPr/>
        </p:nvSpPr>
        <p:spPr>
          <a:xfrm>
            <a:off x="4562342" y="5019960"/>
            <a:ext cx="538930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0070C0"/>
                </a:solidFill>
              </a:rPr>
              <a:t>2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C25C89-581E-430C-BD88-527086E3B325}"/>
              </a:ext>
            </a:extLst>
          </p:cNvPr>
          <p:cNvSpPr txBox="1"/>
          <p:nvPr/>
        </p:nvSpPr>
        <p:spPr>
          <a:xfrm>
            <a:off x="2413422" y="5017368"/>
            <a:ext cx="538930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0070C0"/>
                </a:solidFill>
              </a:rPr>
              <a:t>5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m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44790A-FD2A-4D4F-B2DF-FF33E0C6D76A}"/>
              </a:ext>
            </a:extLst>
          </p:cNvPr>
          <p:cNvCxnSpPr/>
          <p:nvPr/>
        </p:nvCxnSpPr>
        <p:spPr>
          <a:xfrm flipH="1">
            <a:off x="1427137" y="4284779"/>
            <a:ext cx="708027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53819AC-6154-46D1-B42E-DCBC5CB08577}"/>
              </a:ext>
            </a:extLst>
          </p:cNvPr>
          <p:cNvCxnSpPr>
            <a:cxnSpLocks/>
          </p:cNvCxnSpPr>
          <p:nvPr/>
        </p:nvCxnSpPr>
        <p:spPr>
          <a:xfrm flipH="1">
            <a:off x="848634" y="4284778"/>
            <a:ext cx="932517" cy="6878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E9814E6-4A4D-4F38-B4DE-802B1936BE6C}"/>
              </a:ext>
            </a:extLst>
          </p:cNvPr>
          <p:cNvSpPr txBox="1"/>
          <p:nvPr/>
        </p:nvSpPr>
        <p:spPr>
          <a:xfrm>
            <a:off x="1017915" y="4403156"/>
            <a:ext cx="538930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0070C0"/>
                </a:solidFill>
              </a:rPr>
              <a:t>2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m</a:t>
            </a:r>
          </a:p>
        </p:txBody>
      </p:sp>
      <p:sp>
        <p:nvSpPr>
          <p:cNvPr id="73" name="Parallelogram 72">
            <a:extLst>
              <a:ext uri="{FF2B5EF4-FFF2-40B4-BE49-F238E27FC236}">
                <a16:creationId xmlns:a16="http://schemas.microsoft.com/office/drawing/2014/main" id="{8704BBC0-20BE-4EAB-BD9F-8B55DB74EE8A}"/>
              </a:ext>
            </a:extLst>
          </p:cNvPr>
          <p:cNvSpPr/>
          <p:nvPr/>
        </p:nvSpPr>
        <p:spPr>
          <a:xfrm rot="5400000" flipH="1">
            <a:off x="5486093" y="2455128"/>
            <a:ext cx="4141008" cy="893945"/>
          </a:xfrm>
          <a:prstGeom prst="parallelogram">
            <a:avLst>
              <a:gd name="adj" fmla="val 71202"/>
            </a:avLst>
          </a:prstGeom>
          <a:solidFill>
            <a:schemeClr val="bg2">
              <a:alpha val="62000"/>
            </a:scheme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622F6EC2-A5C2-402C-A483-C3362BCFE561}"/>
              </a:ext>
            </a:extLst>
          </p:cNvPr>
          <p:cNvSpPr/>
          <p:nvPr/>
        </p:nvSpPr>
        <p:spPr>
          <a:xfrm>
            <a:off x="7109624" y="2232128"/>
            <a:ext cx="2743200" cy="2743200"/>
          </a:xfrm>
          <a:prstGeom prst="arc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A91A163A-A1D9-4075-9CCC-E5176DC7CDC5}"/>
              </a:ext>
            </a:extLst>
          </p:cNvPr>
          <p:cNvSpPr/>
          <p:nvPr/>
        </p:nvSpPr>
        <p:spPr>
          <a:xfrm flipH="1">
            <a:off x="2574467" y="2234300"/>
            <a:ext cx="2743200" cy="2743200"/>
          </a:xfrm>
          <a:prstGeom prst="arc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1121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1366BEA-8CDB-45B7-A772-06C6D2A3DDAC}"/>
              </a:ext>
            </a:extLst>
          </p:cNvPr>
          <p:cNvSpPr/>
          <p:nvPr/>
        </p:nvSpPr>
        <p:spPr>
          <a:xfrm>
            <a:off x="5518303" y="5433241"/>
            <a:ext cx="457200" cy="457200"/>
          </a:xfrm>
          <a:prstGeom prst="ellipse">
            <a:avLst/>
          </a:prstGeom>
          <a:solidFill>
            <a:srgbClr val="FFCC99"/>
          </a:solidFill>
          <a:ln>
            <a:solidFill>
              <a:srgbClr val="CC99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CA614C-A21A-497B-A827-65C9BFAE189B}"/>
              </a:ext>
            </a:extLst>
          </p:cNvPr>
          <p:cNvSpPr/>
          <p:nvPr/>
        </p:nvSpPr>
        <p:spPr>
          <a:xfrm>
            <a:off x="0" y="5603358"/>
            <a:ext cx="5975498" cy="1254642"/>
          </a:xfrm>
          <a:prstGeom prst="rect">
            <a:avLst/>
          </a:prstGeom>
          <a:solidFill>
            <a:srgbClr val="FFCC99"/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73858BB8-A31C-418D-8C6D-EEC0D2927838}"/>
              </a:ext>
            </a:extLst>
          </p:cNvPr>
          <p:cNvSpPr/>
          <p:nvPr/>
        </p:nvSpPr>
        <p:spPr>
          <a:xfrm rot="16200000">
            <a:off x="6770269" y="2644860"/>
            <a:ext cx="255188" cy="478996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8B0BBA-31E8-4445-83AB-9542D92F9DC2}"/>
              </a:ext>
            </a:extLst>
          </p:cNvPr>
          <p:cNvCxnSpPr>
            <a:cxnSpLocks/>
          </p:cNvCxnSpPr>
          <p:nvPr/>
        </p:nvCxnSpPr>
        <p:spPr>
          <a:xfrm flipH="1" flipV="1">
            <a:off x="4502880" y="3530009"/>
            <a:ext cx="1" cy="12331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0DCFFF-716D-49E7-8222-41F78EAC232F}"/>
              </a:ext>
            </a:extLst>
          </p:cNvPr>
          <p:cNvCxnSpPr>
            <a:cxnSpLocks/>
          </p:cNvCxnSpPr>
          <p:nvPr/>
        </p:nvCxnSpPr>
        <p:spPr>
          <a:xfrm flipH="1" flipV="1">
            <a:off x="9260945" y="3530009"/>
            <a:ext cx="1" cy="12331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7C3D7C-7E28-4CC0-AC7C-59997E3B2276}"/>
              </a:ext>
            </a:extLst>
          </p:cNvPr>
          <p:cNvCxnSpPr>
            <a:cxnSpLocks/>
          </p:cNvCxnSpPr>
          <p:nvPr/>
        </p:nvCxnSpPr>
        <p:spPr>
          <a:xfrm>
            <a:off x="4502879" y="3745366"/>
            <a:ext cx="4758066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37FA95-15D7-47C3-95B0-22E74C32C751}"/>
              </a:ext>
            </a:extLst>
          </p:cNvPr>
          <p:cNvSpPr txBox="1"/>
          <p:nvPr/>
        </p:nvSpPr>
        <p:spPr>
          <a:xfrm>
            <a:off x="6636369" y="3560700"/>
            <a:ext cx="753732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40 cm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2AFE81-B931-478E-9FC5-13AAFA4BF7AD}"/>
              </a:ext>
            </a:extLst>
          </p:cNvPr>
          <p:cNvCxnSpPr>
            <a:cxnSpLocks/>
          </p:cNvCxnSpPr>
          <p:nvPr/>
        </p:nvCxnSpPr>
        <p:spPr>
          <a:xfrm flipH="1" flipV="1">
            <a:off x="5768166" y="4077739"/>
            <a:ext cx="1" cy="70543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D3DD63-EFC4-4167-909A-EEF3FEF53178}"/>
              </a:ext>
            </a:extLst>
          </p:cNvPr>
          <p:cNvCxnSpPr>
            <a:cxnSpLocks/>
          </p:cNvCxnSpPr>
          <p:nvPr/>
        </p:nvCxnSpPr>
        <p:spPr>
          <a:xfrm flipH="1" flipV="1">
            <a:off x="4502878" y="4465683"/>
            <a:ext cx="1265288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21AC3B-B6E1-4DDB-B3DD-2E1BC99EDE38}"/>
              </a:ext>
            </a:extLst>
          </p:cNvPr>
          <p:cNvSpPr txBox="1"/>
          <p:nvPr/>
        </p:nvSpPr>
        <p:spPr>
          <a:xfrm>
            <a:off x="4815893" y="4291930"/>
            <a:ext cx="753732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0070C0"/>
                </a:solidFill>
              </a:rPr>
              <a:t>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0 cm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5BD6C9-06CD-4B16-A240-105885C78641}"/>
              </a:ext>
            </a:extLst>
          </p:cNvPr>
          <p:cNvCxnSpPr>
            <a:cxnSpLocks/>
          </p:cNvCxnSpPr>
          <p:nvPr/>
        </p:nvCxnSpPr>
        <p:spPr>
          <a:xfrm>
            <a:off x="7017169" y="5061591"/>
            <a:ext cx="0" cy="1032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229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CA614C-A21A-497B-A827-65C9BFAE189B}"/>
              </a:ext>
            </a:extLst>
          </p:cNvPr>
          <p:cNvSpPr/>
          <p:nvPr/>
        </p:nvSpPr>
        <p:spPr>
          <a:xfrm>
            <a:off x="0" y="5603358"/>
            <a:ext cx="12192000" cy="1254642"/>
          </a:xfrm>
          <a:prstGeom prst="rect">
            <a:avLst/>
          </a:prstGeom>
          <a:solidFill>
            <a:srgbClr val="FFCC99"/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73858BB8-A31C-418D-8C6D-EEC0D2927838}"/>
              </a:ext>
            </a:extLst>
          </p:cNvPr>
          <p:cNvSpPr/>
          <p:nvPr/>
        </p:nvSpPr>
        <p:spPr>
          <a:xfrm rot="14113986">
            <a:off x="5981705" y="887545"/>
            <a:ext cx="255188" cy="478996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5BD6C9-06CD-4B16-A240-105885C78641}"/>
              </a:ext>
            </a:extLst>
          </p:cNvPr>
          <p:cNvCxnSpPr>
            <a:cxnSpLocks/>
          </p:cNvCxnSpPr>
          <p:nvPr/>
        </p:nvCxnSpPr>
        <p:spPr>
          <a:xfrm>
            <a:off x="6102768" y="1950776"/>
            <a:ext cx="0" cy="1032695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ame 12">
            <a:extLst>
              <a:ext uri="{FF2B5EF4-FFF2-40B4-BE49-F238E27FC236}">
                <a16:creationId xmlns:a16="http://schemas.microsoft.com/office/drawing/2014/main" id="{73C64D09-1A77-496A-846C-8CD1DD29705E}"/>
              </a:ext>
            </a:extLst>
          </p:cNvPr>
          <p:cNvSpPr/>
          <p:nvPr/>
        </p:nvSpPr>
        <p:spPr>
          <a:xfrm>
            <a:off x="1280259" y="178677"/>
            <a:ext cx="9997341" cy="687080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85072-A595-43D6-B8E7-925FB22B8228}"/>
              </a:ext>
            </a:extLst>
          </p:cNvPr>
          <p:cNvSpPr txBox="1"/>
          <p:nvPr/>
        </p:nvSpPr>
        <p:spPr>
          <a:xfrm>
            <a:off x="3751395" y="42191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9F9360-72B5-491E-A64E-186948F235EB}"/>
              </a:ext>
            </a:extLst>
          </p:cNvPr>
          <p:cNvSpPr txBox="1"/>
          <p:nvPr/>
        </p:nvSpPr>
        <p:spPr>
          <a:xfrm>
            <a:off x="7817161" y="14426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04AE4C-F2F9-4F61-A467-5616F69EFCA8}"/>
              </a:ext>
            </a:extLst>
          </p:cNvPr>
          <p:cNvSpPr txBox="1"/>
          <p:nvPr/>
        </p:nvSpPr>
        <p:spPr>
          <a:xfrm>
            <a:off x="5634210" y="27988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E1B79-A332-4675-8657-D01231CF376A}"/>
              </a:ext>
            </a:extLst>
          </p:cNvPr>
          <p:cNvSpPr txBox="1"/>
          <p:nvPr/>
        </p:nvSpPr>
        <p:spPr>
          <a:xfrm>
            <a:off x="5658383" y="1545937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1.5 m/s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986922-6962-43DA-AAC3-431CDA7AF70C}"/>
              </a:ext>
            </a:extLst>
          </p:cNvPr>
          <p:cNvCxnSpPr>
            <a:cxnSpLocks/>
          </p:cNvCxnSpPr>
          <p:nvPr/>
        </p:nvCxnSpPr>
        <p:spPr>
          <a:xfrm>
            <a:off x="6690240" y="3201471"/>
            <a:ext cx="1660634" cy="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DF85ED7D-21C1-4F2A-BA86-110A65BA6B2A}"/>
              </a:ext>
            </a:extLst>
          </p:cNvPr>
          <p:cNvSpPr/>
          <p:nvPr/>
        </p:nvSpPr>
        <p:spPr>
          <a:xfrm>
            <a:off x="4742571" y="1839189"/>
            <a:ext cx="2743200" cy="2743200"/>
          </a:xfrm>
          <a:prstGeom prst="arc">
            <a:avLst>
              <a:gd name="adj1" fmla="val 1967143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503683-2E13-4EE1-B298-D7D08B71E370}"/>
              </a:ext>
            </a:extLst>
          </p:cNvPr>
          <p:cNvSpPr txBox="1"/>
          <p:nvPr/>
        </p:nvSpPr>
        <p:spPr>
          <a:xfrm>
            <a:off x="7520557" y="259165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27857098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5629563" y="1988127"/>
            <a:ext cx="1143000" cy="38100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20, 000 kg</a:t>
            </a:r>
          </a:p>
        </p:txBody>
      </p:sp>
      <p:pic>
        <p:nvPicPr>
          <p:cNvPr id="9" name="Picture 10" descr="http://equites.iskra.mobi/wp-content/uploads/2014/09/asteroi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763" y="3248722"/>
            <a:ext cx="207397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5629563" y="145472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761677" y="145472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629563" y="1683327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859649" y="214052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870535" y="5678385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75335" y="2151412"/>
            <a:ext cx="0" cy="3516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5249" y="1487385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00531" y="3569851"/>
            <a:ext cx="567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 kg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89160" y="3363022"/>
            <a:ext cx="7832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34163" y="2971919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200 m/s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574473" y="2140526"/>
            <a:ext cx="1902690" cy="1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246416" y="2140526"/>
            <a:ext cx="0" cy="103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01163" y="3948337"/>
            <a:ext cx="6559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 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95491" y="249622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m</a:t>
            </a:r>
          </a:p>
        </p:txBody>
      </p:sp>
    </p:spTree>
    <p:extLst>
      <p:ext uri="{BB962C8B-B14F-4D97-AF65-F5344CB8AC3E}">
        <p14:creationId xmlns:p14="http://schemas.microsoft.com/office/powerpoint/2010/main" val="2437612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terodactyl clipart">
            <a:extLst>
              <a:ext uri="{FF2B5EF4-FFF2-40B4-BE49-F238E27FC236}">
                <a16:creationId xmlns:a16="http://schemas.microsoft.com/office/drawing/2014/main" id="{9BC7FA4B-0866-4680-B2C8-F621C4A5A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920" y="3305140"/>
            <a:ext cx="3289960" cy="161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83C58D1-1962-4867-B7F5-A242CA82CA86}"/>
              </a:ext>
            </a:extLst>
          </p:cNvPr>
          <p:cNvCxnSpPr>
            <a:cxnSpLocks/>
          </p:cNvCxnSpPr>
          <p:nvPr/>
        </p:nvCxnSpPr>
        <p:spPr>
          <a:xfrm>
            <a:off x="5049948" y="2363562"/>
            <a:ext cx="31133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43FA053-ED5B-4B9F-801F-D1DCABEC376C}"/>
              </a:ext>
            </a:extLst>
          </p:cNvPr>
          <p:cNvCxnSpPr/>
          <p:nvPr/>
        </p:nvCxnSpPr>
        <p:spPr>
          <a:xfrm flipV="1">
            <a:off x="5049948" y="1182462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DE3A56-972C-4E7C-A984-BD832161D911}"/>
              </a:ext>
            </a:extLst>
          </p:cNvPr>
          <p:cNvCxnSpPr/>
          <p:nvPr/>
        </p:nvCxnSpPr>
        <p:spPr>
          <a:xfrm flipH="1">
            <a:off x="4135548" y="2363562"/>
            <a:ext cx="9144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9A85A3-8E74-45A4-A9C8-60541696739B}"/>
              </a:ext>
            </a:extLst>
          </p:cNvPr>
          <p:cNvCxnSpPr>
            <a:cxnSpLocks/>
          </p:cNvCxnSpPr>
          <p:nvPr/>
        </p:nvCxnSpPr>
        <p:spPr>
          <a:xfrm flipV="1">
            <a:off x="7640748" y="1679326"/>
            <a:ext cx="0" cy="123647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8069E5-C203-4F48-B56F-4C328B72FF34}"/>
              </a:ext>
            </a:extLst>
          </p:cNvPr>
          <p:cNvCxnSpPr/>
          <p:nvPr/>
        </p:nvCxnSpPr>
        <p:spPr>
          <a:xfrm flipH="1" flipV="1">
            <a:off x="5049948" y="2363562"/>
            <a:ext cx="2590800" cy="6096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22631B60-A322-4E15-837E-CF78C39FD805}"/>
              </a:ext>
            </a:extLst>
          </p:cNvPr>
          <p:cNvSpPr/>
          <p:nvPr/>
        </p:nvSpPr>
        <p:spPr>
          <a:xfrm>
            <a:off x="4396806" y="1470938"/>
            <a:ext cx="1295400" cy="2095500"/>
          </a:xfrm>
          <a:prstGeom prst="arc">
            <a:avLst>
              <a:gd name="adj1" fmla="val 19884210"/>
              <a:gd name="adj2" fmla="val 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A5FCD86-6E71-4295-8FFD-43E28364D9AB}"/>
              </a:ext>
            </a:extLst>
          </p:cNvPr>
          <p:cNvSpPr/>
          <p:nvPr/>
        </p:nvSpPr>
        <p:spPr>
          <a:xfrm>
            <a:off x="3623920" y="1917246"/>
            <a:ext cx="2862942" cy="914400"/>
          </a:xfrm>
          <a:prstGeom prst="arc">
            <a:avLst>
              <a:gd name="adj1" fmla="val 21533712"/>
              <a:gd name="adj2" fmla="val 7177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67F3F-8EC2-4177-801F-CE58D36878DF}"/>
              </a:ext>
            </a:extLst>
          </p:cNvPr>
          <p:cNvSpPr txBox="1"/>
          <p:nvPr/>
        </p:nvSpPr>
        <p:spPr>
          <a:xfrm>
            <a:off x="8153400" y="21788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EFC45A-FDCD-42E9-9231-B6D4FD574A81}"/>
              </a:ext>
            </a:extLst>
          </p:cNvPr>
          <p:cNvSpPr txBox="1"/>
          <p:nvPr/>
        </p:nvSpPr>
        <p:spPr>
          <a:xfrm>
            <a:off x="4907922" y="8022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70B03-A298-42C2-9FCA-AB9768845A4D}"/>
              </a:ext>
            </a:extLst>
          </p:cNvPr>
          <p:cNvSpPr txBox="1"/>
          <p:nvPr/>
        </p:nvSpPr>
        <p:spPr>
          <a:xfrm>
            <a:off x="3913940" y="307735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9F847A-7292-4191-A565-4FB77D2A9FDA}"/>
              </a:ext>
            </a:extLst>
          </p:cNvPr>
          <p:cNvSpPr txBox="1"/>
          <p:nvPr/>
        </p:nvSpPr>
        <p:spPr>
          <a:xfrm>
            <a:off x="833262" y="877217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F2283-53D2-424F-8742-5CC96897A96A}"/>
              </a:ext>
            </a:extLst>
          </p:cNvPr>
          <p:cNvSpPr txBox="1"/>
          <p:nvPr/>
        </p:nvSpPr>
        <p:spPr>
          <a:xfrm>
            <a:off x="5526270" y="261872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0915C3-ACC1-4789-997B-7C6704AB2F01}"/>
              </a:ext>
            </a:extLst>
          </p:cNvPr>
          <p:cNvSpPr txBox="1"/>
          <p:nvPr/>
        </p:nvSpPr>
        <p:spPr>
          <a:xfrm>
            <a:off x="6454490" y="236356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F0C29A-6086-4063-8697-A877DF0CDB81}"/>
              </a:ext>
            </a:extLst>
          </p:cNvPr>
          <p:cNvCxnSpPr>
            <a:cxnSpLocks/>
          </p:cNvCxnSpPr>
          <p:nvPr/>
        </p:nvCxnSpPr>
        <p:spPr>
          <a:xfrm>
            <a:off x="2568400" y="2371587"/>
            <a:ext cx="240593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096BCF-8FA3-47A6-8498-15786D2C21BD}"/>
              </a:ext>
            </a:extLst>
          </p:cNvPr>
          <p:cNvCxnSpPr>
            <a:cxnSpLocks/>
          </p:cNvCxnSpPr>
          <p:nvPr/>
        </p:nvCxnSpPr>
        <p:spPr>
          <a:xfrm flipV="1">
            <a:off x="2535840" y="1609531"/>
            <a:ext cx="0" cy="7509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4EB5D8-01A7-42B4-80B4-A21A3AC77918}"/>
              </a:ext>
            </a:extLst>
          </p:cNvPr>
          <p:cNvSpPr txBox="1"/>
          <p:nvPr/>
        </p:nvSpPr>
        <p:spPr>
          <a:xfrm>
            <a:off x="3210042" y="193480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ABAC8D32-7190-438D-9BC9-ED6D04950A72}"/>
              </a:ext>
            </a:extLst>
          </p:cNvPr>
          <p:cNvSpPr/>
          <p:nvPr/>
        </p:nvSpPr>
        <p:spPr>
          <a:xfrm>
            <a:off x="4134098" y="1430379"/>
            <a:ext cx="1828800" cy="1828800"/>
          </a:xfrm>
          <a:prstGeom prst="arc">
            <a:avLst>
              <a:gd name="adj1" fmla="val 10812560"/>
              <a:gd name="adj2" fmla="val 117649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4A0E82-6D81-43CB-AAE7-4B49B73DA707}"/>
              </a:ext>
            </a:extLst>
          </p:cNvPr>
          <p:cNvCxnSpPr>
            <a:cxnSpLocks/>
          </p:cNvCxnSpPr>
          <p:nvPr/>
        </p:nvCxnSpPr>
        <p:spPr>
          <a:xfrm>
            <a:off x="1917780" y="1321521"/>
            <a:ext cx="3134573" cy="10389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C57CA8-F31E-4010-A5A4-560494674EB8}"/>
              </a:ext>
            </a:extLst>
          </p:cNvPr>
          <p:cNvCxnSpPr>
            <a:cxnSpLocks/>
          </p:cNvCxnSpPr>
          <p:nvPr/>
        </p:nvCxnSpPr>
        <p:spPr>
          <a:xfrm flipV="1">
            <a:off x="5052353" y="1458828"/>
            <a:ext cx="3385099" cy="9010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AC522C-4ADA-4C05-B121-E305CA10CB3F}"/>
              </a:ext>
            </a:extLst>
          </p:cNvPr>
          <p:cNvCxnSpPr>
            <a:cxnSpLocks/>
          </p:cNvCxnSpPr>
          <p:nvPr/>
        </p:nvCxnSpPr>
        <p:spPr>
          <a:xfrm flipV="1">
            <a:off x="5155582" y="1438798"/>
            <a:ext cx="934976" cy="83146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AA66F7-9576-4D4B-A642-F9C4F75A5E9D}"/>
              </a:ext>
            </a:extLst>
          </p:cNvPr>
          <p:cNvCxnSpPr>
            <a:cxnSpLocks/>
          </p:cNvCxnSpPr>
          <p:nvPr/>
        </p:nvCxnSpPr>
        <p:spPr>
          <a:xfrm flipV="1">
            <a:off x="6090558" y="553649"/>
            <a:ext cx="0" cy="8156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9DF6AD-4F7E-4143-B4F0-5B93B1D355DA}"/>
              </a:ext>
            </a:extLst>
          </p:cNvPr>
          <p:cNvCxnSpPr>
            <a:cxnSpLocks/>
          </p:cNvCxnSpPr>
          <p:nvPr/>
        </p:nvCxnSpPr>
        <p:spPr>
          <a:xfrm flipV="1">
            <a:off x="5077567" y="390835"/>
            <a:ext cx="1105489" cy="19408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C92BBB1-084F-4F68-B71A-2D47DAF06ED2}"/>
              </a:ext>
            </a:extLst>
          </p:cNvPr>
          <p:cNvCxnSpPr>
            <a:cxnSpLocks/>
          </p:cNvCxnSpPr>
          <p:nvPr/>
        </p:nvCxnSpPr>
        <p:spPr>
          <a:xfrm flipV="1">
            <a:off x="5044952" y="2371646"/>
            <a:ext cx="6038" cy="17905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C17919C4-0464-4A95-8FCE-0EABA451B86B}"/>
              </a:ext>
            </a:extLst>
          </p:cNvPr>
          <p:cNvSpPr/>
          <p:nvPr/>
        </p:nvSpPr>
        <p:spPr>
          <a:xfrm>
            <a:off x="4241981" y="887057"/>
            <a:ext cx="1295400" cy="2095500"/>
          </a:xfrm>
          <a:prstGeom prst="arc">
            <a:avLst>
              <a:gd name="adj1" fmla="val 19884210"/>
              <a:gd name="adj2" fmla="val 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6C30EF-8C06-4781-8026-E8F95A720392}"/>
              </a:ext>
            </a:extLst>
          </p:cNvPr>
          <p:cNvSpPr txBox="1"/>
          <p:nvPr/>
        </p:nvSpPr>
        <p:spPr>
          <a:xfrm>
            <a:off x="5126771" y="110704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27CF5F-0BA0-42B1-9BA7-7CBA3061034B}"/>
              </a:ext>
            </a:extLst>
          </p:cNvPr>
          <p:cNvSpPr txBox="1"/>
          <p:nvPr/>
        </p:nvSpPr>
        <p:spPr>
          <a:xfrm>
            <a:off x="5806791" y="402738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74CD94-C075-4CC2-933B-5AE425458375}"/>
              </a:ext>
            </a:extLst>
          </p:cNvPr>
          <p:cNvSpPr txBox="1"/>
          <p:nvPr/>
        </p:nvSpPr>
        <p:spPr>
          <a:xfrm>
            <a:off x="7437420" y="1746235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C987BA-5A54-4D39-AF35-5A3F111CA4A3}"/>
              </a:ext>
            </a:extLst>
          </p:cNvPr>
          <p:cNvCxnSpPr>
            <a:cxnSpLocks/>
          </p:cNvCxnSpPr>
          <p:nvPr/>
        </p:nvCxnSpPr>
        <p:spPr>
          <a:xfrm flipH="1" flipV="1">
            <a:off x="1758033" y="1277371"/>
            <a:ext cx="728846" cy="2243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6FA1DBC-FFFD-4529-84BD-0DDAD0CC6EC4}"/>
              </a:ext>
            </a:extLst>
          </p:cNvPr>
          <p:cNvCxnSpPr>
            <a:cxnSpLocks/>
          </p:cNvCxnSpPr>
          <p:nvPr/>
        </p:nvCxnSpPr>
        <p:spPr>
          <a:xfrm flipV="1">
            <a:off x="5965084" y="206171"/>
            <a:ext cx="318620" cy="5444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E81FD9-C62D-48F8-914D-0A50D61954D4}"/>
              </a:ext>
            </a:extLst>
          </p:cNvPr>
          <p:cNvCxnSpPr>
            <a:cxnSpLocks/>
          </p:cNvCxnSpPr>
          <p:nvPr/>
        </p:nvCxnSpPr>
        <p:spPr>
          <a:xfrm flipV="1">
            <a:off x="7437420" y="1414257"/>
            <a:ext cx="1169677" cy="2965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5369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3810000" y="18288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810000" y="478971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52938" y="46050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7974" y="14384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10000" y="2971800"/>
            <a:ext cx="2590800" cy="18179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15236" y="263512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800 N</a:t>
            </a:r>
          </a:p>
        </p:txBody>
      </p:sp>
      <p:sp>
        <p:nvSpPr>
          <p:cNvPr id="11" name="Arc 10"/>
          <p:cNvSpPr/>
          <p:nvPr/>
        </p:nvSpPr>
        <p:spPr>
          <a:xfrm>
            <a:off x="2895600" y="3875314"/>
            <a:ext cx="1828800" cy="1828800"/>
          </a:xfrm>
          <a:prstGeom prst="arc">
            <a:avLst>
              <a:gd name="adj1" fmla="val 16252097"/>
              <a:gd name="adj2" fmla="val 194771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36576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03184596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5105400" y="1807029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5105400" y="4767943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48338" y="45832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3374" y="141670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812405" y="4767944"/>
            <a:ext cx="1295400" cy="87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28353" y="5562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105400" y="2579915"/>
            <a:ext cx="2667000" cy="2177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5086034" y="2590801"/>
            <a:ext cx="2690819" cy="2188028"/>
          </a:xfrm>
          <a:custGeom>
            <a:avLst/>
            <a:gdLst>
              <a:gd name="connsiteX0" fmla="*/ 0 w 3017390"/>
              <a:gd name="connsiteY0" fmla="*/ 1382486 h 1382486"/>
              <a:gd name="connsiteX1" fmla="*/ 3017390 w 3017390"/>
              <a:gd name="connsiteY1" fmla="*/ 0 h 1382486"/>
              <a:gd name="connsiteX2" fmla="*/ 3017390 w 3017390"/>
              <a:gd name="connsiteY2" fmla="*/ 1382486 h 1382486"/>
              <a:gd name="connsiteX3" fmla="*/ 0 w 3017390"/>
              <a:gd name="connsiteY3" fmla="*/ 1382486 h 1382486"/>
              <a:gd name="connsiteX0" fmla="*/ 0 w 3017390"/>
              <a:gd name="connsiteY0" fmla="*/ 2188028 h 2188028"/>
              <a:gd name="connsiteX1" fmla="*/ 2690819 w 3017390"/>
              <a:gd name="connsiteY1" fmla="*/ 0 h 2188028"/>
              <a:gd name="connsiteX2" fmla="*/ 3017390 w 3017390"/>
              <a:gd name="connsiteY2" fmla="*/ 2188028 h 2188028"/>
              <a:gd name="connsiteX3" fmla="*/ 0 w 3017390"/>
              <a:gd name="connsiteY3" fmla="*/ 2188028 h 2188028"/>
              <a:gd name="connsiteX0" fmla="*/ 0 w 2690819"/>
              <a:gd name="connsiteY0" fmla="*/ 2188028 h 2188028"/>
              <a:gd name="connsiteX1" fmla="*/ 2690819 w 2690819"/>
              <a:gd name="connsiteY1" fmla="*/ 0 h 2188028"/>
              <a:gd name="connsiteX2" fmla="*/ 2690818 w 2690819"/>
              <a:gd name="connsiteY2" fmla="*/ 1284513 h 2188028"/>
              <a:gd name="connsiteX3" fmla="*/ 0 w 2690819"/>
              <a:gd name="connsiteY3" fmla="*/ 2188028 h 218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0819" h="2188028">
                <a:moveTo>
                  <a:pt x="0" y="2188028"/>
                </a:moveTo>
                <a:lnTo>
                  <a:pt x="2690819" y="0"/>
                </a:lnTo>
                <a:cubicBezTo>
                  <a:pt x="2690819" y="428171"/>
                  <a:pt x="2690818" y="856342"/>
                  <a:pt x="2690818" y="1284513"/>
                </a:cubicBezTo>
                <a:lnTo>
                  <a:pt x="0" y="2188028"/>
                </a:lnTo>
                <a:close/>
              </a:path>
            </a:pathLst>
          </a:custGeom>
          <a:solidFill>
            <a:srgbClr val="FF0000">
              <a:alpha val="19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Arc 12"/>
          <p:cNvSpPr/>
          <p:nvPr/>
        </p:nvSpPr>
        <p:spPr>
          <a:xfrm>
            <a:off x="4171633" y="3537856"/>
            <a:ext cx="1828800" cy="1828800"/>
          </a:xfrm>
          <a:prstGeom prst="arc">
            <a:avLst>
              <a:gd name="adj1" fmla="val 2034469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35117" y="401604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5" name="Arc 14"/>
          <p:cNvSpPr/>
          <p:nvPr/>
        </p:nvSpPr>
        <p:spPr>
          <a:xfrm>
            <a:off x="4038600" y="4517572"/>
            <a:ext cx="1828800" cy="490640"/>
          </a:xfrm>
          <a:prstGeom prst="arc">
            <a:avLst>
              <a:gd name="adj1" fmla="val 20769239"/>
              <a:gd name="adj2" fmla="val 80514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58662" y="48768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1" y="221058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kN</a:t>
            </a:r>
          </a:p>
        </p:txBody>
      </p:sp>
    </p:spTree>
    <p:extLst>
      <p:ext uri="{BB962C8B-B14F-4D97-AF65-F5344CB8AC3E}">
        <p14:creationId xmlns:p14="http://schemas.microsoft.com/office/powerpoint/2010/main" val="122298826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CDD4613-93B7-42E8-A17D-3B771B657667}"/>
              </a:ext>
            </a:extLst>
          </p:cNvPr>
          <p:cNvCxnSpPr>
            <a:cxnSpLocks/>
          </p:cNvCxnSpPr>
          <p:nvPr/>
        </p:nvCxnSpPr>
        <p:spPr>
          <a:xfrm flipV="1">
            <a:off x="4971836" y="1428109"/>
            <a:ext cx="0" cy="1295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A4352B-355F-43C4-B598-92207643C6B2}"/>
              </a:ext>
            </a:extLst>
          </p:cNvPr>
          <p:cNvCxnSpPr/>
          <p:nvPr/>
        </p:nvCxnSpPr>
        <p:spPr>
          <a:xfrm>
            <a:off x="4971836" y="2713113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D74046-8CC2-4D8E-9983-B222D7B42FD5}"/>
              </a:ext>
            </a:extLst>
          </p:cNvPr>
          <p:cNvSpPr txBox="1"/>
          <p:nvPr/>
        </p:nvSpPr>
        <p:spPr>
          <a:xfrm>
            <a:off x="8314774" y="252844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08805-140C-4B17-BAD0-662320B4F09F}"/>
              </a:ext>
            </a:extLst>
          </p:cNvPr>
          <p:cNvSpPr txBox="1"/>
          <p:nvPr/>
        </p:nvSpPr>
        <p:spPr>
          <a:xfrm>
            <a:off x="4827405" y="9503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B5C87-F2DA-49D3-ADBE-A14A03AB5FC9}"/>
              </a:ext>
            </a:extLst>
          </p:cNvPr>
          <p:cNvCxnSpPr/>
          <p:nvPr/>
        </p:nvCxnSpPr>
        <p:spPr>
          <a:xfrm flipH="1">
            <a:off x="3678841" y="2713114"/>
            <a:ext cx="1295400" cy="87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77784C-E07E-4E73-AC31-9668BA1C1DAE}"/>
              </a:ext>
            </a:extLst>
          </p:cNvPr>
          <p:cNvSpPr txBox="1"/>
          <p:nvPr/>
        </p:nvSpPr>
        <p:spPr>
          <a:xfrm>
            <a:off x="3394789" y="350777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C4A24-C15F-4F60-A168-73A0A5277146}"/>
              </a:ext>
            </a:extLst>
          </p:cNvPr>
          <p:cNvSpPr txBox="1"/>
          <p:nvPr/>
        </p:nvSpPr>
        <p:spPr>
          <a:xfrm>
            <a:off x="4401383" y="3628787"/>
            <a:ext cx="10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T = 80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C3856D-CC13-4EEC-898B-E8FB62BC7998}"/>
              </a:ext>
            </a:extLst>
          </p:cNvPr>
          <p:cNvCxnSpPr/>
          <p:nvPr/>
        </p:nvCxnSpPr>
        <p:spPr>
          <a:xfrm>
            <a:off x="4048018" y="3349376"/>
            <a:ext cx="204798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F8DC15-C94A-4C80-A6D5-277C7AE830AC}"/>
              </a:ext>
            </a:extLst>
          </p:cNvPr>
          <p:cNvCxnSpPr>
            <a:cxnSpLocks/>
          </p:cNvCxnSpPr>
          <p:nvPr/>
        </p:nvCxnSpPr>
        <p:spPr>
          <a:xfrm flipV="1">
            <a:off x="6125654" y="2723999"/>
            <a:ext cx="912466" cy="6253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91DBBD-F567-4874-B682-1DDBAD9637FE}"/>
              </a:ext>
            </a:extLst>
          </p:cNvPr>
          <p:cNvCxnSpPr>
            <a:cxnSpLocks/>
          </p:cNvCxnSpPr>
          <p:nvPr/>
        </p:nvCxnSpPr>
        <p:spPr>
          <a:xfrm flipV="1">
            <a:off x="6125432" y="3349376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A01F42-E352-4704-8BFF-941143BBF205}"/>
              </a:ext>
            </a:extLst>
          </p:cNvPr>
          <p:cNvCxnSpPr>
            <a:cxnSpLocks/>
          </p:cNvCxnSpPr>
          <p:nvPr/>
        </p:nvCxnSpPr>
        <p:spPr>
          <a:xfrm>
            <a:off x="4971835" y="2693667"/>
            <a:ext cx="1165361" cy="1999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1EF53EF-6CD9-41C8-8812-02E79B3AE75E}"/>
              </a:ext>
            </a:extLst>
          </p:cNvPr>
          <p:cNvCxnSpPr/>
          <p:nvPr/>
        </p:nvCxnSpPr>
        <p:spPr>
          <a:xfrm>
            <a:off x="4036033" y="4693575"/>
            <a:ext cx="204798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BB51211-8DD4-48C8-9079-AE0FBA592003}"/>
              </a:ext>
            </a:extLst>
          </p:cNvPr>
          <p:cNvCxnSpPr>
            <a:cxnSpLocks/>
          </p:cNvCxnSpPr>
          <p:nvPr/>
        </p:nvCxnSpPr>
        <p:spPr>
          <a:xfrm flipV="1">
            <a:off x="6113669" y="4068198"/>
            <a:ext cx="912466" cy="6253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CF310EA-674A-4D2F-8B1C-2DA7E2DB4618}"/>
              </a:ext>
            </a:extLst>
          </p:cNvPr>
          <p:cNvCxnSpPr>
            <a:cxnSpLocks/>
          </p:cNvCxnSpPr>
          <p:nvPr/>
        </p:nvCxnSpPr>
        <p:spPr>
          <a:xfrm flipV="1">
            <a:off x="7038120" y="2702229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538AEB-F3F0-4707-87E4-ACD7A0F2547C}"/>
              </a:ext>
            </a:extLst>
          </p:cNvPr>
          <p:cNvCxnSpPr>
            <a:cxnSpLocks/>
          </p:cNvCxnSpPr>
          <p:nvPr/>
        </p:nvCxnSpPr>
        <p:spPr>
          <a:xfrm flipV="1">
            <a:off x="4034643" y="3349376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D9762C-804F-4104-9267-F9BE2F00DC49}"/>
              </a:ext>
            </a:extLst>
          </p:cNvPr>
          <p:cNvCxnSpPr>
            <a:cxnSpLocks/>
          </p:cNvCxnSpPr>
          <p:nvPr/>
        </p:nvCxnSpPr>
        <p:spPr>
          <a:xfrm>
            <a:off x="4971836" y="2702229"/>
            <a:ext cx="789631" cy="13490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3584C94-CE01-4BE0-89BD-3E0AFAE9F717}"/>
              </a:ext>
            </a:extLst>
          </p:cNvPr>
          <p:cNvSpPr txBox="1"/>
          <p:nvPr/>
        </p:nvSpPr>
        <p:spPr>
          <a:xfrm>
            <a:off x="4579375" y="232433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48FAE6-F5CA-4A06-B0C2-59179C033896}"/>
              </a:ext>
            </a:extLst>
          </p:cNvPr>
          <p:cNvSpPr txBox="1"/>
          <p:nvPr/>
        </p:nvSpPr>
        <p:spPr>
          <a:xfrm>
            <a:off x="6084015" y="47044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463AD3-28B7-4A68-8D17-40A18FF71686}"/>
              </a:ext>
            </a:extLst>
          </p:cNvPr>
          <p:cNvSpPr txBox="1"/>
          <p:nvPr/>
        </p:nvSpPr>
        <p:spPr>
          <a:xfrm>
            <a:off x="4791056" y="4506494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12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076F46-FF6D-47B9-B345-07B58228EEF1}"/>
              </a:ext>
            </a:extLst>
          </p:cNvPr>
          <p:cNvSpPr txBox="1"/>
          <p:nvPr/>
        </p:nvSpPr>
        <p:spPr>
          <a:xfrm>
            <a:off x="6401731" y="4145019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6B66A-B439-415A-B321-F744486F67F4}"/>
              </a:ext>
            </a:extLst>
          </p:cNvPr>
          <p:cNvSpPr txBox="1"/>
          <p:nvPr/>
        </p:nvSpPr>
        <p:spPr>
          <a:xfrm>
            <a:off x="6803118" y="3259455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8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66964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3810000" y="18288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52938" y="46050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7974" y="14384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10000" y="3124200"/>
            <a:ext cx="914400" cy="16655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21330" y="2747113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8" name="Arc 7"/>
          <p:cNvSpPr/>
          <p:nvPr/>
        </p:nvSpPr>
        <p:spPr>
          <a:xfrm>
            <a:off x="2895600" y="3875314"/>
            <a:ext cx="1828800" cy="1828800"/>
          </a:xfrm>
          <a:prstGeom prst="arc">
            <a:avLst>
              <a:gd name="adj1" fmla="val 17979050"/>
              <a:gd name="adj2" fmla="val 14690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8573" y="395695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2406" y="4789714"/>
            <a:ext cx="1216795" cy="5442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8971" y="482781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810000" y="478971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18315" y="519714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lbs</a:t>
            </a:r>
          </a:p>
        </p:txBody>
      </p:sp>
    </p:spTree>
    <p:extLst>
      <p:ext uri="{BB962C8B-B14F-4D97-AF65-F5344CB8AC3E}">
        <p14:creationId xmlns:p14="http://schemas.microsoft.com/office/powerpoint/2010/main" val="259475745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ame Side Corner Rectangle 2"/>
          <p:cNvSpPr/>
          <p:nvPr/>
        </p:nvSpPr>
        <p:spPr>
          <a:xfrm rot="5400000">
            <a:off x="3048000" y="2366078"/>
            <a:ext cx="1828800" cy="3505200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715001" y="2721429"/>
            <a:ext cx="2405" cy="1380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00458" y="390135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2974" y="238475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15001" y="2862535"/>
            <a:ext cx="1469429" cy="12176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51855" y="373380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600 N</a:t>
            </a:r>
          </a:p>
        </p:txBody>
      </p:sp>
      <p:sp>
        <p:nvSpPr>
          <p:cNvPr id="9" name="Arc 8"/>
          <p:cNvSpPr/>
          <p:nvPr/>
        </p:nvSpPr>
        <p:spPr>
          <a:xfrm>
            <a:off x="4800600" y="3200400"/>
            <a:ext cx="1828800" cy="1828800"/>
          </a:xfrm>
          <a:prstGeom prst="arc">
            <a:avLst>
              <a:gd name="adj1" fmla="val 19301425"/>
              <a:gd name="adj2" fmla="val 3126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6779" y="354171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44312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>
            <a:stCxn id="3" idx="3"/>
          </p:cNvCxnSpPr>
          <p:nvPr/>
        </p:nvCxnSpPr>
        <p:spPr>
          <a:xfrm>
            <a:off x="5715000" y="4118678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29400" y="532195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?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07365" y="4101568"/>
            <a:ext cx="899414" cy="12304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3"/>
          </p:cNvCxnSpPr>
          <p:nvPr/>
        </p:nvCxnSpPr>
        <p:spPr>
          <a:xfrm>
            <a:off x="5715000" y="4118678"/>
            <a:ext cx="23470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62659" y="261296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400 N</a:t>
            </a:r>
          </a:p>
        </p:txBody>
      </p:sp>
    </p:spTree>
    <p:extLst>
      <p:ext uri="{BB962C8B-B14F-4D97-AF65-F5344CB8AC3E}">
        <p14:creationId xmlns:p14="http://schemas.microsoft.com/office/powerpoint/2010/main" val="274133566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9FD7948-0703-4575-B354-5103ED7674B8}"/>
              </a:ext>
            </a:extLst>
          </p:cNvPr>
          <p:cNvGrpSpPr/>
          <p:nvPr/>
        </p:nvGrpSpPr>
        <p:grpSpPr>
          <a:xfrm>
            <a:off x="5048036" y="1764906"/>
            <a:ext cx="2095928" cy="2721757"/>
            <a:chOff x="4140486" y="1363136"/>
            <a:chExt cx="2095928" cy="272175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A419D4-1478-4CEF-8E64-343B35E91FD6}"/>
                </a:ext>
              </a:extLst>
            </p:cNvPr>
            <p:cNvSpPr/>
            <p:nvPr/>
          </p:nvSpPr>
          <p:spPr>
            <a:xfrm>
              <a:off x="4150759" y="1416951"/>
              <a:ext cx="2065106" cy="2661890"/>
            </a:xfrm>
            <a:custGeom>
              <a:avLst/>
              <a:gdLst>
                <a:gd name="connsiteX0" fmla="*/ 0 w 2075380"/>
                <a:gd name="connsiteY0" fmla="*/ 154810 h 2784994"/>
                <a:gd name="connsiteX1" fmla="*/ 996593 w 2075380"/>
                <a:gd name="connsiteY1" fmla="*/ 288374 h 2784994"/>
                <a:gd name="connsiteX2" fmla="*/ 2075380 w 2075380"/>
                <a:gd name="connsiteY2" fmla="*/ 2784994 h 2784994"/>
                <a:gd name="connsiteX0" fmla="*/ 0 w 2075380"/>
                <a:gd name="connsiteY0" fmla="*/ 33507 h 2663691"/>
                <a:gd name="connsiteX1" fmla="*/ 1263721 w 2075380"/>
                <a:gd name="connsiteY1" fmla="*/ 711602 h 2663691"/>
                <a:gd name="connsiteX2" fmla="*/ 2075380 w 2075380"/>
                <a:gd name="connsiteY2" fmla="*/ 2663691 h 2663691"/>
                <a:gd name="connsiteX0" fmla="*/ 0 w 2075380"/>
                <a:gd name="connsiteY0" fmla="*/ 33507 h 2663691"/>
                <a:gd name="connsiteX1" fmla="*/ 1263721 w 2075380"/>
                <a:gd name="connsiteY1" fmla="*/ 711602 h 2663691"/>
                <a:gd name="connsiteX2" fmla="*/ 2075380 w 2075380"/>
                <a:gd name="connsiteY2" fmla="*/ 2663691 h 2663691"/>
                <a:gd name="connsiteX0" fmla="*/ 0 w 2065106"/>
                <a:gd name="connsiteY0" fmla="*/ 31991 h 2692998"/>
                <a:gd name="connsiteX1" fmla="*/ 1253447 w 2065106"/>
                <a:gd name="connsiteY1" fmla="*/ 740909 h 2692998"/>
                <a:gd name="connsiteX2" fmla="*/ 2065106 w 2065106"/>
                <a:gd name="connsiteY2" fmla="*/ 2692998 h 2692998"/>
                <a:gd name="connsiteX0" fmla="*/ 0 w 2065106"/>
                <a:gd name="connsiteY0" fmla="*/ 883 h 2661890"/>
                <a:gd name="connsiteX1" fmla="*/ 1253447 w 2065106"/>
                <a:gd name="connsiteY1" fmla="*/ 709801 h 2661890"/>
                <a:gd name="connsiteX2" fmla="*/ 2065106 w 2065106"/>
                <a:gd name="connsiteY2" fmla="*/ 2661890 h 266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5106" h="2661890">
                  <a:moveTo>
                    <a:pt x="0" y="883"/>
                  </a:moveTo>
                  <a:cubicBezTo>
                    <a:pt x="530831" y="-17953"/>
                    <a:pt x="909263" y="266300"/>
                    <a:pt x="1253447" y="709801"/>
                  </a:cubicBezTo>
                  <a:cubicBezTo>
                    <a:pt x="1597631" y="1153302"/>
                    <a:pt x="1962364" y="2245786"/>
                    <a:pt x="2065106" y="266189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E9CBCFB-E33B-4456-AEB9-B0BA55754683}"/>
                </a:ext>
              </a:extLst>
            </p:cNvPr>
            <p:cNvSpPr/>
            <p:nvPr/>
          </p:nvSpPr>
          <p:spPr>
            <a:xfrm>
              <a:off x="4140486" y="1363136"/>
              <a:ext cx="2095928" cy="2721757"/>
            </a:xfrm>
            <a:prstGeom prst="triangle">
              <a:avLst>
                <a:gd name="adj" fmla="val 119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70826A-BB0F-44D4-8831-9AD8FEFB575F}"/>
              </a:ext>
            </a:extLst>
          </p:cNvPr>
          <p:cNvCxnSpPr/>
          <p:nvPr/>
        </p:nvCxnSpPr>
        <p:spPr>
          <a:xfrm flipH="1" flipV="1">
            <a:off x="5048036" y="1533418"/>
            <a:ext cx="10886" cy="2955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DD6411E-B503-4647-96E3-BDA3921866FC}"/>
              </a:ext>
            </a:extLst>
          </p:cNvPr>
          <p:cNvSpPr txBox="1"/>
          <p:nvPr/>
        </p:nvSpPr>
        <p:spPr>
          <a:xfrm>
            <a:off x="8034490" y="430422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3E603-8DB9-4653-9AFF-968E16FA5860}"/>
              </a:ext>
            </a:extLst>
          </p:cNvPr>
          <p:cNvSpPr txBox="1"/>
          <p:nvPr/>
        </p:nvSpPr>
        <p:spPr>
          <a:xfrm>
            <a:off x="4903496" y="109283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FB8E24-3C8B-444B-925E-21D2DD231D2D}"/>
              </a:ext>
            </a:extLst>
          </p:cNvPr>
          <p:cNvCxnSpPr/>
          <p:nvPr/>
        </p:nvCxnSpPr>
        <p:spPr>
          <a:xfrm>
            <a:off x="5058922" y="4505218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66A8609-4F62-4899-AA24-9BF3BEB0653E}"/>
                  </a:ext>
                </a:extLst>
              </p:cNvPr>
              <p:cNvSpPr/>
              <p:nvPr/>
            </p:nvSpPr>
            <p:spPr>
              <a:xfrm>
                <a:off x="6620128" y="2248308"/>
                <a:ext cx="1698414" cy="6109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+8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66A8609-4F62-4899-AA24-9BF3BEB06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128" y="2248308"/>
                <a:ext cx="1698414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F4A6B4-C1F4-4CE2-B6FC-44471AB23EFC}"/>
              </a:ext>
            </a:extLst>
          </p:cNvPr>
          <p:cNvCxnSpPr/>
          <p:nvPr/>
        </p:nvCxnSpPr>
        <p:spPr>
          <a:xfrm flipH="1" flipV="1">
            <a:off x="7123415" y="4635063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2029BF-A134-4274-9455-D168CC9F31AD}"/>
              </a:ext>
            </a:extLst>
          </p:cNvPr>
          <p:cNvCxnSpPr/>
          <p:nvPr/>
        </p:nvCxnSpPr>
        <p:spPr>
          <a:xfrm flipH="1" flipV="1">
            <a:off x="5058309" y="463878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349C84-CF72-49EA-B977-5D940B287151}"/>
              </a:ext>
            </a:extLst>
          </p:cNvPr>
          <p:cNvCxnSpPr>
            <a:cxnSpLocks/>
          </p:cNvCxnSpPr>
          <p:nvPr/>
        </p:nvCxnSpPr>
        <p:spPr>
          <a:xfrm flipV="1">
            <a:off x="5058309" y="4921815"/>
            <a:ext cx="20753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F905442-E3A8-49FE-A46E-DF2002DA17BC}"/>
              </a:ext>
            </a:extLst>
          </p:cNvPr>
          <p:cNvSpPr/>
          <p:nvPr/>
        </p:nvSpPr>
        <p:spPr>
          <a:xfrm>
            <a:off x="5826206" y="4733426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4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7D6281-4ED1-4F7D-9079-7B430E2328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44651" y="4197582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7D7E79-DDDC-4B4E-A8EC-36D49E9F3C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44651" y="1543521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627427-EE47-4F68-9F00-DB2E0F4682CF}"/>
              </a:ext>
            </a:extLst>
          </p:cNvPr>
          <p:cNvCxnSpPr>
            <a:cxnSpLocks/>
          </p:cNvCxnSpPr>
          <p:nvPr/>
        </p:nvCxnSpPr>
        <p:spPr>
          <a:xfrm flipH="1" flipV="1">
            <a:off x="4644651" y="1818721"/>
            <a:ext cx="20581" cy="266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E51F75C-B7FD-469C-BAB3-BE3F422C60B3}"/>
              </a:ext>
            </a:extLst>
          </p:cNvPr>
          <p:cNvSpPr/>
          <p:nvPr/>
        </p:nvSpPr>
        <p:spPr>
          <a:xfrm>
            <a:off x="4338932" y="3059668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8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79093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53000" y="3145972"/>
            <a:ext cx="1981200" cy="1883229"/>
          </a:xfrm>
          <a:custGeom>
            <a:avLst/>
            <a:gdLst>
              <a:gd name="connsiteX0" fmla="*/ 0 w 1981200"/>
              <a:gd name="connsiteY0" fmla="*/ 1883229 h 1883229"/>
              <a:gd name="connsiteX1" fmla="*/ 0 w 1981200"/>
              <a:gd name="connsiteY1" fmla="*/ 0 h 1883229"/>
              <a:gd name="connsiteX2" fmla="*/ 783771 w 1981200"/>
              <a:gd name="connsiteY2" fmla="*/ 0 h 1883229"/>
              <a:gd name="connsiteX3" fmla="*/ 1981200 w 1981200"/>
              <a:gd name="connsiteY3" fmla="*/ 1883229 h 1883229"/>
              <a:gd name="connsiteX4" fmla="*/ 0 w 1981200"/>
              <a:gd name="connsiteY4" fmla="*/ 1883229 h 188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1200" h="1883229">
                <a:moveTo>
                  <a:pt x="0" y="1883229"/>
                </a:moveTo>
                <a:lnTo>
                  <a:pt x="0" y="0"/>
                </a:lnTo>
                <a:lnTo>
                  <a:pt x="783771" y="0"/>
                </a:lnTo>
                <a:lnTo>
                  <a:pt x="1981200" y="1883229"/>
                </a:lnTo>
                <a:lnTo>
                  <a:pt x="0" y="1883229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H="1" flipV="1">
            <a:off x="4953000" y="2057400"/>
            <a:ext cx="10886" cy="2955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91400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7167" y="1981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63886" y="5029200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934200" y="5083628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867400" y="3156858"/>
            <a:ext cx="1524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963886" y="5083628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963886" y="5366658"/>
            <a:ext cx="19703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5725884" y="2514600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963886" y="2797630"/>
            <a:ext cx="761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05400" y="261257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in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086600" y="3156858"/>
            <a:ext cx="0" cy="1856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64660" y="521504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in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70913" y="38100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in</a:t>
            </a:r>
          </a:p>
        </p:txBody>
      </p:sp>
    </p:spTree>
    <p:extLst>
      <p:ext uri="{BB962C8B-B14F-4D97-AF65-F5344CB8AC3E}">
        <p14:creationId xmlns:p14="http://schemas.microsoft.com/office/powerpoint/2010/main" val="14868462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4354286" y="2743200"/>
            <a:ext cx="3646714" cy="2122714"/>
          </a:xfrm>
          <a:custGeom>
            <a:avLst/>
            <a:gdLst>
              <a:gd name="connsiteX0" fmla="*/ 881743 w 3646714"/>
              <a:gd name="connsiteY0" fmla="*/ 1926771 h 2122714"/>
              <a:gd name="connsiteX1" fmla="*/ 0 w 3646714"/>
              <a:gd name="connsiteY1" fmla="*/ 522514 h 2122714"/>
              <a:gd name="connsiteX2" fmla="*/ 32657 w 3646714"/>
              <a:gd name="connsiteY2" fmla="*/ 337457 h 2122714"/>
              <a:gd name="connsiteX3" fmla="*/ 446314 w 3646714"/>
              <a:gd name="connsiteY3" fmla="*/ 152400 h 2122714"/>
              <a:gd name="connsiteX4" fmla="*/ 1295400 w 3646714"/>
              <a:gd name="connsiteY4" fmla="*/ 0 h 2122714"/>
              <a:gd name="connsiteX5" fmla="*/ 2481943 w 3646714"/>
              <a:gd name="connsiteY5" fmla="*/ 21771 h 2122714"/>
              <a:gd name="connsiteX6" fmla="*/ 3374571 w 3646714"/>
              <a:gd name="connsiteY6" fmla="*/ 206829 h 2122714"/>
              <a:gd name="connsiteX7" fmla="*/ 3646714 w 3646714"/>
              <a:gd name="connsiteY7" fmla="*/ 381000 h 2122714"/>
              <a:gd name="connsiteX8" fmla="*/ 3635828 w 3646714"/>
              <a:gd name="connsiteY8" fmla="*/ 522514 h 2122714"/>
              <a:gd name="connsiteX9" fmla="*/ 2710543 w 3646714"/>
              <a:gd name="connsiteY9" fmla="*/ 1926771 h 2122714"/>
              <a:gd name="connsiteX10" fmla="*/ 2677885 w 3646714"/>
              <a:gd name="connsiteY10" fmla="*/ 2002971 h 2122714"/>
              <a:gd name="connsiteX11" fmla="*/ 2405743 w 3646714"/>
              <a:gd name="connsiteY11" fmla="*/ 2079171 h 2122714"/>
              <a:gd name="connsiteX12" fmla="*/ 1970314 w 3646714"/>
              <a:gd name="connsiteY12" fmla="*/ 2122714 h 2122714"/>
              <a:gd name="connsiteX13" fmla="*/ 1513114 w 3646714"/>
              <a:gd name="connsiteY13" fmla="*/ 2111829 h 2122714"/>
              <a:gd name="connsiteX14" fmla="*/ 1034143 w 3646714"/>
              <a:gd name="connsiteY14" fmla="*/ 2035629 h 2122714"/>
              <a:gd name="connsiteX15" fmla="*/ 881743 w 3646714"/>
              <a:gd name="connsiteY15" fmla="*/ 1926771 h 212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46714" h="2122714">
                <a:moveTo>
                  <a:pt x="881743" y="1926771"/>
                </a:moveTo>
                <a:lnTo>
                  <a:pt x="0" y="522514"/>
                </a:lnTo>
                <a:lnTo>
                  <a:pt x="32657" y="337457"/>
                </a:lnTo>
                <a:lnTo>
                  <a:pt x="446314" y="152400"/>
                </a:lnTo>
                <a:lnTo>
                  <a:pt x="1295400" y="0"/>
                </a:lnTo>
                <a:lnTo>
                  <a:pt x="2481943" y="21771"/>
                </a:lnTo>
                <a:lnTo>
                  <a:pt x="3374571" y="206829"/>
                </a:lnTo>
                <a:lnTo>
                  <a:pt x="3646714" y="381000"/>
                </a:lnTo>
                <a:lnTo>
                  <a:pt x="3635828" y="522514"/>
                </a:lnTo>
                <a:lnTo>
                  <a:pt x="2710543" y="1926771"/>
                </a:lnTo>
                <a:lnTo>
                  <a:pt x="2677885" y="2002971"/>
                </a:lnTo>
                <a:lnTo>
                  <a:pt x="2405743" y="2079171"/>
                </a:lnTo>
                <a:lnTo>
                  <a:pt x="1970314" y="2122714"/>
                </a:lnTo>
                <a:lnTo>
                  <a:pt x="1513114" y="2111829"/>
                </a:lnTo>
                <a:lnTo>
                  <a:pt x="1034143" y="2035629"/>
                </a:lnTo>
                <a:lnTo>
                  <a:pt x="881743" y="192677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>
          <a:xfrm>
            <a:off x="4343400" y="2743200"/>
            <a:ext cx="3657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257800" y="4419600"/>
            <a:ext cx="18288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>
            <a:endCxn id="3" idx="2"/>
          </p:cNvCxnSpPr>
          <p:nvPr/>
        </p:nvCxnSpPr>
        <p:spPr>
          <a:xfrm>
            <a:off x="4332516" y="3222172"/>
            <a:ext cx="925284" cy="1426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3" idx="6"/>
          </p:cNvCxnSpPr>
          <p:nvPr/>
        </p:nvCxnSpPr>
        <p:spPr>
          <a:xfrm flipH="1">
            <a:off x="7086600" y="3211286"/>
            <a:ext cx="925286" cy="1436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50429" y="4653252"/>
            <a:ext cx="12023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50428" y="3967452"/>
            <a:ext cx="723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161315" y="3222172"/>
            <a:ext cx="16329" cy="143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57646" y="44685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44920" y="36630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8400" y="30480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312096" y="1524000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001000" y="1469572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312096" y="2101334"/>
            <a:ext cx="3699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257800" y="4816146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064830" y="4833256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68686" y="5334000"/>
            <a:ext cx="17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05200" y="4691744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581400" y="3211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886200" y="3222172"/>
            <a:ext cx="0" cy="1431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56515" y="192677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09624" y="517149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35831" y="373380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</p:spTree>
    <p:extLst>
      <p:ext uri="{BB962C8B-B14F-4D97-AF65-F5344CB8AC3E}">
        <p14:creationId xmlns:p14="http://schemas.microsoft.com/office/powerpoint/2010/main" val="104275754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45152" y="5334000"/>
            <a:ext cx="5870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in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318519" y="762000"/>
            <a:ext cx="0" cy="4250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02748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6212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18520" y="5012872"/>
            <a:ext cx="52158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6988630" y="509451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318519" y="509451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318520" y="5366658"/>
            <a:ext cx="3670111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483428" y="1349828"/>
            <a:ext cx="44195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44362" y="5192486"/>
            <a:ext cx="7040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in</a:t>
            </a:r>
          </a:p>
        </p:txBody>
      </p:sp>
      <p:sp>
        <p:nvSpPr>
          <p:cNvPr id="28" name="Half Frame 27"/>
          <p:cNvSpPr/>
          <p:nvPr/>
        </p:nvSpPr>
        <p:spPr>
          <a:xfrm rot="16200000">
            <a:off x="3331029" y="1344386"/>
            <a:ext cx="3657600" cy="3657600"/>
          </a:xfrm>
          <a:prstGeom prst="halfFrame">
            <a:avLst>
              <a:gd name="adj1" fmla="val 50297"/>
              <a:gd name="adj2" fmla="val 1279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170714" y="4669970"/>
            <a:ext cx="0" cy="97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042688" y="518160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in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6760028" y="4539342"/>
            <a:ext cx="101237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418614" y="1349828"/>
            <a:ext cx="0" cy="3679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5411008" y="3194954"/>
            <a:ext cx="249201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520542" y="4691742"/>
            <a:ext cx="0" cy="97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45118" y="2165866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in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64831" y="3701142"/>
            <a:ext cx="7040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in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20068" y="4605438"/>
            <a:ext cx="5870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in</a:t>
            </a:r>
          </a:p>
        </p:txBody>
      </p:sp>
    </p:spTree>
    <p:extLst>
      <p:ext uri="{BB962C8B-B14F-4D97-AF65-F5344CB8AC3E}">
        <p14:creationId xmlns:p14="http://schemas.microsoft.com/office/powerpoint/2010/main" val="5118309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>
            <a:extLst>
              <a:ext uri="{FF2B5EF4-FFF2-40B4-BE49-F238E27FC236}">
                <a16:creationId xmlns:a16="http://schemas.microsoft.com/office/drawing/2014/main" id="{9BE9C1EE-8ACD-4AD0-8D2D-2BCA8911F6F2}"/>
              </a:ext>
            </a:extLst>
          </p:cNvPr>
          <p:cNvSpPr/>
          <p:nvPr/>
        </p:nvSpPr>
        <p:spPr>
          <a:xfrm>
            <a:off x="3390473" y="2486345"/>
            <a:ext cx="3657600" cy="3657600"/>
          </a:xfrm>
          <a:prstGeom prst="chord">
            <a:avLst>
              <a:gd name="adj1" fmla="val 10767736"/>
              <a:gd name="adj2" fmla="val 198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D8923C-C2F7-4F65-8F2F-887F685436FA}"/>
              </a:ext>
            </a:extLst>
          </p:cNvPr>
          <p:cNvCxnSpPr>
            <a:cxnSpLocks/>
          </p:cNvCxnSpPr>
          <p:nvPr/>
        </p:nvCxnSpPr>
        <p:spPr>
          <a:xfrm flipV="1">
            <a:off x="5205207" y="4315145"/>
            <a:ext cx="2161366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B47E14-D1DA-4247-A579-2BAECE86B9D8}"/>
              </a:ext>
            </a:extLst>
          </p:cNvPr>
          <p:cNvCxnSpPr>
            <a:cxnSpLocks/>
          </p:cNvCxnSpPr>
          <p:nvPr/>
        </p:nvCxnSpPr>
        <p:spPr>
          <a:xfrm flipV="1">
            <a:off x="5216093" y="2301410"/>
            <a:ext cx="0" cy="2021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CD6626-A6F1-415A-92E6-27954FCA78E4}"/>
              </a:ext>
            </a:extLst>
          </p:cNvPr>
          <p:cNvSpPr txBox="1"/>
          <p:nvPr/>
        </p:nvSpPr>
        <p:spPr>
          <a:xfrm>
            <a:off x="7497106" y="41380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B67BD-9440-45E1-B80B-CBBB763024C6}"/>
              </a:ext>
            </a:extLst>
          </p:cNvPr>
          <p:cNvSpPr txBox="1"/>
          <p:nvPr/>
        </p:nvSpPr>
        <p:spPr>
          <a:xfrm>
            <a:off x="5063647" y="183988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3D4BE-E31C-461F-81B7-0990AE5A11F0}"/>
              </a:ext>
            </a:extLst>
          </p:cNvPr>
          <p:cNvSpPr txBox="1"/>
          <p:nvPr/>
        </p:nvSpPr>
        <p:spPr>
          <a:xfrm>
            <a:off x="5052761" y="441523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5084DD-CAE3-4053-BA32-38A6868E59B9}"/>
              </a:ext>
            </a:extLst>
          </p:cNvPr>
          <p:cNvCxnSpPr>
            <a:cxnSpLocks/>
          </p:cNvCxnSpPr>
          <p:nvPr/>
        </p:nvCxnSpPr>
        <p:spPr>
          <a:xfrm flipV="1">
            <a:off x="5218970" y="2856215"/>
            <a:ext cx="1089362" cy="143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D0E3B96-2764-4BC0-991A-90EBDA78BCBB}"/>
              </a:ext>
            </a:extLst>
          </p:cNvPr>
          <p:cNvSpPr/>
          <p:nvPr/>
        </p:nvSpPr>
        <p:spPr>
          <a:xfrm>
            <a:off x="5147513" y="42541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CBDD6E-286D-42C8-B4F6-A046B891AEBE}"/>
              </a:ext>
            </a:extLst>
          </p:cNvPr>
          <p:cNvSpPr txBox="1"/>
          <p:nvPr/>
        </p:nvSpPr>
        <p:spPr>
          <a:xfrm>
            <a:off x="5561254" y="3658943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 = 6 in</a:t>
            </a:r>
          </a:p>
        </p:txBody>
      </p:sp>
    </p:spTree>
    <p:extLst>
      <p:ext uri="{BB962C8B-B14F-4D97-AF65-F5344CB8AC3E}">
        <p14:creationId xmlns:p14="http://schemas.microsoft.com/office/powerpoint/2010/main" val="173518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clipartpanda.com/hot-air-balloon-clip-art-biyExEk5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02871"/>
            <a:ext cx="152260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4572000" y="3260272"/>
            <a:ext cx="1599502" cy="17471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71502" y="3227615"/>
            <a:ext cx="1143699" cy="10314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171502" y="762000"/>
            <a:ext cx="1213" cy="4256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15652" y="48227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2653" y="7184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72714" y="500743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027987" y="5007434"/>
            <a:ext cx="1143514" cy="1317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43935" y="6324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572001" y="5007434"/>
            <a:ext cx="159950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239002" y="5007435"/>
            <a:ext cx="572013" cy="6476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172716" y="4259035"/>
            <a:ext cx="621261" cy="6994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793976" y="4259035"/>
            <a:ext cx="5212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09501" y="4876801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1800" y="42206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48400" y="441662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171502" y="3260271"/>
            <a:ext cx="1067499" cy="2405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65474" y="487382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35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26924" y="5210895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10556" y="397996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171501" y="1585844"/>
            <a:ext cx="0" cy="16417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31516" y="2520828"/>
            <a:ext cx="85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900 lbs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73658" y="49619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65474" y="5791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25586" y="40743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6001750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718186-F020-4276-9807-FE6F1EE78F21}"/>
              </a:ext>
            </a:extLst>
          </p:cNvPr>
          <p:cNvSpPr/>
          <p:nvPr/>
        </p:nvSpPr>
        <p:spPr>
          <a:xfrm>
            <a:off x="1873320" y="1600200"/>
            <a:ext cx="3657600" cy="3657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79E15BB-A0C5-4445-8D2B-34B70BF550FA}"/>
              </a:ext>
            </a:extLst>
          </p:cNvPr>
          <p:cNvSpPr/>
          <p:nvPr/>
        </p:nvSpPr>
        <p:spPr>
          <a:xfrm>
            <a:off x="2330520" y="228600"/>
            <a:ext cx="2743200" cy="27432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CE8CCA2-834B-4647-8F71-B039C9F3D711}"/>
              </a:ext>
            </a:extLst>
          </p:cNvPr>
          <p:cNvSpPr/>
          <p:nvPr/>
        </p:nvSpPr>
        <p:spPr>
          <a:xfrm>
            <a:off x="2330520" y="3886201"/>
            <a:ext cx="2743200" cy="27432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383F53-4D91-4292-8D8C-7EF426906121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2732252" y="4287933"/>
            <a:ext cx="969868" cy="96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E945DD-1863-468E-9455-FA646BA74B8C}"/>
              </a:ext>
            </a:extLst>
          </p:cNvPr>
          <p:cNvSpPr txBox="1"/>
          <p:nvPr/>
        </p:nvSpPr>
        <p:spPr>
          <a:xfrm>
            <a:off x="3286781" y="440288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 = 1.5 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936C95-5CF8-4800-8DEA-7B6ADBC56782}"/>
              </a:ext>
            </a:extLst>
          </p:cNvPr>
          <p:cNvSpPr/>
          <p:nvPr/>
        </p:nvSpPr>
        <p:spPr>
          <a:xfrm>
            <a:off x="1673108" y="5267305"/>
            <a:ext cx="4051175" cy="1467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5E7386-435D-4641-91A2-6BB678AECA87}"/>
              </a:ext>
            </a:extLst>
          </p:cNvPr>
          <p:cNvCxnSpPr>
            <a:cxnSpLocks/>
          </p:cNvCxnSpPr>
          <p:nvPr/>
        </p:nvCxnSpPr>
        <p:spPr>
          <a:xfrm>
            <a:off x="1894456" y="5758934"/>
            <a:ext cx="363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4FE2EBA-597E-435A-AC18-D542C5576081}"/>
              </a:ext>
            </a:extLst>
          </p:cNvPr>
          <p:cNvSpPr/>
          <p:nvPr/>
        </p:nvSpPr>
        <p:spPr>
          <a:xfrm>
            <a:off x="3437464" y="5569266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5183D1-5E07-4906-B0C6-2AFB1B937AFD}"/>
              </a:ext>
            </a:extLst>
          </p:cNvPr>
          <p:cNvCxnSpPr/>
          <p:nvPr/>
        </p:nvCxnSpPr>
        <p:spPr>
          <a:xfrm flipV="1">
            <a:off x="5519523" y="5372932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1D08F3-BCFC-4CEF-AA61-D35558C4C2CC}"/>
              </a:ext>
            </a:extLst>
          </p:cNvPr>
          <p:cNvCxnSpPr/>
          <p:nvPr/>
        </p:nvCxnSpPr>
        <p:spPr>
          <a:xfrm flipV="1">
            <a:off x="1894456" y="530971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928EDE-F55A-4350-922C-BCE6DA1BAF4D}"/>
              </a:ext>
            </a:extLst>
          </p:cNvPr>
          <p:cNvCxnSpPr>
            <a:cxnSpLocks/>
          </p:cNvCxnSpPr>
          <p:nvPr/>
        </p:nvCxnSpPr>
        <p:spPr>
          <a:xfrm rot="16200000">
            <a:off x="5993847" y="4886305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1D4CEC-DB74-4FBA-85CD-F61F75DCD1C8}"/>
              </a:ext>
            </a:extLst>
          </p:cNvPr>
          <p:cNvCxnSpPr>
            <a:cxnSpLocks/>
          </p:cNvCxnSpPr>
          <p:nvPr/>
        </p:nvCxnSpPr>
        <p:spPr>
          <a:xfrm rot="16200000">
            <a:off x="5993847" y="1219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0A8DBA-A907-4DB3-BFCD-38E4D405B67B}"/>
              </a:ext>
            </a:extLst>
          </p:cNvPr>
          <p:cNvCxnSpPr>
            <a:cxnSpLocks/>
          </p:cNvCxnSpPr>
          <p:nvPr/>
        </p:nvCxnSpPr>
        <p:spPr>
          <a:xfrm flipV="1">
            <a:off x="5993847" y="1600200"/>
            <a:ext cx="0" cy="3667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FD9D7EA-ACA5-44E3-8A95-A50F81507727}"/>
              </a:ext>
            </a:extLst>
          </p:cNvPr>
          <p:cNvSpPr/>
          <p:nvPr/>
        </p:nvSpPr>
        <p:spPr>
          <a:xfrm>
            <a:off x="5738478" y="3244333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A10D03-28C2-40BB-AB12-D994CA9F81D2}"/>
              </a:ext>
            </a:extLst>
          </p:cNvPr>
          <p:cNvSpPr/>
          <p:nvPr/>
        </p:nvSpPr>
        <p:spPr>
          <a:xfrm>
            <a:off x="1561671" y="123297"/>
            <a:ext cx="4051175" cy="1467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79A3AA-5447-4BF4-8AE8-0C16DCB36B3A}"/>
              </a:ext>
            </a:extLst>
          </p:cNvPr>
          <p:cNvCxnSpPr>
            <a:cxnSpLocks/>
          </p:cNvCxnSpPr>
          <p:nvPr/>
        </p:nvCxnSpPr>
        <p:spPr>
          <a:xfrm flipV="1">
            <a:off x="3684828" y="3417467"/>
            <a:ext cx="14913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36F5DB-6D0B-47A0-8FE1-CCE3B28B4CCE}"/>
              </a:ext>
            </a:extLst>
          </p:cNvPr>
          <p:cNvCxnSpPr>
            <a:cxnSpLocks/>
          </p:cNvCxnSpPr>
          <p:nvPr/>
        </p:nvCxnSpPr>
        <p:spPr>
          <a:xfrm flipV="1">
            <a:off x="3702414" y="2085654"/>
            <a:ext cx="10274" cy="1342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0D2974A-8029-448F-8492-E205F7782A25}"/>
              </a:ext>
            </a:extLst>
          </p:cNvPr>
          <p:cNvSpPr txBox="1"/>
          <p:nvPr/>
        </p:nvSpPr>
        <p:spPr>
          <a:xfrm>
            <a:off x="4857954" y="30081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8F46C3-E285-4166-9171-A321E1366727}"/>
              </a:ext>
            </a:extLst>
          </p:cNvPr>
          <p:cNvSpPr txBox="1"/>
          <p:nvPr/>
        </p:nvSpPr>
        <p:spPr>
          <a:xfrm>
            <a:off x="3546249" y="159569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3760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2">
            <a:extLst>
              <a:ext uri="{FF2B5EF4-FFF2-40B4-BE49-F238E27FC236}">
                <a16:creationId xmlns:a16="http://schemas.microsoft.com/office/drawing/2014/main" id="{EECD3012-AF89-4318-B4AC-93E259C4839B}"/>
              </a:ext>
            </a:extLst>
          </p:cNvPr>
          <p:cNvSpPr/>
          <p:nvPr/>
        </p:nvSpPr>
        <p:spPr>
          <a:xfrm>
            <a:off x="3623624" y="762000"/>
            <a:ext cx="4572000" cy="4572000"/>
          </a:xfrm>
          <a:prstGeom prst="corner">
            <a:avLst>
              <a:gd name="adj1" fmla="val 12921"/>
              <a:gd name="adj2" fmla="val 1314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15B511-43FE-4504-BDA5-7C4F9B976478}"/>
              </a:ext>
            </a:extLst>
          </p:cNvPr>
          <p:cNvCxnSpPr/>
          <p:nvPr/>
        </p:nvCxnSpPr>
        <p:spPr>
          <a:xfrm flipV="1">
            <a:off x="3613935" y="5503168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1A53-640C-4E6B-A40D-DFEBFC1C93EE}"/>
              </a:ext>
            </a:extLst>
          </p:cNvPr>
          <p:cNvCxnSpPr>
            <a:cxnSpLocks/>
          </p:cNvCxnSpPr>
          <p:nvPr/>
        </p:nvCxnSpPr>
        <p:spPr>
          <a:xfrm>
            <a:off x="3624821" y="5889170"/>
            <a:ext cx="4570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FB325D2-F40A-4705-A731-CB8EB97A7F6B}"/>
              </a:ext>
            </a:extLst>
          </p:cNvPr>
          <p:cNvSpPr/>
          <p:nvPr/>
        </p:nvSpPr>
        <p:spPr>
          <a:xfrm>
            <a:off x="5593939" y="5726668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8B240D-3814-4BED-AA32-6FA91454D2B1}"/>
              </a:ext>
            </a:extLst>
          </p:cNvPr>
          <p:cNvCxnSpPr/>
          <p:nvPr/>
        </p:nvCxnSpPr>
        <p:spPr>
          <a:xfrm flipV="1">
            <a:off x="8184227" y="5503168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2B7362-B470-412C-8FAB-1F50AF9247F1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98515" y="496274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8E1ABA-FD7D-4333-9BB9-5A69839EC58B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08789" y="3810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F979EA-EDC5-4C67-B1A8-4D2F44AAECCF}"/>
              </a:ext>
            </a:extLst>
          </p:cNvPr>
          <p:cNvCxnSpPr>
            <a:cxnSpLocks/>
          </p:cNvCxnSpPr>
          <p:nvPr/>
        </p:nvCxnSpPr>
        <p:spPr>
          <a:xfrm>
            <a:off x="3098515" y="762000"/>
            <a:ext cx="0" cy="45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C40DB59-F383-4A19-A2E6-9B373A073E00}"/>
              </a:ext>
            </a:extLst>
          </p:cNvPr>
          <p:cNvSpPr/>
          <p:nvPr/>
        </p:nvSpPr>
        <p:spPr>
          <a:xfrm>
            <a:off x="2780158" y="2863334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CF99AC-7708-444A-859A-CF4068C42A36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10458" y="4962739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32263-3E1A-4355-BCB1-C22BE675CC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10458" y="4367373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48D16A-0CEE-4D90-BD91-A996635C51A8}"/>
              </a:ext>
            </a:extLst>
          </p:cNvPr>
          <p:cNvCxnSpPr>
            <a:cxnSpLocks/>
          </p:cNvCxnSpPr>
          <p:nvPr/>
        </p:nvCxnSpPr>
        <p:spPr>
          <a:xfrm>
            <a:off x="8710458" y="4748372"/>
            <a:ext cx="10274" cy="585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61DE3A0-03CB-4D8F-8382-C1506BE12C18}"/>
              </a:ext>
            </a:extLst>
          </p:cNvPr>
          <p:cNvSpPr/>
          <p:nvPr/>
        </p:nvSpPr>
        <p:spPr>
          <a:xfrm>
            <a:off x="8392101" y="4856520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cm</a:t>
            </a:r>
          </a:p>
        </p:txBody>
      </p:sp>
    </p:spTree>
    <p:extLst>
      <p:ext uri="{BB962C8B-B14F-4D97-AF65-F5344CB8AC3E}">
        <p14:creationId xmlns:p14="http://schemas.microsoft.com/office/powerpoint/2010/main" val="228179420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3">
            <a:extLst>
              <a:ext uri="{FF2B5EF4-FFF2-40B4-BE49-F238E27FC236}">
                <a16:creationId xmlns:a16="http://schemas.microsoft.com/office/drawing/2014/main" id="{A1920E95-C73F-4004-8A06-9A6BCE1FC81F}"/>
              </a:ext>
            </a:extLst>
          </p:cNvPr>
          <p:cNvSpPr/>
          <p:nvPr/>
        </p:nvSpPr>
        <p:spPr>
          <a:xfrm>
            <a:off x="5341851" y="2189480"/>
            <a:ext cx="1676400" cy="27432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54B57147-FB41-45FA-A729-ABC4DD214AD5}"/>
              </a:ext>
            </a:extLst>
          </p:cNvPr>
          <p:cNvSpPr/>
          <p:nvPr/>
        </p:nvSpPr>
        <p:spPr>
          <a:xfrm>
            <a:off x="2065251" y="3027680"/>
            <a:ext cx="3048000" cy="1066800"/>
          </a:xfrm>
          <a:prstGeom prst="parallelogram">
            <a:avLst>
              <a:gd name="adj" fmla="val 1375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9543D1EA-0451-4E47-B7CF-9775F9888A94}"/>
              </a:ext>
            </a:extLst>
          </p:cNvPr>
          <p:cNvSpPr/>
          <p:nvPr/>
        </p:nvSpPr>
        <p:spPr>
          <a:xfrm>
            <a:off x="7249160" y="3027680"/>
            <a:ext cx="3048000" cy="1066800"/>
          </a:xfrm>
          <a:prstGeom prst="parallelogram">
            <a:avLst>
              <a:gd name="adj" fmla="val 1375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B107E0-C75D-4FA4-9379-F897CF1A27F9}"/>
              </a:ext>
            </a:extLst>
          </p:cNvPr>
          <p:cNvCxnSpPr>
            <a:stCxn id="3" idx="2"/>
            <a:endCxn id="2" idx="2"/>
          </p:cNvCxnSpPr>
          <p:nvPr/>
        </p:nvCxnSpPr>
        <p:spPr>
          <a:xfrm>
            <a:off x="4379538" y="3561080"/>
            <a:ext cx="9623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07350-857D-4148-8994-C700D0EAABED}"/>
              </a:ext>
            </a:extLst>
          </p:cNvPr>
          <p:cNvCxnSpPr>
            <a:stCxn id="2" idx="4"/>
            <a:endCxn id="4" idx="5"/>
          </p:cNvCxnSpPr>
          <p:nvPr/>
        </p:nvCxnSpPr>
        <p:spPr>
          <a:xfrm>
            <a:off x="7018251" y="3561080"/>
            <a:ext cx="964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64A8DB-CD60-4D9F-9078-D3B99A6BC93A}"/>
              </a:ext>
            </a:extLst>
          </p:cNvPr>
          <p:cNvCxnSpPr/>
          <p:nvPr/>
        </p:nvCxnSpPr>
        <p:spPr>
          <a:xfrm flipV="1">
            <a:off x="6180051" y="1351280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377F69-B232-4894-A7EC-004A23D9583F}"/>
              </a:ext>
            </a:extLst>
          </p:cNvPr>
          <p:cNvSpPr txBox="1"/>
          <p:nvPr/>
        </p:nvSpPr>
        <p:spPr>
          <a:xfrm>
            <a:off x="6035620" y="97271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9CBDFA-DA61-49E6-81F0-ED5A70DC8C21}"/>
              </a:ext>
            </a:extLst>
          </p:cNvPr>
          <p:cNvCxnSpPr/>
          <p:nvPr/>
        </p:nvCxnSpPr>
        <p:spPr>
          <a:xfrm flipH="1">
            <a:off x="1610360" y="4149898"/>
            <a:ext cx="403226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752837-94DC-47CE-83FA-A713E7FDC059}"/>
              </a:ext>
            </a:extLst>
          </p:cNvPr>
          <p:cNvCxnSpPr/>
          <p:nvPr/>
        </p:nvCxnSpPr>
        <p:spPr>
          <a:xfrm flipH="1">
            <a:off x="3182129" y="4189730"/>
            <a:ext cx="403226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03DF37-2167-48CA-99A2-9DE853F873EF}"/>
              </a:ext>
            </a:extLst>
          </p:cNvPr>
          <p:cNvCxnSpPr/>
          <p:nvPr/>
        </p:nvCxnSpPr>
        <p:spPr>
          <a:xfrm flipH="1">
            <a:off x="5602778" y="3561080"/>
            <a:ext cx="549565" cy="457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902064-8D93-4D03-AC1E-A797E86D95F7}"/>
              </a:ext>
            </a:extLst>
          </p:cNvPr>
          <p:cNvCxnSpPr/>
          <p:nvPr/>
        </p:nvCxnSpPr>
        <p:spPr>
          <a:xfrm>
            <a:off x="6180051" y="2402389"/>
            <a:ext cx="0" cy="1158691"/>
          </a:xfrm>
          <a:prstGeom prst="line">
            <a:avLst/>
          </a:prstGeom>
          <a:ln w="190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94A57-D7FC-4C91-9437-A3B5D598FADC}"/>
              </a:ext>
            </a:extLst>
          </p:cNvPr>
          <p:cNvCxnSpPr/>
          <p:nvPr/>
        </p:nvCxnSpPr>
        <p:spPr>
          <a:xfrm flipH="1">
            <a:off x="5095789" y="3995768"/>
            <a:ext cx="530225" cy="456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3E78C9-8391-4510-8EB0-D92E9F6C8652}"/>
              </a:ext>
            </a:extLst>
          </p:cNvPr>
          <p:cNvCxnSpPr/>
          <p:nvPr/>
        </p:nvCxnSpPr>
        <p:spPr>
          <a:xfrm flipH="1">
            <a:off x="1737148" y="4332605"/>
            <a:ext cx="3493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05F33B-8419-4F54-956D-5B702199F625}"/>
              </a:ext>
            </a:extLst>
          </p:cNvPr>
          <p:cNvCxnSpPr/>
          <p:nvPr/>
        </p:nvCxnSpPr>
        <p:spPr>
          <a:xfrm flipH="1">
            <a:off x="1305560" y="4094480"/>
            <a:ext cx="708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FC6BA8-0400-4689-986B-E3C789F68425}"/>
              </a:ext>
            </a:extLst>
          </p:cNvPr>
          <p:cNvCxnSpPr/>
          <p:nvPr/>
        </p:nvCxnSpPr>
        <p:spPr>
          <a:xfrm flipH="1">
            <a:off x="2723341" y="3013825"/>
            <a:ext cx="708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DE42B2-7463-4FF7-A088-F3F088FBDEF1}"/>
              </a:ext>
            </a:extLst>
          </p:cNvPr>
          <p:cNvCxnSpPr/>
          <p:nvPr/>
        </p:nvCxnSpPr>
        <p:spPr>
          <a:xfrm flipH="1">
            <a:off x="1589578" y="3013825"/>
            <a:ext cx="1487776" cy="1064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803D59-7B83-4949-9DCD-7E50A17BF956}"/>
              </a:ext>
            </a:extLst>
          </p:cNvPr>
          <p:cNvSpPr txBox="1"/>
          <p:nvPr/>
        </p:nvSpPr>
        <p:spPr>
          <a:xfrm>
            <a:off x="4090158" y="416375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578429-FA32-4B90-9658-012074A445FA}"/>
              </a:ext>
            </a:extLst>
          </p:cNvPr>
          <p:cNvSpPr txBox="1"/>
          <p:nvPr/>
        </p:nvSpPr>
        <p:spPr>
          <a:xfrm>
            <a:off x="2323868" y="414787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E39D17-026F-4298-9E39-B3F9EEF0405E}"/>
              </a:ext>
            </a:extLst>
          </p:cNvPr>
          <p:cNvSpPr txBox="1"/>
          <p:nvPr/>
        </p:nvSpPr>
        <p:spPr>
          <a:xfrm>
            <a:off x="2012187" y="329820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m</a:t>
            </a:r>
          </a:p>
        </p:txBody>
      </p:sp>
    </p:spTree>
    <p:extLst>
      <p:ext uri="{BB962C8B-B14F-4D97-AF65-F5344CB8AC3E}">
        <p14:creationId xmlns:p14="http://schemas.microsoft.com/office/powerpoint/2010/main" val="368705065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25341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86546" y="618837"/>
            <a:ext cx="5486400" cy="5486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643746" y="2438401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386946" y="24476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15346" y="10760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15346" y="38192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38306" y="327059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512723" y="614219"/>
            <a:ext cx="36224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92914" y="6086764"/>
            <a:ext cx="36224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16727" y="616528"/>
            <a:ext cx="27709" cy="5474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0119" y="1990437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 in</a:t>
            </a:r>
          </a:p>
        </p:txBody>
      </p:sp>
      <p:cxnSp>
        <p:nvCxnSpPr>
          <p:cNvPr id="18" name="Straight Arrow Connector 17"/>
          <p:cNvCxnSpPr>
            <a:stCxn id="5" idx="0"/>
            <a:endCxn id="5" idx="4"/>
          </p:cNvCxnSpPr>
          <p:nvPr/>
        </p:nvCxnSpPr>
        <p:spPr>
          <a:xfrm>
            <a:off x="5929746" y="1076037"/>
            <a:ext cx="0" cy="1828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72346" y="3408343"/>
            <a:ext cx="8152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0.5 in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746930" y="335280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" idx="2"/>
          </p:cNvCxnSpPr>
          <p:nvPr/>
        </p:nvCxnSpPr>
        <p:spPr>
          <a:xfrm flipH="1">
            <a:off x="3643746" y="33389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81832" y="1958171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in</a:t>
            </a:r>
          </a:p>
        </p:txBody>
      </p:sp>
    </p:spTree>
    <p:extLst>
      <p:ext uri="{BB962C8B-B14F-4D97-AF65-F5344CB8AC3E}">
        <p14:creationId xmlns:p14="http://schemas.microsoft.com/office/powerpoint/2010/main" val="845748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193309-0841-422A-9D0B-9A058EDCB78F}"/>
              </a:ext>
            </a:extLst>
          </p:cNvPr>
          <p:cNvSpPr/>
          <p:nvPr/>
        </p:nvSpPr>
        <p:spPr>
          <a:xfrm>
            <a:off x="2480318" y="4138320"/>
            <a:ext cx="4056405" cy="2226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BF6756B5-ADDA-424D-817C-5B81D2E2705C}"/>
              </a:ext>
            </a:extLst>
          </p:cNvPr>
          <p:cNvSpPr/>
          <p:nvPr/>
        </p:nvSpPr>
        <p:spPr>
          <a:xfrm rot="16200000">
            <a:off x="1692876" y="338943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3D22DCC-8951-4988-AA92-3E6EB5171EEB}"/>
              </a:ext>
            </a:extLst>
          </p:cNvPr>
          <p:cNvSpPr/>
          <p:nvPr/>
        </p:nvSpPr>
        <p:spPr>
          <a:xfrm rot="16200000">
            <a:off x="2480320" y="420723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6BCFC5-7805-4510-BBEC-B6239F7D4AFB}"/>
              </a:ext>
            </a:extLst>
          </p:cNvPr>
          <p:cNvSpPr/>
          <p:nvPr/>
        </p:nvSpPr>
        <p:spPr>
          <a:xfrm>
            <a:off x="-1" y="0"/>
            <a:ext cx="2335427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A008C6B-085F-4687-A145-897B40F59643}"/>
              </a:ext>
            </a:extLst>
          </p:cNvPr>
          <p:cNvSpPr/>
          <p:nvPr/>
        </p:nvSpPr>
        <p:spPr>
          <a:xfrm>
            <a:off x="1311875" y="145777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BC8E8-AB70-4DDC-AD02-44E9158CB7B7}"/>
              </a:ext>
            </a:extLst>
          </p:cNvPr>
          <p:cNvCxnSpPr>
            <a:endCxn id="5" idx="3"/>
          </p:cNvCxnSpPr>
          <p:nvPr/>
        </p:nvCxnSpPr>
        <p:spPr>
          <a:xfrm>
            <a:off x="2335426" y="1482811"/>
            <a:ext cx="4201297" cy="2766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7D8A66-9EBD-44E9-A0D9-2437653390E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508521" y="4360980"/>
            <a:ext cx="0" cy="10142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66DFBF-9941-48E7-B657-BE059E988A34}"/>
                  </a:ext>
                </a:extLst>
              </p:cNvPr>
              <p:cNvSpPr txBox="1"/>
              <p:nvPr/>
            </p:nvSpPr>
            <p:spPr>
              <a:xfrm>
                <a:off x="3895898" y="5395179"/>
                <a:ext cx="141647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=60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𝑙𝑏𝑠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66DFBF-9941-48E7-B657-BE059E988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898" y="5395179"/>
                <a:ext cx="1416477" cy="391902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>
            <a:extLst>
              <a:ext uri="{FF2B5EF4-FFF2-40B4-BE49-F238E27FC236}">
                <a16:creationId xmlns:a16="http://schemas.microsoft.com/office/drawing/2014/main" id="{D075313D-1511-45D5-AA6E-BDA02706F3F4}"/>
              </a:ext>
            </a:extLst>
          </p:cNvPr>
          <p:cNvSpPr/>
          <p:nvPr/>
        </p:nvSpPr>
        <p:spPr>
          <a:xfrm>
            <a:off x="5393724" y="3155677"/>
            <a:ext cx="2286000" cy="2286000"/>
          </a:xfrm>
          <a:prstGeom prst="arc">
            <a:avLst>
              <a:gd name="adj1" fmla="val 10970755"/>
              <a:gd name="adj2" fmla="val 128854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404992-3DF4-4D40-B249-EBC70FE592DD}"/>
              </a:ext>
            </a:extLst>
          </p:cNvPr>
          <p:cNvSpPr txBox="1"/>
          <p:nvPr/>
        </p:nvSpPr>
        <p:spPr>
          <a:xfrm>
            <a:off x="4962520" y="367940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FC4F81-3BA2-47E8-BAAC-4FD7EC638A91}"/>
              </a:ext>
            </a:extLst>
          </p:cNvPr>
          <p:cNvCxnSpPr>
            <a:cxnSpLocks/>
          </p:cNvCxnSpPr>
          <p:nvPr/>
        </p:nvCxnSpPr>
        <p:spPr>
          <a:xfrm flipH="1" flipV="1">
            <a:off x="4949215" y="3196827"/>
            <a:ext cx="1587508" cy="10651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D2BCFD-65B8-4408-8B28-F80EC4059721}"/>
                  </a:ext>
                </a:extLst>
              </p:cNvPr>
              <p:cNvSpPr txBox="1"/>
              <p:nvPr/>
            </p:nvSpPr>
            <p:spPr>
              <a:xfrm>
                <a:off x="5824928" y="3310070"/>
                <a:ext cx="766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?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D2BCFD-65B8-4408-8B28-F80EC4059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928" y="3310070"/>
                <a:ext cx="7668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9DA8A2-3718-45E9-B968-768F12B64EDB}"/>
              </a:ext>
            </a:extLst>
          </p:cNvPr>
          <p:cNvCxnSpPr/>
          <p:nvPr/>
        </p:nvCxnSpPr>
        <p:spPr>
          <a:xfrm flipV="1">
            <a:off x="2582423" y="451958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4E9909-AF27-4389-BC7D-B31CB01D0595}"/>
              </a:ext>
            </a:extLst>
          </p:cNvPr>
          <p:cNvCxnSpPr>
            <a:cxnSpLocks/>
          </p:cNvCxnSpPr>
          <p:nvPr/>
        </p:nvCxnSpPr>
        <p:spPr>
          <a:xfrm flipV="1">
            <a:off x="2582423" y="4717029"/>
            <a:ext cx="3954300" cy="18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FCFEC8-7CBD-46C4-A46C-53E9B5DA9C65}"/>
              </a:ext>
            </a:extLst>
          </p:cNvPr>
          <p:cNvSpPr txBox="1"/>
          <p:nvPr/>
        </p:nvSpPr>
        <p:spPr>
          <a:xfrm>
            <a:off x="3237802" y="455127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35CF0E-3726-4940-BD9D-0CF279BFD9AB}"/>
              </a:ext>
            </a:extLst>
          </p:cNvPr>
          <p:cNvCxnSpPr/>
          <p:nvPr/>
        </p:nvCxnSpPr>
        <p:spPr>
          <a:xfrm flipV="1">
            <a:off x="6536723" y="4510741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57FF754-1B14-4184-BC34-5D46A877E9F3}"/>
              </a:ext>
            </a:extLst>
          </p:cNvPr>
          <p:cNvSpPr txBox="1"/>
          <p:nvPr/>
        </p:nvSpPr>
        <p:spPr>
          <a:xfrm>
            <a:off x="5249929" y="4541817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67496C-650B-44C6-A5A6-6C4C9C742D28}"/>
              </a:ext>
            </a:extLst>
          </p:cNvPr>
          <p:cNvSpPr txBox="1"/>
          <p:nvPr/>
        </p:nvSpPr>
        <p:spPr>
          <a:xfrm>
            <a:off x="2412902" y="37199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F770A3-6D59-4DEC-A162-DB8356A536AE}"/>
              </a:ext>
            </a:extLst>
          </p:cNvPr>
          <p:cNvSpPr txBox="1"/>
          <p:nvPr/>
        </p:nvSpPr>
        <p:spPr>
          <a:xfrm>
            <a:off x="6300356" y="37089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687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57600" y="1115786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92886" y="112667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81400" y="2590800"/>
            <a:ext cx="5105400" cy="2438400"/>
          </a:xfrm>
          <a:prstGeom prst="roundRect">
            <a:avLst>
              <a:gd name="adj" fmla="val 46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3728358" y="26626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463644" y="26735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61016" y="4898572"/>
            <a:ext cx="1420584" cy="8918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70715" y="5650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kN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0" y="7620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799114" y="177709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12630" y="177437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99114" y="1990730"/>
            <a:ext cx="4713516" cy="3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9800" y="1809178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4m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849880" y="2688770"/>
            <a:ext cx="535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41172" y="4920342"/>
            <a:ext cx="535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08961" y="2688770"/>
            <a:ext cx="0" cy="223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77654" y="3657598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810001" y="4931228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3124200" y="4245430"/>
            <a:ext cx="1371600" cy="1371600"/>
          </a:xfrm>
          <a:prstGeom prst="arc">
            <a:avLst>
              <a:gd name="adj1" fmla="val 21575252"/>
              <a:gd name="adj2" fmla="val 19699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91616" y="499693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39884" y="2373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32372" y="2362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3" name="Frame 22"/>
          <p:cNvSpPr/>
          <p:nvPr/>
        </p:nvSpPr>
        <p:spPr>
          <a:xfrm>
            <a:off x="1905000" y="6858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667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95B4C6-D987-4D23-BCDF-41382A2E423A}"/>
              </a:ext>
            </a:extLst>
          </p:cNvPr>
          <p:cNvSpPr/>
          <p:nvPr/>
        </p:nvSpPr>
        <p:spPr>
          <a:xfrm>
            <a:off x="2332234" y="2691829"/>
            <a:ext cx="7150813" cy="482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7AEA2D-9C46-4BA1-9322-58AF63C1D47B}"/>
              </a:ext>
            </a:extLst>
          </p:cNvPr>
          <p:cNvSpPr/>
          <p:nvPr/>
        </p:nvSpPr>
        <p:spPr>
          <a:xfrm>
            <a:off x="3604516" y="3174714"/>
            <a:ext cx="309938" cy="2465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31E78C-0F8B-4CFA-86DE-C1FD464692DE}"/>
              </a:ext>
            </a:extLst>
          </p:cNvPr>
          <p:cNvSpPr/>
          <p:nvPr/>
        </p:nvSpPr>
        <p:spPr>
          <a:xfrm>
            <a:off x="8029255" y="3174714"/>
            <a:ext cx="309938" cy="2465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CBFFFF-1605-453F-98EC-AB8C44EFACFC}"/>
              </a:ext>
            </a:extLst>
          </p:cNvPr>
          <p:cNvCxnSpPr/>
          <p:nvPr/>
        </p:nvCxnSpPr>
        <p:spPr>
          <a:xfrm flipV="1">
            <a:off x="3759065" y="1750218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6365C3-CDCB-48D9-BC9E-AF405552C451}"/>
              </a:ext>
            </a:extLst>
          </p:cNvPr>
          <p:cNvCxnSpPr>
            <a:cxnSpLocks/>
          </p:cNvCxnSpPr>
          <p:nvPr/>
        </p:nvCxnSpPr>
        <p:spPr>
          <a:xfrm>
            <a:off x="2332234" y="2130492"/>
            <a:ext cx="715081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FE5764-C11A-45D5-8A86-C3F0951BA439}"/>
              </a:ext>
            </a:extLst>
          </p:cNvPr>
          <p:cNvCxnSpPr/>
          <p:nvPr/>
        </p:nvCxnSpPr>
        <p:spPr>
          <a:xfrm flipV="1">
            <a:off x="2332234" y="1717226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ACA4A9-C9AC-4770-A195-A82650A1C25D}"/>
              </a:ext>
            </a:extLst>
          </p:cNvPr>
          <p:cNvCxnSpPr/>
          <p:nvPr/>
        </p:nvCxnSpPr>
        <p:spPr>
          <a:xfrm flipV="1">
            <a:off x="8166243" y="1750218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CF24EA-C81B-40BD-8C75-FA3BD0A6CAB1}"/>
              </a:ext>
            </a:extLst>
          </p:cNvPr>
          <p:cNvCxnSpPr/>
          <p:nvPr/>
        </p:nvCxnSpPr>
        <p:spPr>
          <a:xfrm flipV="1">
            <a:off x="9483047" y="1783071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E3CA3E-26C2-48FE-B370-C3A8FD328E7E}"/>
              </a:ext>
            </a:extLst>
          </p:cNvPr>
          <p:cNvCxnSpPr>
            <a:cxnSpLocks/>
          </p:cNvCxnSpPr>
          <p:nvPr/>
        </p:nvCxnSpPr>
        <p:spPr>
          <a:xfrm>
            <a:off x="1664413" y="2901814"/>
            <a:ext cx="563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94F46E-DC54-4DFE-9D84-0C202BE1416E}"/>
              </a:ext>
            </a:extLst>
          </p:cNvPr>
          <p:cNvCxnSpPr>
            <a:cxnSpLocks/>
          </p:cNvCxnSpPr>
          <p:nvPr/>
        </p:nvCxnSpPr>
        <p:spPr>
          <a:xfrm flipH="1">
            <a:off x="1946096" y="2889273"/>
            <a:ext cx="1" cy="2880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4F6980A-200A-4ED1-85A5-B889146394D6}"/>
              </a:ext>
            </a:extLst>
          </p:cNvPr>
          <p:cNvSpPr/>
          <p:nvPr/>
        </p:nvSpPr>
        <p:spPr>
          <a:xfrm>
            <a:off x="-246579" y="5646889"/>
            <a:ext cx="12192000" cy="15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00B062B3-3394-4266-BACF-2F428B2BA9B1}"/>
              </a:ext>
            </a:extLst>
          </p:cNvPr>
          <p:cNvSpPr/>
          <p:nvPr/>
        </p:nvSpPr>
        <p:spPr>
          <a:xfrm>
            <a:off x="-4841" y="431631"/>
            <a:ext cx="11666010" cy="6858000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D54813-D83E-4F92-A88D-E124F17BB1EA}"/>
              </a:ext>
            </a:extLst>
          </p:cNvPr>
          <p:cNvCxnSpPr>
            <a:cxnSpLocks/>
          </p:cNvCxnSpPr>
          <p:nvPr/>
        </p:nvCxnSpPr>
        <p:spPr>
          <a:xfrm flipV="1">
            <a:off x="9483047" y="1087823"/>
            <a:ext cx="0" cy="15217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4B5D74D-CB00-48A2-96A5-756F66DC04BF}"/>
              </a:ext>
            </a:extLst>
          </p:cNvPr>
          <p:cNvSpPr/>
          <p:nvPr/>
        </p:nvSpPr>
        <p:spPr>
          <a:xfrm>
            <a:off x="9280235" y="607156"/>
            <a:ext cx="40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F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8DF04B-C5D8-43E7-90A1-BB3BCD9ED6CD}"/>
              </a:ext>
            </a:extLst>
          </p:cNvPr>
          <p:cNvSpPr/>
          <p:nvPr/>
        </p:nvSpPr>
        <p:spPr>
          <a:xfrm>
            <a:off x="7981412" y="888316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="1" baseline="-25000" dirty="0">
                <a:solidFill>
                  <a:srgbClr val="FF0000"/>
                </a:solidFill>
                <a:latin typeface="Calibri"/>
              </a:rPr>
              <a:t>B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AEDABE-4081-4FD4-835A-8456D8AD9307}"/>
              </a:ext>
            </a:extLst>
          </p:cNvPr>
          <p:cNvSpPr/>
          <p:nvPr/>
        </p:nvSpPr>
        <p:spPr>
          <a:xfrm>
            <a:off x="1641382" y="4219901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36 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209AD1-F7C8-41B0-968C-F30A902C12FE}"/>
              </a:ext>
            </a:extLst>
          </p:cNvPr>
          <p:cNvSpPr/>
          <p:nvPr/>
        </p:nvSpPr>
        <p:spPr>
          <a:xfrm>
            <a:off x="2789570" y="1945826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D2005B-74A7-429B-9B88-4323D8C3EEEE}"/>
              </a:ext>
            </a:extLst>
          </p:cNvPr>
          <p:cNvSpPr/>
          <p:nvPr/>
        </p:nvSpPr>
        <p:spPr>
          <a:xfrm>
            <a:off x="5639489" y="1945826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48 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7EA42-A497-4933-9D2F-DF102C2281F3}"/>
              </a:ext>
            </a:extLst>
          </p:cNvPr>
          <p:cNvSpPr/>
          <p:nvPr/>
        </p:nvSpPr>
        <p:spPr>
          <a:xfrm>
            <a:off x="8214744" y="1936548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B9313C-749B-4115-9295-3438C476B34E}"/>
              </a:ext>
            </a:extLst>
          </p:cNvPr>
          <p:cNvCxnSpPr>
            <a:cxnSpLocks/>
          </p:cNvCxnSpPr>
          <p:nvPr/>
        </p:nvCxnSpPr>
        <p:spPr>
          <a:xfrm flipH="1" flipV="1">
            <a:off x="8331861" y="1389414"/>
            <a:ext cx="1086643" cy="1220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7691AE6-A7E2-499F-BBBC-359DC53BE18C}"/>
              </a:ext>
            </a:extLst>
          </p:cNvPr>
          <p:cNvSpPr txBox="1"/>
          <p:nvPr/>
        </p:nvSpPr>
        <p:spPr>
          <a:xfrm>
            <a:off x="3218379" y="523362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9026CC28-F002-4064-BD7B-EA189E24C5D8}"/>
              </a:ext>
            </a:extLst>
          </p:cNvPr>
          <p:cNvSpPr/>
          <p:nvPr/>
        </p:nvSpPr>
        <p:spPr>
          <a:xfrm>
            <a:off x="8322168" y="1545425"/>
            <a:ext cx="2286000" cy="2286000"/>
          </a:xfrm>
          <a:prstGeom prst="arc">
            <a:avLst>
              <a:gd name="adj1" fmla="val 13786381"/>
              <a:gd name="adj2" fmla="val 162570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54F76C-207E-447B-9912-BF554097DDB3}"/>
              </a:ext>
            </a:extLst>
          </p:cNvPr>
          <p:cNvSpPr txBox="1"/>
          <p:nvPr/>
        </p:nvSpPr>
        <p:spPr>
          <a:xfrm>
            <a:off x="8793475" y="120155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957433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>
            <a:extLst>
              <a:ext uri="{FF2B5EF4-FFF2-40B4-BE49-F238E27FC236}">
                <a16:creationId xmlns:a16="http://schemas.microsoft.com/office/drawing/2014/main" id="{AC81A853-18BB-4FC5-9514-666B83FB93AA}"/>
              </a:ext>
            </a:extLst>
          </p:cNvPr>
          <p:cNvSpPr/>
          <p:nvPr/>
        </p:nvSpPr>
        <p:spPr>
          <a:xfrm>
            <a:off x="3123913" y="2433125"/>
            <a:ext cx="2971800" cy="2819400"/>
          </a:xfrm>
          <a:prstGeom prst="cube">
            <a:avLst>
              <a:gd name="adj" fmla="val 9246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C84A3E-55F1-4145-975C-76722E2B835D}"/>
              </a:ext>
            </a:extLst>
          </p:cNvPr>
          <p:cNvCxnSpPr/>
          <p:nvPr/>
        </p:nvCxnSpPr>
        <p:spPr>
          <a:xfrm flipV="1">
            <a:off x="5790913" y="1594925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6259CA-CBE9-4AB3-A3B9-A127F469A907}"/>
              </a:ext>
            </a:extLst>
          </p:cNvPr>
          <p:cNvSpPr/>
          <p:nvPr/>
        </p:nvSpPr>
        <p:spPr>
          <a:xfrm>
            <a:off x="7817002" y="2784965"/>
            <a:ext cx="10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50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43928-E5CF-4008-9163-FC7A578AEB61}"/>
              </a:ext>
            </a:extLst>
          </p:cNvPr>
          <p:cNvSpPr/>
          <p:nvPr/>
        </p:nvSpPr>
        <p:spPr>
          <a:xfrm>
            <a:off x="5292598" y="1225593"/>
            <a:ext cx="1017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C </a:t>
            </a:r>
            <a:r>
              <a:rPr lang="en-US" b="1" dirty="0">
                <a:solidFill>
                  <a:srgbClr val="FF0000"/>
                </a:solidFill>
              </a:rPr>
              <a:t>= 50 N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BF1512-4043-408C-9024-E5127E0B23A6}"/>
              </a:ext>
            </a:extLst>
          </p:cNvPr>
          <p:cNvSpPr/>
          <p:nvPr/>
        </p:nvSpPr>
        <p:spPr>
          <a:xfrm>
            <a:off x="2207651" y="3221681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B </a:t>
            </a:r>
            <a:r>
              <a:rPr lang="en-US" b="1" dirty="0">
                <a:solidFill>
                  <a:srgbClr val="FF0000"/>
                </a:solidFill>
              </a:rPr>
              <a:t>= 100 N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C7BEA5-6521-4FA0-9EAD-EE9E80075C7C}"/>
              </a:ext>
            </a:extLst>
          </p:cNvPr>
          <p:cNvCxnSpPr/>
          <p:nvPr/>
        </p:nvCxnSpPr>
        <p:spPr>
          <a:xfrm flipV="1">
            <a:off x="4334418" y="4535183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5B0674-FD13-48E1-AD78-8FE486149DD7}"/>
              </a:ext>
            </a:extLst>
          </p:cNvPr>
          <p:cNvCxnSpPr/>
          <p:nvPr/>
        </p:nvCxnSpPr>
        <p:spPr>
          <a:xfrm flipV="1">
            <a:off x="2821126" y="4113730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B0373B-8F44-474D-92FF-525E31D65791}"/>
              </a:ext>
            </a:extLst>
          </p:cNvPr>
          <p:cNvCxnSpPr/>
          <p:nvPr/>
        </p:nvCxnSpPr>
        <p:spPr>
          <a:xfrm flipV="1">
            <a:off x="4272774" y="2657518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B388F4-9388-4A59-AD1D-1DABED9CD5B8}"/>
              </a:ext>
            </a:extLst>
          </p:cNvPr>
          <p:cNvCxnSpPr/>
          <p:nvPr/>
        </p:nvCxnSpPr>
        <p:spPr>
          <a:xfrm flipV="1">
            <a:off x="1758345" y="5122644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8AF418-726F-4149-A0F3-66EA9C20F939}"/>
              </a:ext>
            </a:extLst>
          </p:cNvPr>
          <p:cNvCxnSpPr/>
          <p:nvPr/>
        </p:nvCxnSpPr>
        <p:spPr>
          <a:xfrm flipV="1">
            <a:off x="2289734" y="2657518"/>
            <a:ext cx="2360190" cy="246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2BD9EC-0BE7-47BD-96D9-29555DF06AC2}"/>
              </a:ext>
            </a:extLst>
          </p:cNvPr>
          <p:cNvCxnSpPr/>
          <p:nvPr/>
        </p:nvCxnSpPr>
        <p:spPr>
          <a:xfrm>
            <a:off x="4342110" y="4915458"/>
            <a:ext cx="3962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8D28D8C-DF7C-422E-A83A-1620C12DC814}"/>
              </a:ext>
            </a:extLst>
          </p:cNvPr>
          <p:cNvSpPr/>
          <p:nvPr/>
        </p:nvSpPr>
        <p:spPr>
          <a:xfrm>
            <a:off x="5954763" y="4769479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17DC2B-7DF9-405A-A3EC-80AEACC59859}"/>
              </a:ext>
            </a:extLst>
          </p:cNvPr>
          <p:cNvSpPr/>
          <p:nvPr/>
        </p:nvSpPr>
        <p:spPr>
          <a:xfrm>
            <a:off x="2411498" y="44676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7E121D-1F4C-4C7E-8112-B961FEB38F76}"/>
              </a:ext>
            </a:extLst>
          </p:cNvPr>
          <p:cNvSpPr/>
          <p:nvPr/>
        </p:nvSpPr>
        <p:spPr>
          <a:xfrm>
            <a:off x="3543257" y="3332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374C1778-BD1D-4009-8D2D-21B1B2C67BF6}"/>
              </a:ext>
            </a:extLst>
          </p:cNvPr>
          <p:cNvSpPr/>
          <p:nvPr/>
        </p:nvSpPr>
        <p:spPr>
          <a:xfrm>
            <a:off x="4324144" y="4051443"/>
            <a:ext cx="4114800" cy="381000"/>
          </a:xfrm>
          <a:prstGeom prst="cube">
            <a:avLst>
              <a:gd name="adj" fmla="val 4214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E34980-F2E4-4284-BCB7-D4201365CC7F}"/>
              </a:ext>
            </a:extLst>
          </p:cNvPr>
          <p:cNvCxnSpPr/>
          <p:nvPr/>
        </p:nvCxnSpPr>
        <p:spPr>
          <a:xfrm flipV="1">
            <a:off x="8325058" y="3194726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B89FC5-427A-44F6-B81B-8CDE4ECFE1AA}"/>
              </a:ext>
            </a:extLst>
          </p:cNvPr>
          <p:cNvCxnSpPr>
            <a:cxnSpLocks/>
          </p:cNvCxnSpPr>
          <p:nvPr/>
        </p:nvCxnSpPr>
        <p:spPr>
          <a:xfrm flipV="1">
            <a:off x="3352516" y="3582575"/>
            <a:ext cx="0" cy="1403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D8186-E783-4AB0-AF90-232221ECF965}"/>
              </a:ext>
            </a:extLst>
          </p:cNvPr>
          <p:cNvCxnSpPr/>
          <p:nvPr/>
        </p:nvCxnSpPr>
        <p:spPr>
          <a:xfrm flipV="1">
            <a:off x="8311796" y="4467612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ED17FF-55CD-4E1A-B5EC-53E80B53D3E1}"/>
              </a:ext>
            </a:extLst>
          </p:cNvPr>
          <p:cNvGrpSpPr/>
          <p:nvPr/>
        </p:nvGrpSpPr>
        <p:grpSpPr>
          <a:xfrm>
            <a:off x="4240578" y="2982541"/>
            <a:ext cx="1252039" cy="1141134"/>
            <a:chOff x="5052237" y="3198298"/>
            <a:chExt cx="1252039" cy="1141134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7344886-C845-4489-A98E-5CDA7902FD98}"/>
                </a:ext>
              </a:extLst>
            </p:cNvPr>
            <p:cNvCxnSpPr/>
            <p:nvPr/>
          </p:nvCxnSpPr>
          <p:spPr>
            <a:xfrm>
              <a:off x="5052237" y="4339432"/>
              <a:ext cx="914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F6910DD-8AB4-4ACF-9D5A-7A97174CEA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2237" y="3645078"/>
              <a:ext cx="675788" cy="6943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1672B86-18DB-496B-80D9-F48C7B86436B}"/>
                </a:ext>
              </a:extLst>
            </p:cNvPr>
            <p:cNvCxnSpPr/>
            <p:nvPr/>
          </p:nvCxnSpPr>
          <p:spPr>
            <a:xfrm flipV="1">
              <a:off x="5063123" y="3501232"/>
              <a:ext cx="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D01114-69BF-4A7D-816D-E6CE67FC1396}"/>
                </a:ext>
              </a:extLst>
            </p:cNvPr>
            <p:cNvSpPr txBox="1"/>
            <p:nvPr/>
          </p:nvSpPr>
          <p:spPr>
            <a:xfrm>
              <a:off x="5992972" y="38896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997007-2170-4283-8818-D4107D2E0580}"/>
                </a:ext>
              </a:extLst>
            </p:cNvPr>
            <p:cNvSpPr txBox="1"/>
            <p:nvPr/>
          </p:nvSpPr>
          <p:spPr>
            <a:xfrm>
              <a:off x="5696995" y="3321749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E57C96-8BFB-42B6-B943-15484917B193}"/>
                </a:ext>
              </a:extLst>
            </p:cNvPr>
            <p:cNvSpPr txBox="1"/>
            <p:nvPr/>
          </p:nvSpPr>
          <p:spPr>
            <a:xfrm>
              <a:off x="5110365" y="319829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Z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29F0CCA-A8FC-42FF-AE93-84714B47BCA0}"/>
              </a:ext>
            </a:extLst>
          </p:cNvPr>
          <p:cNvSpPr txBox="1"/>
          <p:nvPr/>
        </p:nvSpPr>
        <p:spPr>
          <a:xfrm>
            <a:off x="8468443" y="42419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CA2A0E-04BE-41D4-97EA-D83F28E667A9}"/>
              </a:ext>
            </a:extLst>
          </p:cNvPr>
          <p:cNvSpPr txBox="1"/>
          <p:nvPr/>
        </p:nvSpPr>
        <p:spPr>
          <a:xfrm>
            <a:off x="6063828" y="21110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EAF1E1-519E-41AF-9D3B-83DAB091C226}"/>
              </a:ext>
            </a:extLst>
          </p:cNvPr>
          <p:cNvSpPr txBox="1"/>
          <p:nvPr/>
        </p:nvSpPr>
        <p:spPr>
          <a:xfrm>
            <a:off x="3193658" y="53056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B393EA-DD52-4AB0-B9F6-75D5F1D3A7D2}"/>
              </a:ext>
            </a:extLst>
          </p:cNvPr>
          <p:cNvSpPr txBox="1"/>
          <p:nvPr/>
        </p:nvSpPr>
        <p:spPr>
          <a:xfrm>
            <a:off x="3883906" y="411372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449738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refrigerator_out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914400"/>
            <a:ext cx="2543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148387" y="34499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81400" y="40386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97698" y="3048000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3608456" y="3603172"/>
            <a:ext cx="734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lbs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0168" y="584562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ame 8"/>
          <p:cNvSpPr/>
          <p:nvPr/>
        </p:nvSpPr>
        <p:spPr>
          <a:xfrm>
            <a:off x="2590801" y="-304800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620000" y="3592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918660" y="3592287"/>
            <a:ext cx="6140" cy="225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53001" y="6019800"/>
            <a:ext cx="2543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1" y="5848350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7631" y="45506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19600" y="4038600"/>
            <a:ext cx="0" cy="179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8343" y="47030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500259" y="5856516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7787" y="3682868"/>
            <a:ext cx="0" cy="249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21240" y="5857294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98772" y="5867400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</p:spTree>
    <p:extLst>
      <p:ext uri="{BB962C8B-B14F-4D97-AF65-F5344CB8AC3E}">
        <p14:creationId xmlns:p14="http://schemas.microsoft.com/office/powerpoint/2010/main" val="4040398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 result for circular space station">
            <a:extLst>
              <a:ext uri="{FF2B5EF4-FFF2-40B4-BE49-F238E27FC236}">
                <a16:creationId xmlns:a16="http://schemas.microsoft.com/office/drawing/2014/main" id="{8AEB862D-D63A-4878-91C8-D5A654A0F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nut 1">
            <a:extLst>
              <a:ext uri="{FF2B5EF4-FFF2-40B4-BE49-F238E27FC236}">
                <a16:creationId xmlns:a16="http://schemas.microsoft.com/office/drawing/2014/main" id="{588C4CF3-8B85-42BB-9A1D-E90A5D686546}"/>
              </a:ext>
            </a:extLst>
          </p:cNvPr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EB7C4D-2D83-4885-96B0-2C5D016DE2D3}"/>
              </a:ext>
            </a:extLst>
          </p:cNvPr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827159-1BAE-44EE-8932-7F90D010C9E5}"/>
              </a:ext>
            </a:extLst>
          </p:cNvPr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</a:t>
            </a:r>
            <a:r>
              <a:rPr kumimoji="0" lang="en-US" sz="1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thruster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4D192911-B0FE-43D7-8870-EDF8BA6D528A}"/>
              </a:ext>
            </a:extLst>
          </p:cNvPr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BC7635-8877-4EA8-99FE-9D7353EE45DE}"/>
              </a:ext>
            </a:extLst>
          </p:cNvPr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64C437-2EE8-48EB-8E9B-016817BB616F}"/>
              </a:ext>
            </a:extLst>
          </p:cNvPr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</a:t>
            </a:r>
            <a:r>
              <a:rPr kumimoji="0" lang="en-US" sz="1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1543269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918661F-81FB-4EE4-AA66-DADADA2EC7F1}"/>
              </a:ext>
            </a:extLst>
          </p:cNvPr>
          <p:cNvCxnSpPr>
            <a:cxnSpLocks/>
          </p:cNvCxnSpPr>
          <p:nvPr/>
        </p:nvCxnSpPr>
        <p:spPr>
          <a:xfrm>
            <a:off x="6768175" y="3301088"/>
            <a:ext cx="9477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FCB75C-F9D7-45F0-95F1-3D7203341C42}"/>
              </a:ext>
            </a:extLst>
          </p:cNvPr>
          <p:cNvCxnSpPr/>
          <p:nvPr/>
        </p:nvCxnSpPr>
        <p:spPr>
          <a:xfrm flipH="1">
            <a:off x="2631654" y="3290815"/>
            <a:ext cx="1099815" cy="116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C6DA24-99F6-4B80-964B-AC94C5FC9D41}"/>
              </a:ext>
            </a:extLst>
          </p:cNvPr>
          <p:cNvCxnSpPr>
            <a:cxnSpLocks/>
          </p:cNvCxnSpPr>
          <p:nvPr/>
        </p:nvCxnSpPr>
        <p:spPr>
          <a:xfrm flipV="1">
            <a:off x="3719514" y="1541124"/>
            <a:ext cx="0" cy="1749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57B2D52-48A0-401F-8570-D97C107AC523}"/>
              </a:ext>
            </a:extLst>
          </p:cNvPr>
          <p:cNvSpPr txBox="1"/>
          <p:nvPr/>
        </p:nvSpPr>
        <p:spPr>
          <a:xfrm>
            <a:off x="7793627" y="3059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03A02-2106-4CF5-9BB3-E3B1B8918441}"/>
              </a:ext>
            </a:extLst>
          </p:cNvPr>
          <p:cNvSpPr txBox="1"/>
          <p:nvPr/>
        </p:nvSpPr>
        <p:spPr>
          <a:xfrm>
            <a:off x="2344729" y="447735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sp>
        <p:nvSpPr>
          <p:cNvPr id="9" name="Can 1">
            <a:extLst>
              <a:ext uri="{FF2B5EF4-FFF2-40B4-BE49-F238E27FC236}">
                <a16:creationId xmlns:a16="http://schemas.microsoft.com/office/drawing/2014/main" id="{F16CCB07-C84F-493E-97E1-CF6A6CE3CA10}"/>
              </a:ext>
            </a:extLst>
          </p:cNvPr>
          <p:cNvSpPr/>
          <p:nvPr/>
        </p:nvSpPr>
        <p:spPr>
          <a:xfrm rot="5400000">
            <a:off x="5163913" y="1698075"/>
            <a:ext cx="161329" cy="3185477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Can 1">
            <a:extLst>
              <a:ext uri="{FF2B5EF4-FFF2-40B4-BE49-F238E27FC236}">
                <a16:creationId xmlns:a16="http://schemas.microsoft.com/office/drawing/2014/main" id="{CD00AD4E-53C0-4126-92C1-69C7791986D2}"/>
              </a:ext>
            </a:extLst>
          </p:cNvPr>
          <p:cNvSpPr/>
          <p:nvPr/>
        </p:nvSpPr>
        <p:spPr>
          <a:xfrm rot="13319319">
            <a:off x="6027764" y="2957124"/>
            <a:ext cx="212121" cy="2262690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3B3B92-05E2-4A2E-89C2-8BFC3E234656}"/>
              </a:ext>
            </a:extLst>
          </p:cNvPr>
          <p:cNvSpPr txBox="1"/>
          <p:nvPr/>
        </p:nvSpPr>
        <p:spPr>
          <a:xfrm>
            <a:off x="3577488" y="105839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861BC7-D992-472F-A1AE-F542D1AD4A1D}"/>
              </a:ext>
            </a:extLst>
          </p:cNvPr>
          <p:cNvCxnSpPr>
            <a:cxnSpLocks/>
          </p:cNvCxnSpPr>
          <p:nvPr/>
        </p:nvCxnSpPr>
        <p:spPr>
          <a:xfrm flipH="1">
            <a:off x="3703209" y="3290814"/>
            <a:ext cx="34989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454853-4BF7-4B77-94B6-561AFF6E6D8E}"/>
              </a:ext>
            </a:extLst>
          </p:cNvPr>
          <p:cNvCxnSpPr>
            <a:cxnSpLocks/>
          </p:cNvCxnSpPr>
          <p:nvPr/>
        </p:nvCxnSpPr>
        <p:spPr>
          <a:xfrm flipV="1">
            <a:off x="6837316" y="1915139"/>
            <a:ext cx="0" cy="120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AAAFAC-4125-4FAA-83D6-770B758004D7}"/>
              </a:ext>
            </a:extLst>
          </p:cNvPr>
          <p:cNvCxnSpPr>
            <a:cxnSpLocks/>
          </p:cNvCxnSpPr>
          <p:nvPr/>
        </p:nvCxnSpPr>
        <p:spPr>
          <a:xfrm>
            <a:off x="3719514" y="2352175"/>
            <a:ext cx="3117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752A7F-114C-4787-97F9-33A055B24F22}"/>
              </a:ext>
            </a:extLst>
          </p:cNvPr>
          <p:cNvSpPr txBox="1"/>
          <p:nvPr/>
        </p:nvSpPr>
        <p:spPr>
          <a:xfrm>
            <a:off x="5013326" y="2161568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E1016C-8DBC-4B0F-A788-248B4F770E6D}"/>
              </a:ext>
            </a:extLst>
          </p:cNvPr>
          <p:cNvSpPr txBox="1"/>
          <p:nvPr/>
        </p:nvSpPr>
        <p:spPr>
          <a:xfrm>
            <a:off x="4326781" y="447735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BC8938-569A-42FA-B490-11DA35D3CB81}"/>
              </a:ext>
            </a:extLst>
          </p:cNvPr>
          <p:cNvCxnSpPr>
            <a:cxnSpLocks/>
          </p:cNvCxnSpPr>
          <p:nvPr/>
        </p:nvCxnSpPr>
        <p:spPr>
          <a:xfrm flipV="1">
            <a:off x="4545850" y="2941226"/>
            <a:ext cx="893245" cy="892028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5A18C2-BEEB-4226-A89A-0C8397056088}"/>
              </a:ext>
            </a:extLst>
          </p:cNvPr>
          <p:cNvCxnSpPr>
            <a:cxnSpLocks/>
          </p:cNvCxnSpPr>
          <p:nvPr/>
        </p:nvCxnSpPr>
        <p:spPr>
          <a:xfrm flipH="1">
            <a:off x="5401594" y="2969231"/>
            <a:ext cx="37501" cy="194352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EDC7CC-80E8-4A9A-AD5A-B897570F2406}"/>
              </a:ext>
            </a:extLst>
          </p:cNvPr>
          <p:cNvSpPr txBox="1"/>
          <p:nvPr/>
        </p:nvSpPr>
        <p:spPr>
          <a:xfrm>
            <a:off x="4352924" y="2807281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z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1B1D92-7616-4C7C-BF98-74D95AE98779}"/>
              </a:ext>
            </a:extLst>
          </p:cNvPr>
          <p:cNvCxnSpPr>
            <a:cxnSpLocks/>
          </p:cNvCxnSpPr>
          <p:nvPr/>
        </p:nvCxnSpPr>
        <p:spPr>
          <a:xfrm flipH="1" flipV="1">
            <a:off x="4494914" y="3857530"/>
            <a:ext cx="905100" cy="10346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4EB5677-4118-4286-B036-1C49FAB1DF54}"/>
              </a:ext>
            </a:extLst>
          </p:cNvPr>
          <p:cNvSpPr txBox="1"/>
          <p:nvPr/>
        </p:nvSpPr>
        <p:spPr>
          <a:xfrm>
            <a:off x="5013326" y="3629183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1468A3E7-4099-47E5-BF26-47CB16CD1753}"/>
              </a:ext>
            </a:extLst>
          </p:cNvPr>
          <p:cNvSpPr/>
          <p:nvPr/>
        </p:nvSpPr>
        <p:spPr>
          <a:xfrm>
            <a:off x="4875414" y="3986178"/>
            <a:ext cx="1433309" cy="2286000"/>
          </a:xfrm>
          <a:prstGeom prst="arc">
            <a:avLst>
              <a:gd name="adj1" fmla="val 13786381"/>
              <a:gd name="adj2" fmla="val 15708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3DE663-7D68-41EA-AFBD-251DB47D0F0E}"/>
              </a:ext>
            </a:extLst>
          </p:cNvPr>
          <p:cNvSpPr txBox="1"/>
          <p:nvPr/>
        </p:nvSpPr>
        <p:spPr>
          <a:xfrm>
            <a:off x="4881212" y="383325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237676-94E8-4F26-80C5-1939A6264100}"/>
              </a:ext>
            </a:extLst>
          </p:cNvPr>
          <p:cNvSpPr txBox="1"/>
          <p:nvPr/>
        </p:nvSpPr>
        <p:spPr>
          <a:xfrm>
            <a:off x="3263161" y="305966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827C12-5855-4AC2-AB1B-89618D345AEA}"/>
              </a:ext>
            </a:extLst>
          </p:cNvPr>
          <p:cNvCxnSpPr>
            <a:cxnSpLocks/>
          </p:cNvCxnSpPr>
          <p:nvPr/>
        </p:nvCxnSpPr>
        <p:spPr>
          <a:xfrm>
            <a:off x="5680279" y="4934816"/>
            <a:ext cx="905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4B2751-701C-4DE8-935C-EA5C9F873E64}"/>
              </a:ext>
            </a:extLst>
          </p:cNvPr>
          <p:cNvCxnSpPr>
            <a:cxnSpLocks/>
          </p:cNvCxnSpPr>
          <p:nvPr/>
        </p:nvCxnSpPr>
        <p:spPr>
          <a:xfrm flipV="1">
            <a:off x="6030539" y="3311362"/>
            <a:ext cx="1379315" cy="161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EEC070E-D125-4600-BF74-368C9DDE64D2}"/>
              </a:ext>
            </a:extLst>
          </p:cNvPr>
          <p:cNvSpPr txBox="1"/>
          <p:nvPr/>
        </p:nvSpPr>
        <p:spPr>
          <a:xfrm>
            <a:off x="6500591" y="3979330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</p:spTree>
    <p:extLst>
      <p:ext uri="{BB962C8B-B14F-4D97-AF65-F5344CB8AC3E}">
        <p14:creationId xmlns:p14="http://schemas.microsoft.com/office/powerpoint/2010/main" val="390666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501742" y="98516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19800" y="3619500"/>
            <a:ext cx="228600" cy="1104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5450" y="4022272"/>
            <a:ext cx="1257300" cy="1186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kg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V="1">
            <a:off x="6134100" y="2438400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657600" y="2427514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4" idx="6"/>
          </p:cNvCxnSpPr>
          <p:nvPr/>
        </p:nvCxnSpPr>
        <p:spPr>
          <a:xfrm flipV="1">
            <a:off x="8763000" y="2590800"/>
            <a:ext cx="0" cy="1284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43300" y="843642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14058" y="2390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981700" y="3581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0" y="36967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58200" y="2438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573588" y="25537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653146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657600" y="170089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619308" y="169817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57600" y="1914528"/>
            <a:ext cx="4953000" cy="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52985" y="1732976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007179" y="2438401"/>
            <a:ext cx="462099" cy="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007178" y="3742510"/>
            <a:ext cx="2707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233059" y="2447112"/>
            <a:ext cx="5168" cy="129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84486" y="2983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752114" y="3967842"/>
            <a:ext cx="0" cy="702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10600" y="4724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</a:p>
        </p:txBody>
      </p:sp>
      <p:sp>
        <p:nvSpPr>
          <p:cNvPr id="41" name="Frame 40"/>
          <p:cNvSpPr/>
          <p:nvPr/>
        </p:nvSpPr>
        <p:spPr>
          <a:xfrm>
            <a:off x="1981200" y="533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562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6050410" y="5201807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63887" y="5201808"/>
            <a:ext cx="1099815" cy="116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>
            <a:off x="5736772" y="1197428"/>
            <a:ext cx="609600" cy="4114800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be 2"/>
          <p:cNvSpPr/>
          <p:nvPr/>
        </p:nvSpPr>
        <p:spPr>
          <a:xfrm>
            <a:off x="4191000" y="1143000"/>
            <a:ext cx="2438400" cy="1828800"/>
          </a:xfrm>
          <a:prstGeom prst="cube">
            <a:avLst>
              <a:gd name="adj" fmla="val 8983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36772" y="1197429"/>
            <a:ext cx="609600" cy="272143"/>
          </a:xfrm>
          <a:prstGeom prst="ellipse">
            <a:avLst/>
          </a:prstGeom>
          <a:noFill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052815" y="762001"/>
            <a:ext cx="0" cy="571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93348" y="501714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7141" y="152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6962" y="638835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041573" y="1333499"/>
            <a:ext cx="11243" cy="38683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769429" y="5181600"/>
            <a:ext cx="271785" cy="3370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063701" y="5192486"/>
            <a:ext cx="718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001000" y="5181601"/>
            <a:ext cx="838201" cy="10123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11306" y="5600894"/>
            <a:ext cx="6799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27.5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5105978" y="6193972"/>
            <a:ext cx="287325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02831" y="6050620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4588749" y="2895599"/>
            <a:ext cx="3412250" cy="330890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971800" y="2819400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596492" y="1328058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449411" y="1328058"/>
            <a:ext cx="1656566" cy="1491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92006" y="1902024"/>
            <a:ext cx="6799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32.5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6542314" y="1338944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7019926" y="1338945"/>
            <a:ext cx="1" cy="3842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49692" y="3121224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588749" y="2895600"/>
            <a:ext cx="1308392" cy="12903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77695" y="3790176"/>
            <a:ext cx="108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P=800 lbs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69428" y="49211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955546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25486" y="3778579"/>
            <a:ext cx="692331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6200000">
            <a:off x="1457129" y="4855645"/>
            <a:ext cx="2480709" cy="30480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56114" y="38927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5400000">
            <a:off x="3555067" y="4947912"/>
            <a:ext cx="2186266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4953000"/>
            <a:ext cx="39624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600200" y="76200"/>
            <a:ext cx="89154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91600" y="2374322"/>
            <a:ext cx="0" cy="1393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5941" y="2004989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lbs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28" y="33983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3971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10544" y="298347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297180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7482" y="3200400"/>
            <a:ext cx="6294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826" y="30153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1" y="30044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</p:spTree>
    <p:extLst>
      <p:ext uri="{BB962C8B-B14F-4D97-AF65-F5344CB8AC3E}">
        <p14:creationId xmlns:p14="http://schemas.microsoft.com/office/powerpoint/2010/main" val="1901882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6244" y="3892879"/>
            <a:ext cx="2286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3900" y="3892879"/>
            <a:ext cx="2286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5486" y="3778579"/>
            <a:ext cx="692331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4953000"/>
            <a:ext cx="39624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600200" y="76200"/>
            <a:ext cx="89154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91600" y="2374322"/>
            <a:ext cx="0" cy="1393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5941" y="2004989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lbs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28" y="33983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3971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10544" y="298347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297180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7482" y="3200400"/>
            <a:ext cx="6294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826" y="30153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1" y="30044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</p:spTree>
    <p:extLst>
      <p:ext uri="{BB962C8B-B14F-4D97-AF65-F5344CB8AC3E}">
        <p14:creationId xmlns:p14="http://schemas.microsoft.com/office/powerpoint/2010/main" val="4232341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rot="16200000">
            <a:off x="4050008" y="493702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9262492">
            <a:off x="3864860" y="3355697"/>
            <a:ext cx="4479921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37018" y="4774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330337" y="3535351"/>
            <a:ext cx="17675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19800" y="3489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52578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1905000" y="6858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726352" y="2168764"/>
            <a:ext cx="1" cy="16412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80960" y="21553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64351" y="3581400"/>
            <a:ext cx="152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400 kg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4812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1100" y="35930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21502" y="1981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548735" y="3526971"/>
            <a:ext cx="7130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8372" y="33426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768104" y="4267200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017652" y="1823359"/>
            <a:ext cx="3254828" cy="2656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37018" y="3745468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357418" y="2950030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22932" y="1611086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19570" y="2351314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4604658" y="4822372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>
            <a:off x="3940628" y="4136572"/>
            <a:ext cx="1371600" cy="1371600"/>
          </a:xfrm>
          <a:prstGeom prst="arc">
            <a:avLst>
              <a:gd name="adj1" fmla="val 18902108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66658" y="44203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463236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A766B215-8935-44F0-A10A-6577AC8A7789}"/>
              </a:ext>
            </a:extLst>
          </p:cNvPr>
          <p:cNvSpPr/>
          <p:nvPr/>
        </p:nvSpPr>
        <p:spPr>
          <a:xfrm rot="18153206">
            <a:off x="3377295" y="3541964"/>
            <a:ext cx="4982287" cy="252261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ABDA0F-7592-4FB7-A2F3-1A2F979F4DE7}"/>
              </a:ext>
            </a:extLst>
          </p:cNvPr>
          <p:cNvSpPr/>
          <p:nvPr/>
        </p:nvSpPr>
        <p:spPr>
          <a:xfrm>
            <a:off x="0" y="5794625"/>
            <a:ext cx="12192000" cy="10633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6CE865-5341-4B86-AD85-BF5AE1F7998A}"/>
              </a:ext>
            </a:extLst>
          </p:cNvPr>
          <p:cNvSpPr/>
          <p:nvPr/>
        </p:nvSpPr>
        <p:spPr>
          <a:xfrm>
            <a:off x="7284376" y="0"/>
            <a:ext cx="2344220" cy="5794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04CD85-04EF-4588-8CB5-04C425CC214A}"/>
              </a:ext>
            </a:extLst>
          </p:cNvPr>
          <p:cNvCxnSpPr>
            <a:cxnSpLocks/>
          </p:cNvCxnSpPr>
          <p:nvPr/>
        </p:nvCxnSpPr>
        <p:spPr>
          <a:xfrm>
            <a:off x="6456322" y="1500465"/>
            <a:ext cx="0" cy="13077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3E89D6-FED2-4E7D-8ED3-E4885DE6B09C}"/>
              </a:ext>
            </a:extLst>
          </p:cNvPr>
          <p:cNvSpPr txBox="1"/>
          <p:nvPr/>
        </p:nvSpPr>
        <p:spPr>
          <a:xfrm>
            <a:off x="5817942" y="1022276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L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120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B6256-7D23-4445-B669-5845163778FA}"/>
              </a:ext>
            </a:extLst>
          </p:cNvPr>
          <p:cNvSpPr txBox="1"/>
          <p:nvPr/>
        </p:nvSpPr>
        <p:spPr>
          <a:xfrm>
            <a:off x="5156834" y="2283647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G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50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76E277-F7A4-4655-853F-56AC30AB520C}"/>
              </a:ext>
            </a:extLst>
          </p:cNvPr>
          <p:cNvCxnSpPr>
            <a:cxnSpLocks/>
          </p:cNvCxnSpPr>
          <p:nvPr/>
        </p:nvCxnSpPr>
        <p:spPr>
          <a:xfrm>
            <a:off x="5817942" y="2892073"/>
            <a:ext cx="0" cy="8468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9B0F4F4E-4C89-48BB-A165-11512B499D13}"/>
              </a:ext>
            </a:extLst>
          </p:cNvPr>
          <p:cNvSpPr/>
          <p:nvPr/>
        </p:nvSpPr>
        <p:spPr>
          <a:xfrm>
            <a:off x="3925363" y="5071886"/>
            <a:ext cx="1371600" cy="1371600"/>
          </a:xfrm>
          <a:prstGeom prst="arc">
            <a:avLst>
              <a:gd name="adj1" fmla="val 17824699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C81990-EDE6-45FB-9D7F-5926D9230EC2}"/>
              </a:ext>
            </a:extLst>
          </p:cNvPr>
          <p:cNvSpPr txBox="1"/>
          <p:nvPr/>
        </p:nvSpPr>
        <p:spPr>
          <a:xfrm>
            <a:off x="5214909" y="517286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9020F6-ACE7-4074-BE71-6160CD1E6A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72855" y="4930079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C34383-1E4B-49E3-BF08-471A409756D7}"/>
              </a:ext>
            </a:extLst>
          </p:cNvPr>
          <p:cNvCxnSpPr>
            <a:cxnSpLocks/>
          </p:cNvCxnSpPr>
          <p:nvPr/>
        </p:nvCxnSpPr>
        <p:spPr>
          <a:xfrm flipV="1">
            <a:off x="3925363" y="3428958"/>
            <a:ext cx="1285573" cy="192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012AE8-22BC-484C-BB0F-0237A05FB40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62401" y="2986493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A07517-7AF4-46AD-98E8-126DA8639B39}"/>
              </a:ext>
            </a:extLst>
          </p:cNvPr>
          <p:cNvCxnSpPr>
            <a:cxnSpLocks/>
          </p:cNvCxnSpPr>
          <p:nvPr/>
        </p:nvCxnSpPr>
        <p:spPr>
          <a:xfrm>
            <a:off x="6611176" y="2890020"/>
            <a:ext cx="558979" cy="354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DEE3D1-3663-45D9-A115-0AD3E6DF6D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70896" y="3696108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F50D30-79DE-4242-8ED6-289326ED27C1}"/>
              </a:ext>
            </a:extLst>
          </p:cNvPr>
          <p:cNvCxnSpPr>
            <a:cxnSpLocks/>
          </p:cNvCxnSpPr>
          <p:nvPr/>
        </p:nvCxnSpPr>
        <p:spPr>
          <a:xfrm flipV="1">
            <a:off x="6344936" y="3142527"/>
            <a:ext cx="608502" cy="92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A77AD0-B5D0-4C33-AA3B-F7671F0936F9}"/>
              </a:ext>
            </a:extLst>
          </p:cNvPr>
          <p:cNvSpPr txBox="1"/>
          <p:nvPr/>
        </p:nvSpPr>
        <p:spPr>
          <a:xfrm>
            <a:off x="6451506" y="333799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BB9300-A59E-452F-B99C-3489975EB60A}"/>
              </a:ext>
            </a:extLst>
          </p:cNvPr>
          <p:cNvSpPr txBox="1"/>
          <p:nvPr/>
        </p:nvSpPr>
        <p:spPr>
          <a:xfrm>
            <a:off x="4332479" y="419698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ft</a:t>
            </a: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E92630B6-4620-4096-BB41-CC2A15E80DB7}"/>
              </a:ext>
            </a:extLst>
          </p:cNvPr>
          <p:cNvSpPr/>
          <p:nvPr/>
        </p:nvSpPr>
        <p:spPr>
          <a:xfrm>
            <a:off x="2209800" y="-164387"/>
            <a:ext cx="6502685" cy="7098587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081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7B601A2B-314C-4017-BB92-051D56F5C57D}"/>
              </a:ext>
            </a:extLst>
          </p:cNvPr>
          <p:cNvGrpSpPr/>
          <p:nvPr/>
        </p:nvGrpSpPr>
        <p:grpSpPr>
          <a:xfrm rot="495740">
            <a:off x="292795" y="1690379"/>
            <a:ext cx="12058436" cy="4926876"/>
            <a:chOff x="-9815" y="2065106"/>
            <a:chExt cx="12058436" cy="4926876"/>
          </a:xfrm>
        </p:grpSpPr>
        <p:pic>
          <p:nvPicPr>
            <p:cNvPr id="10" name="Picture 4" descr="alt=">
              <a:extLst>
                <a:ext uri="{FF2B5EF4-FFF2-40B4-BE49-F238E27FC236}">
                  <a16:creationId xmlns:a16="http://schemas.microsoft.com/office/drawing/2014/main" id="{E7916EC8-2B0A-41B7-9BF2-157A287DE4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792" y="2672479"/>
              <a:ext cx="5903757" cy="2892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61D6DED-E0EA-472A-B712-684079E3F411}"/>
                </a:ext>
              </a:extLst>
            </p:cNvPr>
            <p:cNvSpPr/>
            <p:nvPr/>
          </p:nvSpPr>
          <p:spPr>
            <a:xfrm>
              <a:off x="6626832" y="411889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CA3B83-DA5B-49EB-B678-466811B7B312}"/>
                </a:ext>
              </a:extLst>
            </p:cNvPr>
            <p:cNvSpPr/>
            <p:nvPr/>
          </p:nvSpPr>
          <p:spPr>
            <a:xfrm>
              <a:off x="-9815" y="5177470"/>
              <a:ext cx="12058436" cy="1814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D0426F-0338-4CAB-BEA7-8A1812081729}"/>
                </a:ext>
              </a:extLst>
            </p:cNvPr>
            <p:cNvSpPr txBox="1"/>
            <p:nvPr/>
          </p:nvSpPr>
          <p:spPr>
            <a:xfrm>
              <a:off x="6763992" y="380734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A1E428F-97FC-4017-974D-483565946658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42" y="2065106"/>
              <a:ext cx="0" cy="291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9C6147B-2179-4486-93CC-A0985BF65C6E}"/>
                </a:ext>
              </a:extLst>
            </p:cNvPr>
            <p:cNvCxnSpPr>
              <a:cxnSpLocks/>
            </p:cNvCxnSpPr>
            <p:nvPr/>
          </p:nvCxnSpPr>
          <p:spPr>
            <a:xfrm>
              <a:off x="6683426" y="2065106"/>
              <a:ext cx="0" cy="1879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CDDB160-84B9-4C8D-AD56-D76D8773D103}"/>
                </a:ext>
              </a:extLst>
            </p:cNvPr>
            <p:cNvCxnSpPr>
              <a:cxnSpLocks/>
            </p:cNvCxnSpPr>
            <p:nvPr/>
          </p:nvCxnSpPr>
          <p:spPr>
            <a:xfrm>
              <a:off x="8000144" y="2065106"/>
              <a:ext cx="0" cy="28143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7C468B-8A1D-495A-ADFC-473D982476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01337" y="4176675"/>
              <a:ext cx="2889936" cy="10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43A6EA9-4501-4930-9C2E-73A5B1181376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42" y="2527443"/>
              <a:ext cx="33254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CEAB93-2332-453C-8F22-993F46042D27}"/>
                </a:ext>
              </a:extLst>
            </p:cNvPr>
            <p:cNvSpPr txBox="1"/>
            <p:nvPr/>
          </p:nvSpPr>
          <p:spPr>
            <a:xfrm>
              <a:off x="5579320" y="2353874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4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A06042C-F998-4173-BDE9-D830E1A4EB44}"/>
                </a:ext>
              </a:extLst>
            </p:cNvPr>
            <p:cNvSpPr txBox="1"/>
            <p:nvPr/>
          </p:nvSpPr>
          <p:spPr>
            <a:xfrm>
              <a:off x="7065167" y="2353045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2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5A694B6-A0C6-47CC-845F-361CB3F995F9}"/>
                </a:ext>
              </a:extLst>
            </p:cNvPr>
            <p:cNvCxnSpPr>
              <a:cxnSpLocks/>
            </p:cNvCxnSpPr>
            <p:nvPr/>
          </p:nvCxnSpPr>
          <p:spPr>
            <a:xfrm>
              <a:off x="9306675" y="4187479"/>
              <a:ext cx="0" cy="9899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C101D7-E5F1-4FE8-828F-5694454E1DD4}"/>
                </a:ext>
              </a:extLst>
            </p:cNvPr>
            <p:cNvSpPr txBox="1"/>
            <p:nvPr/>
          </p:nvSpPr>
          <p:spPr>
            <a:xfrm>
              <a:off x="9127466" y="4485494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2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Frame 38">
            <a:extLst>
              <a:ext uri="{FF2B5EF4-FFF2-40B4-BE49-F238E27FC236}">
                <a16:creationId xmlns:a16="http://schemas.microsoft.com/office/drawing/2014/main" id="{75FBD522-C1F7-4B4A-9C13-F83C5D0A0356}"/>
              </a:ext>
            </a:extLst>
          </p:cNvPr>
          <p:cNvSpPr/>
          <p:nvPr/>
        </p:nvSpPr>
        <p:spPr>
          <a:xfrm>
            <a:off x="2961794" y="183953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642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 rot="20108558">
            <a:off x="5970089" y="2801769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 rot="14462270">
            <a:off x="8684071" y="3248729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1524000" y="2514600"/>
            <a:ext cx="9144000" cy="4343400"/>
          </a:xfrm>
          <a:prstGeom prst="triangle">
            <a:avLst>
              <a:gd name="adj" fmla="val 10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 rot="20091558">
            <a:off x="4107636" y="3288644"/>
            <a:ext cx="2743200" cy="1295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876800" y="4659086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6400800" y="3929744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>
            <a:stCxn id="24" idx="5"/>
            <a:endCxn id="14" idx="1"/>
          </p:cNvCxnSpPr>
          <p:nvPr/>
        </p:nvCxnSpPr>
        <p:spPr>
          <a:xfrm>
            <a:off x="6687399" y="2835203"/>
            <a:ext cx="2263432" cy="305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33516" y="389062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10244" y="346561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 rot="19862270">
            <a:off x="8949052" y="310796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246914" y="5192486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8316686" y="2481942"/>
            <a:ext cx="1371600" cy="1371600"/>
          </a:xfrm>
          <a:prstGeom prst="arc">
            <a:avLst>
              <a:gd name="adj1" fmla="val 8768518"/>
              <a:gd name="adj2" fmla="val 115162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16228" y="313547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792686" y="4452258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3572" y="3056642"/>
            <a:ext cx="762000" cy="1591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rot="19862270">
            <a:off x="6597738" y="277685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524956" y="4026930"/>
            <a:ext cx="723444" cy="1372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372100" y="4462046"/>
            <a:ext cx="2095500" cy="102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79236" y="5117068"/>
            <a:ext cx="48603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4600" y="4757056"/>
            <a:ext cx="48603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91828" y="4461159"/>
            <a:ext cx="4418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1m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124200" y="6128656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42"/>
          <p:cNvSpPr/>
          <p:nvPr/>
        </p:nvSpPr>
        <p:spPr>
          <a:xfrm>
            <a:off x="2460170" y="5442856"/>
            <a:ext cx="1371600" cy="1371600"/>
          </a:xfrm>
          <a:prstGeom prst="arc">
            <a:avLst>
              <a:gd name="adj1" fmla="val 19879837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86200" y="5726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581400" y="3982064"/>
            <a:ext cx="1772014" cy="81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581400" y="4255532"/>
            <a:ext cx="685800" cy="130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01142" y="4920342"/>
            <a:ext cx="6607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1.5m</a:t>
            </a:r>
          </a:p>
        </p:txBody>
      </p:sp>
      <p:sp>
        <p:nvSpPr>
          <p:cNvPr id="53" name="Frame 52"/>
          <p:cNvSpPr/>
          <p:nvPr/>
        </p:nvSpPr>
        <p:spPr>
          <a:xfrm>
            <a:off x="2209800" y="914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3276600" y="2865088"/>
            <a:ext cx="3280128" cy="1521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29000" y="4321628"/>
            <a:ext cx="4860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37818" y="47117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75617" y="39857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45759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3581400" y="3581400"/>
            <a:ext cx="4114800" cy="381000"/>
          </a:xfrm>
          <a:prstGeom prst="cube">
            <a:avLst>
              <a:gd name="adj" fmla="val 4214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be 2"/>
          <p:cNvSpPr/>
          <p:nvPr/>
        </p:nvSpPr>
        <p:spPr>
          <a:xfrm>
            <a:off x="5791200" y="2895600"/>
            <a:ext cx="2971800" cy="2819400"/>
          </a:xfrm>
          <a:prstGeom prst="cube">
            <a:avLst>
              <a:gd name="adj" fmla="val 9246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09800" y="5334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209800" y="4648200"/>
            <a:ext cx="723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20686" y="4495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42846" y="51493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4292" y="434379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1409" y="41206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10000" y="2699266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96000" y="4419600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458200" y="2057400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72637" y="2646402"/>
            <a:ext cx="373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63001" y="1908565"/>
            <a:ext cx="375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19990" y="489876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772400" y="2831069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924801" y="3810001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608591" y="3097083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248401" y="5562210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79790" y="3097084"/>
            <a:ext cx="2360190" cy="246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10000" y="3097082"/>
            <a:ext cx="3962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10200" y="2923384"/>
            <a:ext cx="62549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ft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83455" y="46217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732544" y="3250559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</p:spTree>
    <p:extLst>
      <p:ext uri="{BB962C8B-B14F-4D97-AF65-F5344CB8AC3E}">
        <p14:creationId xmlns:p14="http://schemas.microsoft.com/office/powerpoint/2010/main" val="3785474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31337-1E49-4618-B67B-CC98382A91FE}"/>
              </a:ext>
            </a:extLst>
          </p:cNvPr>
          <p:cNvCxnSpPr>
            <a:cxnSpLocks/>
          </p:cNvCxnSpPr>
          <p:nvPr/>
        </p:nvCxnSpPr>
        <p:spPr>
          <a:xfrm flipV="1">
            <a:off x="3239265" y="913472"/>
            <a:ext cx="1113064" cy="32773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EFAAB94B-6CC4-4D3F-AF8D-8B806723DD0D}"/>
              </a:ext>
            </a:extLst>
          </p:cNvPr>
          <p:cNvSpPr/>
          <p:nvPr/>
        </p:nvSpPr>
        <p:spPr>
          <a:xfrm rot="748615">
            <a:off x="2943904" y="3704327"/>
            <a:ext cx="399708" cy="721608"/>
          </a:xfrm>
          <a:prstGeom prst="arc">
            <a:avLst>
              <a:gd name="adj1" fmla="val 4377858"/>
              <a:gd name="adj2" fmla="val 724726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C91F33B1-18A4-491D-B85C-3A829B916CED}"/>
              </a:ext>
            </a:extLst>
          </p:cNvPr>
          <p:cNvSpPr/>
          <p:nvPr/>
        </p:nvSpPr>
        <p:spPr>
          <a:xfrm rot="6408454">
            <a:off x="4942758" y="922232"/>
            <a:ext cx="569174" cy="7646446"/>
          </a:xfrm>
          <a:prstGeom prst="can">
            <a:avLst>
              <a:gd name="adj" fmla="val 40552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99C37C-2BEF-4739-857C-4800F22A07CB}"/>
              </a:ext>
            </a:extLst>
          </p:cNvPr>
          <p:cNvCxnSpPr>
            <a:cxnSpLocks/>
          </p:cNvCxnSpPr>
          <p:nvPr/>
        </p:nvCxnSpPr>
        <p:spPr>
          <a:xfrm flipV="1">
            <a:off x="8137135" y="2979507"/>
            <a:ext cx="0" cy="23527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79B595CE-0E9E-4AC8-A6DE-9694B578E231}"/>
              </a:ext>
            </a:extLst>
          </p:cNvPr>
          <p:cNvSpPr/>
          <p:nvPr/>
        </p:nvSpPr>
        <p:spPr>
          <a:xfrm rot="748615">
            <a:off x="7952831" y="5272834"/>
            <a:ext cx="475655" cy="683661"/>
          </a:xfrm>
          <a:prstGeom prst="arc">
            <a:avLst>
              <a:gd name="adj1" fmla="val 4520743"/>
              <a:gd name="adj2" fmla="val 1503074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279CC7-A517-4487-ABAA-9213E464314E}"/>
              </a:ext>
            </a:extLst>
          </p:cNvPr>
          <p:cNvCxnSpPr>
            <a:cxnSpLocks/>
          </p:cNvCxnSpPr>
          <p:nvPr/>
        </p:nvCxnSpPr>
        <p:spPr>
          <a:xfrm flipH="1" flipV="1">
            <a:off x="1935187" y="1898466"/>
            <a:ext cx="1068240" cy="24577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36E6C1-659B-47EE-994E-95BAAA9A39EC}"/>
              </a:ext>
            </a:extLst>
          </p:cNvPr>
          <p:cNvCxnSpPr>
            <a:cxnSpLocks/>
          </p:cNvCxnSpPr>
          <p:nvPr/>
        </p:nvCxnSpPr>
        <p:spPr>
          <a:xfrm>
            <a:off x="1397288" y="916102"/>
            <a:ext cx="8573980" cy="25775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4EED4B-C704-4BD3-8AA2-5DBE4CC28CFF}"/>
              </a:ext>
            </a:extLst>
          </p:cNvPr>
          <p:cNvCxnSpPr>
            <a:cxnSpLocks/>
          </p:cNvCxnSpPr>
          <p:nvPr/>
        </p:nvCxnSpPr>
        <p:spPr>
          <a:xfrm flipV="1">
            <a:off x="1208927" y="611310"/>
            <a:ext cx="4018418" cy="15466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173798C-E8A4-4854-8D11-B2A9E9277431}"/>
              </a:ext>
            </a:extLst>
          </p:cNvPr>
          <p:cNvSpPr txBox="1"/>
          <p:nvPr/>
        </p:nvSpPr>
        <p:spPr>
          <a:xfrm>
            <a:off x="10062675" y="340724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298700-704C-41F5-BDF0-B3C53E653064}"/>
              </a:ext>
            </a:extLst>
          </p:cNvPr>
          <p:cNvSpPr txBox="1"/>
          <p:nvPr/>
        </p:nvSpPr>
        <p:spPr>
          <a:xfrm>
            <a:off x="767494" y="207077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C3DB69-BEFC-4C2E-96D3-62ECDDFF3F7F}"/>
              </a:ext>
            </a:extLst>
          </p:cNvPr>
          <p:cNvCxnSpPr>
            <a:cxnSpLocks/>
          </p:cNvCxnSpPr>
          <p:nvPr/>
        </p:nvCxnSpPr>
        <p:spPr>
          <a:xfrm>
            <a:off x="3094834" y="729465"/>
            <a:ext cx="0" cy="30733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737C20A-6E02-4033-A671-862FC55AEE21}"/>
              </a:ext>
            </a:extLst>
          </p:cNvPr>
          <p:cNvSpPr txBox="1"/>
          <p:nvPr/>
        </p:nvSpPr>
        <p:spPr>
          <a:xfrm>
            <a:off x="2950403" y="24197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4FFF47D-B900-4CF9-A8A3-C8AFD33C0214}"/>
              </a:ext>
            </a:extLst>
          </p:cNvPr>
          <p:cNvCxnSpPr>
            <a:cxnSpLocks/>
          </p:cNvCxnSpPr>
          <p:nvPr/>
        </p:nvCxnSpPr>
        <p:spPr>
          <a:xfrm>
            <a:off x="1571946" y="4155898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DB4DA3E-0C51-4FF1-A335-7A37F1B611F8}"/>
              </a:ext>
            </a:extLst>
          </p:cNvPr>
          <p:cNvCxnSpPr>
            <a:cxnSpLocks/>
          </p:cNvCxnSpPr>
          <p:nvPr/>
        </p:nvCxnSpPr>
        <p:spPr>
          <a:xfrm>
            <a:off x="3072573" y="4623466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725CC7-7B23-446E-961D-EB0742C7D480}"/>
              </a:ext>
            </a:extLst>
          </p:cNvPr>
          <p:cNvCxnSpPr>
            <a:cxnSpLocks/>
          </p:cNvCxnSpPr>
          <p:nvPr/>
        </p:nvCxnSpPr>
        <p:spPr>
          <a:xfrm>
            <a:off x="8136022" y="6003945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339FC7-3B95-4C30-AACB-547A508952A2}"/>
              </a:ext>
            </a:extLst>
          </p:cNvPr>
          <p:cNvCxnSpPr>
            <a:cxnSpLocks/>
          </p:cNvCxnSpPr>
          <p:nvPr/>
        </p:nvCxnSpPr>
        <p:spPr>
          <a:xfrm>
            <a:off x="8740485" y="6182540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78DE9B-DC19-4F7A-8D57-752F916D9667}"/>
              </a:ext>
            </a:extLst>
          </p:cNvPr>
          <p:cNvCxnSpPr>
            <a:cxnSpLocks/>
          </p:cNvCxnSpPr>
          <p:nvPr/>
        </p:nvCxnSpPr>
        <p:spPr>
          <a:xfrm>
            <a:off x="1571946" y="4460592"/>
            <a:ext cx="7168539" cy="201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9B69EF-838F-4CD0-8A2E-0367A8157EF5}"/>
              </a:ext>
            </a:extLst>
          </p:cNvPr>
          <p:cNvCxnSpPr>
            <a:cxnSpLocks/>
          </p:cNvCxnSpPr>
          <p:nvPr/>
        </p:nvCxnSpPr>
        <p:spPr>
          <a:xfrm flipH="1" flipV="1">
            <a:off x="8793152" y="5830331"/>
            <a:ext cx="713467" cy="223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8AE8FB2-9C6A-48A3-9551-8C5822988BF1}"/>
              </a:ext>
            </a:extLst>
          </p:cNvPr>
          <p:cNvCxnSpPr>
            <a:cxnSpLocks/>
          </p:cNvCxnSpPr>
          <p:nvPr/>
        </p:nvCxnSpPr>
        <p:spPr>
          <a:xfrm flipV="1">
            <a:off x="9220962" y="3297571"/>
            <a:ext cx="0" cy="2644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83D37FC-447C-44B9-AECA-2FEAF6A0BE3A}"/>
              </a:ext>
            </a:extLst>
          </p:cNvPr>
          <p:cNvCxnSpPr>
            <a:cxnSpLocks/>
          </p:cNvCxnSpPr>
          <p:nvPr/>
        </p:nvCxnSpPr>
        <p:spPr>
          <a:xfrm>
            <a:off x="1935187" y="1197861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260B68-6AC9-4A8A-98F7-1E488BF2519E}"/>
              </a:ext>
            </a:extLst>
          </p:cNvPr>
          <p:cNvCxnSpPr>
            <a:cxnSpLocks/>
          </p:cNvCxnSpPr>
          <p:nvPr/>
        </p:nvCxnSpPr>
        <p:spPr>
          <a:xfrm>
            <a:off x="4327245" y="241978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C640A6-44A3-47F7-8274-AEFF75B14492}"/>
              </a:ext>
            </a:extLst>
          </p:cNvPr>
          <p:cNvCxnSpPr>
            <a:cxnSpLocks/>
          </p:cNvCxnSpPr>
          <p:nvPr/>
        </p:nvCxnSpPr>
        <p:spPr>
          <a:xfrm flipH="1">
            <a:off x="1935187" y="554804"/>
            <a:ext cx="2392058" cy="89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4E8A351-0E46-41C0-8B9A-E46893435687}"/>
              </a:ext>
            </a:extLst>
          </p:cNvPr>
          <p:cNvSpPr/>
          <p:nvPr/>
        </p:nvSpPr>
        <p:spPr>
          <a:xfrm>
            <a:off x="1988662" y="446729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2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A65014-7D93-4031-99B6-94A0DBB9544B}"/>
              </a:ext>
            </a:extLst>
          </p:cNvPr>
          <p:cNvSpPr/>
          <p:nvPr/>
        </p:nvSpPr>
        <p:spPr>
          <a:xfrm>
            <a:off x="4886750" y="528386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7234B0-21CD-4170-A467-655DBB9CF4DA}"/>
              </a:ext>
            </a:extLst>
          </p:cNvPr>
          <p:cNvSpPr/>
          <p:nvPr/>
        </p:nvSpPr>
        <p:spPr>
          <a:xfrm>
            <a:off x="8969154" y="437612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4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71DA049-784F-4B0C-88FC-154B8F9D6C46}"/>
              </a:ext>
            </a:extLst>
          </p:cNvPr>
          <p:cNvSpPr/>
          <p:nvPr/>
        </p:nvSpPr>
        <p:spPr>
          <a:xfrm>
            <a:off x="2220732" y="104694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7E12B24-7029-4C61-B28B-7006CC2515A0}"/>
              </a:ext>
            </a:extLst>
          </p:cNvPr>
          <p:cNvSpPr/>
          <p:nvPr/>
        </p:nvSpPr>
        <p:spPr>
          <a:xfrm>
            <a:off x="3450112" y="542825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64C0412-C542-4BB4-BEA8-8C390491F8C9}"/>
              </a:ext>
            </a:extLst>
          </p:cNvPr>
          <p:cNvSpPr/>
          <p:nvPr/>
        </p:nvSpPr>
        <p:spPr>
          <a:xfrm>
            <a:off x="8168962" y="623844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23A7E3-8BF8-4309-A80A-1DEEAB5BE881}"/>
              </a:ext>
            </a:extLst>
          </p:cNvPr>
          <p:cNvSpPr/>
          <p:nvPr/>
        </p:nvSpPr>
        <p:spPr>
          <a:xfrm rot="20488958">
            <a:off x="4180930" y="895335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9B4E964-E168-4AC4-8232-D1D344C9F08F}"/>
              </a:ext>
            </a:extLst>
          </p:cNvPr>
          <p:cNvSpPr/>
          <p:nvPr/>
        </p:nvSpPr>
        <p:spPr>
          <a:xfrm rot="20488958">
            <a:off x="1820784" y="1808088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C7C1095-42DF-48C8-9646-809165D0DACB}"/>
              </a:ext>
            </a:extLst>
          </p:cNvPr>
          <p:cNvSpPr/>
          <p:nvPr/>
        </p:nvSpPr>
        <p:spPr>
          <a:xfrm rot="20488958">
            <a:off x="7987048" y="2873010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A96D1DE-4A13-4167-996F-16244A945B7A}"/>
              </a:ext>
            </a:extLst>
          </p:cNvPr>
          <p:cNvSpPr txBox="1"/>
          <p:nvPr/>
        </p:nvSpPr>
        <p:spPr>
          <a:xfrm>
            <a:off x="1571158" y="14864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AFE522-5699-468C-9F43-5824B1BA3B74}"/>
              </a:ext>
            </a:extLst>
          </p:cNvPr>
          <p:cNvSpPr txBox="1"/>
          <p:nvPr/>
        </p:nvSpPr>
        <p:spPr>
          <a:xfrm>
            <a:off x="4372822" y="4945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871CFE-CA57-4601-9A12-5E3DECECEA3E}"/>
              </a:ext>
            </a:extLst>
          </p:cNvPr>
          <p:cNvSpPr txBox="1"/>
          <p:nvPr/>
        </p:nvSpPr>
        <p:spPr>
          <a:xfrm>
            <a:off x="7990159" y="238497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04475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3505203" y="1131429"/>
            <a:ext cx="4495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438401" y="1447800"/>
            <a:ext cx="571500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16200000">
            <a:off x="7568271" y="1717245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7955281" y="15546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6200000">
            <a:off x="4050008" y="1728131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437018" y="15655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2048908"/>
            <a:ext cx="91440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05200" y="825946"/>
            <a:ext cx="0" cy="6109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24201" y="479756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291944" y="5334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20702" y="164068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91447" y="9906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52771" y="9470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001000" y="9906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65140" y="958726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65540" y="94784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491447" y="4789030"/>
            <a:ext cx="3509554" cy="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438401" y="5105400"/>
            <a:ext cx="571500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 rot="16200000">
            <a:off x="7568271" y="5374845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55281" y="52122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16200000">
            <a:off x="4050008" y="5385731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437018" y="52231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24000" y="5706508"/>
            <a:ext cx="91440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334000" y="41910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20343" y="3843440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491447" y="46482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59085" y="46046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8001000" y="46482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53910" y="460544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41" name="Frame 40"/>
          <p:cNvSpPr/>
          <p:nvPr/>
        </p:nvSpPr>
        <p:spPr>
          <a:xfrm>
            <a:off x="1371600" y="-609600"/>
            <a:ext cx="8001000" cy="3810000"/>
          </a:xfrm>
          <a:prstGeom prst="frame">
            <a:avLst>
              <a:gd name="adj1" fmla="val 26202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Frame 41"/>
          <p:cNvSpPr/>
          <p:nvPr/>
        </p:nvSpPr>
        <p:spPr>
          <a:xfrm>
            <a:off x="1447800" y="3124200"/>
            <a:ext cx="8001000" cy="3733800"/>
          </a:xfrm>
          <a:prstGeom prst="frame">
            <a:avLst>
              <a:gd name="adj1" fmla="val 2357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92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ame 7"/>
          <p:cNvSpPr/>
          <p:nvPr/>
        </p:nvSpPr>
        <p:spPr>
          <a:xfrm>
            <a:off x="2552008" y="2202873"/>
            <a:ext cx="6758248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236377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56372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38451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36377" y="3002465"/>
            <a:ext cx="2402074" cy="2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6061" y="283247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75208" y="2847149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6" name="Oval 25"/>
          <p:cNvSpPr/>
          <p:nvPr/>
        </p:nvSpPr>
        <p:spPr>
          <a:xfrm>
            <a:off x="5376408" y="453597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331120" y="4636655"/>
            <a:ext cx="1027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767782" y="4636655"/>
            <a:ext cx="1" cy="64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88556" y="4772953"/>
            <a:ext cx="801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242D7B-8277-4F02-A510-1A1C3C56869D}"/>
              </a:ext>
            </a:extLst>
          </p:cNvPr>
          <p:cNvSpPr txBox="1"/>
          <p:nvPr/>
        </p:nvSpPr>
        <p:spPr>
          <a:xfrm>
            <a:off x="5585900" y="435131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478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ross 1">
            <a:extLst>
              <a:ext uri="{FF2B5EF4-FFF2-40B4-BE49-F238E27FC236}">
                <a16:creationId xmlns:a16="http://schemas.microsoft.com/office/drawing/2014/main" id="{60E59033-A24D-42C6-BCB7-15E1BC5AE276}"/>
              </a:ext>
            </a:extLst>
          </p:cNvPr>
          <p:cNvSpPr/>
          <p:nvPr/>
        </p:nvSpPr>
        <p:spPr>
          <a:xfrm>
            <a:off x="750013" y="1143000"/>
            <a:ext cx="4572000" cy="4572000"/>
          </a:xfrm>
          <a:prstGeom prst="plus">
            <a:avLst>
              <a:gd name="adj" fmla="val 4833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9E9D6D-A490-450B-88C7-8C48B4BCC19E}"/>
              </a:ext>
            </a:extLst>
          </p:cNvPr>
          <p:cNvCxnSpPr>
            <a:cxnSpLocks/>
          </p:cNvCxnSpPr>
          <p:nvPr/>
        </p:nvCxnSpPr>
        <p:spPr>
          <a:xfrm flipV="1">
            <a:off x="750013" y="3429000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76AE3D-5AFC-4B2E-B569-CC33B0E86635}"/>
                  </a:ext>
                </a:extLst>
              </p:cNvPr>
              <p:cNvSpPr txBox="1"/>
              <p:nvPr/>
            </p:nvSpPr>
            <p:spPr>
              <a:xfrm>
                <a:off x="-186347" y="4756463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76AE3D-5AFC-4B2E-B569-CC33B0E86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347" y="4756463"/>
                <a:ext cx="187271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844FDC-829C-483F-A7D8-F08F018D5B19}"/>
              </a:ext>
            </a:extLst>
          </p:cNvPr>
          <p:cNvCxnSpPr>
            <a:cxnSpLocks/>
          </p:cNvCxnSpPr>
          <p:nvPr/>
        </p:nvCxnSpPr>
        <p:spPr>
          <a:xfrm flipV="1">
            <a:off x="4212406" y="3429000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3FBA31-69DE-4556-BB44-9EB4825A0788}"/>
                  </a:ext>
                </a:extLst>
              </p:cNvPr>
              <p:cNvSpPr txBox="1"/>
              <p:nvPr/>
            </p:nvSpPr>
            <p:spPr>
              <a:xfrm>
                <a:off x="3284709" y="4756463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3FBA31-69DE-4556-BB44-9EB4825A0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09" y="4756463"/>
                <a:ext cx="18727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9BB605-4D16-4A69-B1DD-BBBCD1D7BB8B}"/>
              </a:ext>
            </a:extLst>
          </p:cNvPr>
          <p:cNvCxnSpPr>
            <a:cxnSpLocks/>
          </p:cNvCxnSpPr>
          <p:nvPr/>
        </p:nvCxnSpPr>
        <p:spPr>
          <a:xfrm>
            <a:off x="1880171" y="5715000"/>
            <a:ext cx="1155842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6A6B36-1E19-4F9B-878E-FFD93BFB61E8}"/>
                  </a:ext>
                </a:extLst>
              </p:cNvPr>
              <p:cNvSpPr txBox="1"/>
              <p:nvPr/>
            </p:nvSpPr>
            <p:spPr>
              <a:xfrm>
                <a:off x="475632" y="5530335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6A6B36-1E19-4F9B-878E-FFD93BFB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2" y="5530335"/>
                <a:ext cx="18727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F5008B-5DDC-4585-9C48-DB92B0794D84}"/>
              </a:ext>
            </a:extLst>
          </p:cNvPr>
          <p:cNvCxnSpPr>
            <a:cxnSpLocks/>
          </p:cNvCxnSpPr>
          <p:nvPr/>
        </p:nvCxnSpPr>
        <p:spPr>
          <a:xfrm flipH="1" flipV="1">
            <a:off x="3036013" y="1128874"/>
            <a:ext cx="199015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D85340-9350-47C9-BEE9-01DD6D8E9462}"/>
                  </a:ext>
                </a:extLst>
              </p:cNvPr>
              <p:cNvSpPr txBox="1"/>
              <p:nvPr/>
            </p:nvSpPr>
            <p:spPr>
              <a:xfrm>
                <a:off x="4533577" y="953234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D85340-9350-47C9-BEE9-01DD6D8E9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577" y="953234"/>
                <a:ext cx="18727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FD45C8-8C54-4CA9-9257-B8DA57328AC7}"/>
              </a:ext>
            </a:extLst>
          </p:cNvPr>
          <p:cNvCxnSpPr>
            <a:cxnSpLocks/>
          </p:cNvCxnSpPr>
          <p:nvPr/>
        </p:nvCxnSpPr>
        <p:spPr>
          <a:xfrm>
            <a:off x="750012" y="2527443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7C6ABF-BDB8-44C7-9A20-3ADEBAFD2ADF}"/>
              </a:ext>
            </a:extLst>
          </p:cNvPr>
          <p:cNvCxnSpPr>
            <a:cxnSpLocks/>
          </p:cNvCxnSpPr>
          <p:nvPr/>
        </p:nvCxnSpPr>
        <p:spPr>
          <a:xfrm>
            <a:off x="4212406" y="2527443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02FC22-FCFD-42D8-987B-366383360B66}"/>
              </a:ext>
            </a:extLst>
          </p:cNvPr>
          <p:cNvCxnSpPr>
            <a:cxnSpLocks/>
          </p:cNvCxnSpPr>
          <p:nvPr/>
        </p:nvCxnSpPr>
        <p:spPr>
          <a:xfrm flipH="1">
            <a:off x="750012" y="2876764"/>
            <a:ext cx="2188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E30F51-4D01-45DE-B6AB-6E8BF6C50AEA}"/>
              </a:ext>
            </a:extLst>
          </p:cNvPr>
          <p:cNvCxnSpPr>
            <a:cxnSpLocks/>
          </p:cNvCxnSpPr>
          <p:nvPr/>
        </p:nvCxnSpPr>
        <p:spPr>
          <a:xfrm>
            <a:off x="3133618" y="2876764"/>
            <a:ext cx="1078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419132-D955-448E-8BF3-749DA4D58641}"/>
              </a:ext>
            </a:extLst>
          </p:cNvPr>
          <p:cNvSpPr txBox="1"/>
          <p:nvPr/>
        </p:nvSpPr>
        <p:spPr>
          <a:xfrm>
            <a:off x="1463626" y="2683545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C7DEC0-EECD-4106-B163-E4D0956FF7BB}"/>
              </a:ext>
            </a:extLst>
          </p:cNvPr>
          <p:cNvSpPr txBox="1"/>
          <p:nvPr/>
        </p:nvSpPr>
        <p:spPr>
          <a:xfrm>
            <a:off x="3286362" y="2672732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1681803-88B2-43BA-8DBE-1A17D7B83F8A}"/>
              </a:ext>
            </a:extLst>
          </p:cNvPr>
          <p:cNvCxnSpPr>
            <a:cxnSpLocks/>
          </p:cNvCxnSpPr>
          <p:nvPr/>
        </p:nvCxnSpPr>
        <p:spPr>
          <a:xfrm flipV="1">
            <a:off x="2348350" y="3524036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F1D5460-92B3-47BE-8BCC-09DF6BF6D088}"/>
              </a:ext>
            </a:extLst>
          </p:cNvPr>
          <p:cNvSpPr txBox="1"/>
          <p:nvPr/>
        </p:nvSpPr>
        <p:spPr>
          <a:xfrm>
            <a:off x="1960752" y="4408756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8947CC-C402-4909-90A3-E38ACDCF6A48}"/>
              </a:ext>
            </a:extLst>
          </p:cNvPr>
          <p:cNvCxnSpPr>
            <a:cxnSpLocks/>
          </p:cNvCxnSpPr>
          <p:nvPr/>
        </p:nvCxnSpPr>
        <p:spPr>
          <a:xfrm flipV="1">
            <a:off x="4660033" y="1150062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1EE9A-B62E-4EF0-B340-19DD40678899}"/>
              </a:ext>
            </a:extLst>
          </p:cNvPr>
          <p:cNvSpPr txBox="1"/>
          <p:nvPr/>
        </p:nvSpPr>
        <p:spPr>
          <a:xfrm>
            <a:off x="4272435" y="2034782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CD748727-0143-4B84-9B61-D3EE184749F0}"/>
              </a:ext>
            </a:extLst>
          </p:cNvPr>
          <p:cNvSpPr/>
          <p:nvPr/>
        </p:nvSpPr>
        <p:spPr>
          <a:xfrm>
            <a:off x="6624504" y="1174293"/>
            <a:ext cx="4572000" cy="4572000"/>
          </a:xfrm>
          <a:prstGeom prst="plus">
            <a:avLst>
              <a:gd name="adj" fmla="val 4833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934BC3D-83D4-4693-A3FA-73C600E4AA12}"/>
              </a:ext>
            </a:extLst>
          </p:cNvPr>
          <p:cNvCxnSpPr>
            <a:cxnSpLocks/>
          </p:cNvCxnSpPr>
          <p:nvPr/>
        </p:nvCxnSpPr>
        <p:spPr>
          <a:xfrm flipV="1">
            <a:off x="6624504" y="3460293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DF377E-E603-4204-A939-924F38B91DD5}"/>
                  </a:ext>
                </a:extLst>
              </p:cNvPr>
              <p:cNvSpPr txBox="1"/>
              <p:nvPr/>
            </p:nvSpPr>
            <p:spPr>
              <a:xfrm>
                <a:off x="5688144" y="4787756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DF377E-E603-4204-A939-924F38B91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44" y="4787756"/>
                <a:ext cx="18727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366649-32AA-4976-B1A3-BC4989A4AC63}"/>
              </a:ext>
            </a:extLst>
          </p:cNvPr>
          <p:cNvCxnSpPr>
            <a:cxnSpLocks/>
          </p:cNvCxnSpPr>
          <p:nvPr/>
        </p:nvCxnSpPr>
        <p:spPr>
          <a:xfrm flipV="1">
            <a:off x="11206783" y="3461370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E0B7A7-9FDE-43C2-ACEA-D56FF21A24C3}"/>
                  </a:ext>
                </a:extLst>
              </p:cNvPr>
              <p:cNvSpPr txBox="1"/>
              <p:nvPr/>
            </p:nvSpPr>
            <p:spPr>
              <a:xfrm>
                <a:off x="10260145" y="4809381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E0B7A7-9FDE-43C2-ACEA-D56FF21A2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0145" y="4809381"/>
                <a:ext cx="18727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C439C1-2A2D-431C-9037-6A8EED730CEB}"/>
              </a:ext>
            </a:extLst>
          </p:cNvPr>
          <p:cNvCxnSpPr>
            <a:cxnSpLocks/>
          </p:cNvCxnSpPr>
          <p:nvPr/>
        </p:nvCxnSpPr>
        <p:spPr>
          <a:xfrm flipV="1">
            <a:off x="7338117" y="5746294"/>
            <a:ext cx="1572387" cy="102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C149C7-2AE2-4F04-AE1C-C61FED0EAABC}"/>
                  </a:ext>
                </a:extLst>
              </p:cNvPr>
              <p:cNvSpPr txBox="1"/>
              <p:nvPr/>
            </p:nvSpPr>
            <p:spPr>
              <a:xfrm>
                <a:off x="5939159" y="5561628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C149C7-2AE2-4F04-AE1C-C61FED0EA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159" y="5561628"/>
                <a:ext cx="18727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E365FD-201F-440B-8CEF-820001237B51}"/>
              </a:ext>
            </a:extLst>
          </p:cNvPr>
          <p:cNvCxnSpPr>
            <a:cxnSpLocks/>
          </p:cNvCxnSpPr>
          <p:nvPr/>
        </p:nvCxnSpPr>
        <p:spPr>
          <a:xfrm flipH="1" flipV="1">
            <a:off x="8910504" y="1160167"/>
            <a:ext cx="123642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A2D8B9F-3827-473A-9F7B-2C791C0769F3}"/>
                  </a:ext>
                </a:extLst>
              </p:cNvPr>
              <p:cNvSpPr txBox="1"/>
              <p:nvPr/>
            </p:nvSpPr>
            <p:spPr>
              <a:xfrm>
                <a:off x="9627373" y="996628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A2D8B9F-3827-473A-9F7B-2C791C076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373" y="996628"/>
                <a:ext cx="18727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8CFFAE9-54FE-4E3A-8977-B64D1122F4F0}"/>
              </a:ext>
            </a:extLst>
          </p:cNvPr>
          <p:cNvCxnSpPr>
            <a:cxnSpLocks/>
          </p:cNvCxnSpPr>
          <p:nvPr/>
        </p:nvCxnSpPr>
        <p:spPr>
          <a:xfrm>
            <a:off x="6624503" y="2558736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310FA6B-AC65-4038-8977-70638172EE13}"/>
              </a:ext>
            </a:extLst>
          </p:cNvPr>
          <p:cNvCxnSpPr>
            <a:cxnSpLocks/>
          </p:cNvCxnSpPr>
          <p:nvPr/>
        </p:nvCxnSpPr>
        <p:spPr>
          <a:xfrm>
            <a:off x="11194179" y="2572979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F602070-B084-439F-9106-49C8EADFA654}"/>
              </a:ext>
            </a:extLst>
          </p:cNvPr>
          <p:cNvCxnSpPr>
            <a:cxnSpLocks/>
          </p:cNvCxnSpPr>
          <p:nvPr/>
        </p:nvCxnSpPr>
        <p:spPr>
          <a:xfrm flipH="1">
            <a:off x="6624503" y="2908057"/>
            <a:ext cx="2188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E438C32-2245-4735-A8D9-B207DC82BF9D}"/>
              </a:ext>
            </a:extLst>
          </p:cNvPr>
          <p:cNvCxnSpPr>
            <a:cxnSpLocks/>
          </p:cNvCxnSpPr>
          <p:nvPr/>
        </p:nvCxnSpPr>
        <p:spPr>
          <a:xfrm>
            <a:off x="9008109" y="2908057"/>
            <a:ext cx="2186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9823056-6302-4A21-BB6D-0A57306FD957}"/>
              </a:ext>
            </a:extLst>
          </p:cNvPr>
          <p:cNvSpPr txBox="1"/>
          <p:nvPr/>
        </p:nvSpPr>
        <p:spPr>
          <a:xfrm>
            <a:off x="7338117" y="2714838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D73414-CF36-4EC3-B180-69AC3ADADB79}"/>
              </a:ext>
            </a:extLst>
          </p:cNvPr>
          <p:cNvSpPr txBox="1"/>
          <p:nvPr/>
        </p:nvSpPr>
        <p:spPr>
          <a:xfrm>
            <a:off x="9714153" y="2696212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CD17261-1CDF-4FD6-8710-648A090D9DC6}"/>
              </a:ext>
            </a:extLst>
          </p:cNvPr>
          <p:cNvCxnSpPr>
            <a:cxnSpLocks/>
          </p:cNvCxnSpPr>
          <p:nvPr/>
        </p:nvCxnSpPr>
        <p:spPr>
          <a:xfrm flipV="1">
            <a:off x="7832424" y="3555329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FA4D208-2534-4C7A-A786-A5C49E8B9E1E}"/>
              </a:ext>
            </a:extLst>
          </p:cNvPr>
          <p:cNvSpPr txBox="1"/>
          <p:nvPr/>
        </p:nvSpPr>
        <p:spPr>
          <a:xfrm>
            <a:off x="7444826" y="4440049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D82EDD-05DA-4BB9-B505-340FE5FFF7F6}"/>
              </a:ext>
            </a:extLst>
          </p:cNvPr>
          <p:cNvCxnSpPr>
            <a:cxnSpLocks/>
          </p:cNvCxnSpPr>
          <p:nvPr/>
        </p:nvCxnSpPr>
        <p:spPr>
          <a:xfrm flipV="1">
            <a:off x="9424915" y="1174293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80BE1F9-C109-4CCD-A424-1B88DB651C4B}"/>
              </a:ext>
            </a:extLst>
          </p:cNvPr>
          <p:cNvSpPr txBox="1"/>
          <p:nvPr/>
        </p:nvSpPr>
        <p:spPr>
          <a:xfrm>
            <a:off x="9048049" y="1933540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6919C0BB-D79C-4FCF-83DA-6B14F6345F59}"/>
              </a:ext>
            </a:extLst>
          </p:cNvPr>
          <p:cNvSpPr/>
          <p:nvPr/>
        </p:nvSpPr>
        <p:spPr>
          <a:xfrm>
            <a:off x="8253842" y="2774351"/>
            <a:ext cx="1371600" cy="1371600"/>
          </a:xfrm>
          <a:prstGeom prst="arc">
            <a:avLst>
              <a:gd name="adj1" fmla="val 4052129"/>
              <a:gd name="adj2" fmla="val 18383794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5037C8-70FB-48C0-A0B6-8FA172E30AD5}"/>
                  </a:ext>
                </a:extLst>
              </p:cNvPr>
              <p:cNvSpPr txBox="1"/>
              <p:nvPr/>
            </p:nvSpPr>
            <p:spPr>
              <a:xfrm>
                <a:off x="8773314" y="4052736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𝑁𝑚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5037C8-70FB-48C0-A0B6-8FA172E30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314" y="4052736"/>
                <a:ext cx="18727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CD3059C-9D41-4651-B2D3-55C3949BB4B9}"/>
              </a:ext>
            </a:extLst>
          </p:cNvPr>
          <p:cNvSpPr txBox="1"/>
          <p:nvPr/>
        </p:nvSpPr>
        <p:spPr>
          <a:xfrm>
            <a:off x="1041716" y="1451309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732EBE-2B03-475B-9C88-57F4672113B1}"/>
              </a:ext>
            </a:extLst>
          </p:cNvPr>
          <p:cNvSpPr txBox="1"/>
          <p:nvPr/>
        </p:nvSpPr>
        <p:spPr>
          <a:xfrm>
            <a:off x="7320686" y="134876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22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16200000">
            <a:off x="5237963" y="1963365"/>
            <a:ext cx="2100870" cy="3889995"/>
          </a:xfrm>
          <a:prstGeom prst="corner">
            <a:avLst>
              <a:gd name="adj1" fmla="val 14942"/>
              <a:gd name="adj2" fmla="val 142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16200000">
            <a:off x="4050008" y="493702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37018" y="4774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52578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3124200" y="685800"/>
            <a:ext cx="67818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4846" y="46355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8305800" y="2857926"/>
            <a:ext cx="7130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04509" y="3788619"/>
            <a:ext cx="0" cy="78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28458" y="4343400"/>
            <a:ext cx="339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85114" y="4159126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8335516" y="4820194"/>
            <a:ext cx="548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62308" y="2857926"/>
            <a:ext cx="0" cy="1962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425544" y="369570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7201" y="23738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N</a:t>
            </a:r>
          </a:p>
        </p:txBody>
      </p:sp>
    </p:spTree>
    <p:extLst>
      <p:ext uri="{BB962C8B-B14F-4D97-AF65-F5344CB8AC3E}">
        <p14:creationId xmlns:p14="http://schemas.microsoft.com/office/powerpoint/2010/main" val="3476836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>
            <a:off x="4114801" y="3137000"/>
            <a:ext cx="4058437" cy="1586159"/>
          </a:xfrm>
          <a:prstGeom prst="corner">
            <a:avLst>
              <a:gd name="adj1" fmla="val 14942"/>
              <a:gd name="adj2" fmla="val 142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781800" y="3569167"/>
            <a:ext cx="0" cy="1010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212772" y="5029200"/>
            <a:ext cx="3864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77200" y="3581401"/>
            <a:ext cx="0" cy="1010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343400" y="2708860"/>
            <a:ext cx="1066800" cy="5677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429000" y="3279947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429000" y="4626428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12772" y="4811486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81800" y="4822372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077200" y="4822372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722914" y="3279948"/>
            <a:ext cx="0" cy="1346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648200" y="3265714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185972" y="45585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62398" y="4659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3" name="Arc 32"/>
          <p:cNvSpPr/>
          <p:nvPr/>
        </p:nvSpPr>
        <p:spPr>
          <a:xfrm>
            <a:off x="3690256" y="2579914"/>
            <a:ext cx="1371600" cy="1371600"/>
          </a:xfrm>
          <a:prstGeom prst="arc">
            <a:avLst>
              <a:gd name="adj1" fmla="val 20097585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16286" y="286372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31973" y="2373868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27856" y="316852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12370" y="316852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72543" y="375557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79571" y="48441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39001" y="484414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</p:spTree>
    <p:extLst>
      <p:ext uri="{BB962C8B-B14F-4D97-AF65-F5344CB8AC3E}">
        <p14:creationId xmlns:p14="http://schemas.microsoft.com/office/powerpoint/2010/main" val="1639456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-17 Helicopter Top View clipart">
            <a:extLst>
              <a:ext uri="{FF2B5EF4-FFF2-40B4-BE49-F238E27FC236}">
                <a16:creationId xmlns:a16="http://schemas.microsoft.com/office/drawing/2014/main" id="{BB810E24-6929-465A-A459-1915B6938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68127" y="2286545"/>
            <a:ext cx="3495972" cy="286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A2E4725-0F11-4F9B-9345-43D904129703}"/>
              </a:ext>
            </a:extLst>
          </p:cNvPr>
          <p:cNvCxnSpPr>
            <a:cxnSpLocks/>
          </p:cNvCxnSpPr>
          <p:nvPr/>
        </p:nvCxnSpPr>
        <p:spPr>
          <a:xfrm flipH="1">
            <a:off x="4017579" y="2547287"/>
            <a:ext cx="796938" cy="9027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BEDBF-6C3F-4DF1-B27C-AEC9696BBEBF}"/>
                  </a:ext>
                </a:extLst>
              </p:cNvPr>
              <p:cNvSpPr txBox="1"/>
              <p:nvPr/>
            </p:nvSpPr>
            <p:spPr>
              <a:xfrm>
                <a:off x="4497851" y="2069489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BEDBF-6C3F-4DF1-B27C-AEC9696BB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1" y="2069489"/>
                <a:ext cx="18727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408C23-333F-422D-9E0F-DB61C7A5D3F4}"/>
              </a:ext>
            </a:extLst>
          </p:cNvPr>
          <p:cNvCxnSpPr>
            <a:cxnSpLocks/>
          </p:cNvCxnSpPr>
          <p:nvPr/>
        </p:nvCxnSpPr>
        <p:spPr>
          <a:xfrm flipH="1">
            <a:off x="4109277" y="5242034"/>
            <a:ext cx="144018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170B0E52-72AE-4112-86CE-1A2416CE9D2B}"/>
              </a:ext>
            </a:extLst>
          </p:cNvPr>
          <p:cNvSpPr/>
          <p:nvPr/>
        </p:nvSpPr>
        <p:spPr>
          <a:xfrm flipV="1">
            <a:off x="3442917" y="2764220"/>
            <a:ext cx="1371600" cy="1371600"/>
          </a:xfrm>
          <a:prstGeom prst="arc">
            <a:avLst>
              <a:gd name="adj1" fmla="val 7954078"/>
              <a:gd name="adj2" fmla="val 18383794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F94F52-D30E-4B50-A79A-E0DA4EAC6C53}"/>
                  </a:ext>
                </a:extLst>
              </p:cNvPr>
              <p:cNvSpPr txBox="1"/>
              <p:nvPr/>
            </p:nvSpPr>
            <p:spPr>
              <a:xfrm>
                <a:off x="4497851" y="5315481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=650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F94F52-D30E-4B50-A79A-E0DA4EAC6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1" y="5315481"/>
                <a:ext cx="18727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B5433F-3073-4781-A84C-FB1A2976B7FE}"/>
                  </a:ext>
                </a:extLst>
              </p:cNvPr>
              <p:cNvSpPr txBox="1"/>
              <p:nvPr/>
            </p:nvSpPr>
            <p:spPr>
              <a:xfrm>
                <a:off x="4416048" y="4019625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𝑀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𝑘𝑁𝑚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B5433F-3073-4781-A84C-FB1A2976B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048" y="4019625"/>
                <a:ext cx="18727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A946B8-9FE3-4D4D-A3B0-4CFD9B9F0AB6}"/>
              </a:ext>
            </a:extLst>
          </p:cNvPr>
          <p:cNvCxnSpPr/>
          <p:nvPr/>
        </p:nvCxnSpPr>
        <p:spPr>
          <a:xfrm flipH="1">
            <a:off x="3049337" y="5259813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872EC8-F450-488F-9471-1206F763812D}"/>
              </a:ext>
            </a:extLst>
          </p:cNvPr>
          <p:cNvCxnSpPr>
            <a:cxnSpLocks/>
          </p:cNvCxnSpPr>
          <p:nvPr/>
        </p:nvCxnSpPr>
        <p:spPr>
          <a:xfrm>
            <a:off x="3343251" y="3450020"/>
            <a:ext cx="0" cy="1809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180DD0-44D9-4213-89F7-20E2C82D5B90}"/>
              </a:ext>
            </a:extLst>
          </p:cNvPr>
          <p:cNvSpPr txBox="1"/>
          <p:nvPr/>
        </p:nvSpPr>
        <p:spPr>
          <a:xfrm>
            <a:off x="3073786" y="437215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5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74C310-18C6-4E23-9B06-D63E2B8B6E7C}"/>
              </a:ext>
            </a:extLst>
          </p:cNvPr>
          <p:cNvCxnSpPr/>
          <p:nvPr/>
        </p:nvCxnSpPr>
        <p:spPr>
          <a:xfrm flipH="1">
            <a:off x="3038425" y="345002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A70BF948-DBF9-4461-8955-12E86083A9C2}"/>
              </a:ext>
            </a:extLst>
          </p:cNvPr>
          <p:cNvSpPr/>
          <p:nvPr/>
        </p:nvSpPr>
        <p:spPr>
          <a:xfrm>
            <a:off x="3065087" y="2395460"/>
            <a:ext cx="1872718" cy="2100033"/>
          </a:xfrm>
          <a:prstGeom prst="arc">
            <a:avLst>
              <a:gd name="adj1" fmla="val 1889503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FDB395-EDF3-4399-9FD3-F00230C641CA}"/>
              </a:ext>
            </a:extLst>
          </p:cNvPr>
          <p:cNvSpPr txBox="1"/>
          <p:nvPr/>
        </p:nvSpPr>
        <p:spPr>
          <a:xfrm>
            <a:off x="4868119" y="279721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29639-6BEF-47F1-B422-AE57F5CF59B6}"/>
              </a:ext>
            </a:extLst>
          </p:cNvPr>
          <p:cNvSpPr txBox="1"/>
          <p:nvPr/>
        </p:nvSpPr>
        <p:spPr>
          <a:xfrm>
            <a:off x="3822080" y="34822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73277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3714" y="3690257"/>
            <a:ext cx="673281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236530" y="3243942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31973" y="1939221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N/m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94248" y="3015342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51966" y="278674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9683" y="2558142"/>
            <a:ext cx="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2329542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2329542"/>
            <a:ext cx="3369130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95659" y="281940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N/m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87012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42670" y="455022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91400" y="45393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9906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971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3714" y="3690257"/>
            <a:ext cx="673281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83362" y="3233056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44708" y="277585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6054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1861456"/>
            <a:ext cx="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1850572"/>
            <a:ext cx="3363686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87012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79540" y="455022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05720" y="4539342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ft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6858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920342" y="276497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86200" y="1861457"/>
            <a:ext cx="1981200" cy="18288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1566E8-4B3C-43C6-9969-755E6371B3A4}"/>
                  </a:ext>
                </a:extLst>
              </p:cNvPr>
              <p:cNvSpPr txBox="1"/>
              <p:nvPr/>
            </p:nvSpPr>
            <p:spPr>
              <a:xfrm>
                <a:off x="4990585" y="1382877"/>
                <a:ext cx="1568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600 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lbs</m:t>
                      </m:r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/ 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foot</m:t>
                      </m:r>
                    </m:oMath>
                  </m:oMathPara>
                </a14:m>
                <a:endParaRPr kumimoji="0" lang="en-US" sz="1800" b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1566E8-4B3C-43C6-9969-755E6371B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585" y="1382877"/>
                <a:ext cx="156805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740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75314" y="3690257"/>
            <a:ext cx="5486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532914" y="2590800"/>
            <a:ext cx="0" cy="10994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75714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12279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86600" y="2318656"/>
            <a:ext cx="2286000" cy="13607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74288" y="188322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kN / 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24691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256315" y="4529240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m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948956" y="45393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6858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800600" y="276497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86200" y="2318657"/>
            <a:ext cx="1371600" cy="1371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57800" y="2318656"/>
            <a:ext cx="1828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57800" y="2351312"/>
            <a:ext cx="0" cy="13389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43400" y="3276600"/>
            <a:ext cx="0" cy="3918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66758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21237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90114" y="2895600"/>
            <a:ext cx="0" cy="7946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447314" y="3140528"/>
            <a:ext cx="0" cy="549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904514" y="3415392"/>
            <a:ext cx="0" cy="2748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86600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772401" y="4539344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2.5 m</a:t>
            </a:r>
          </a:p>
        </p:txBody>
      </p:sp>
    </p:spTree>
    <p:extLst>
      <p:ext uri="{BB962C8B-B14F-4D97-AF65-F5344CB8AC3E}">
        <p14:creationId xmlns:p14="http://schemas.microsoft.com/office/powerpoint/2010/main" val="3428543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4205857" y="3048296"/>
            <a:ext cx="54167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 rot="16200000">
            <a:off x="5705267" y="5419187"/>
            <a:ext cx="248065" cy="30480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 rot="16200000">
            <a:off x="3823585" y="540750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4437018" y="52231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57173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66704" y="5706508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205857" y="2645228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59084" y="28637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622591" y="26670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09114" y="287382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15" name="Frame 14"/>
          <p:cNvSpPr/>
          <p:nvPr/>
        </p:nvSpPr>
        <p:spPr>
          <a:xfrm>
            <a:off x="2286000" y="609600"/>
            <a:ext cx="90678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4880774" y="4321246"/>
            <a:ext cx="191588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 rot="18917889">
            <a:off x="3762276" y="4306331"/>
            <a:ext cx="255203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86117" y="5126788"/>
            <a:ext cx="191588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51482" y="5126787"/>
            <a:ext cx="408888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>
          <a:xfrm rot="1369065">
            <a:off x="5508227" y="4326879"/>
            <a:ext cx="4413389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9568161" y="52356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784287" y="52465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06059" y="36463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05857" y="52312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612088" y="529045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38716" y="2667000"/>
            <a:ext cx="0" cy="78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61657" y="5279572"/>
            <a:ext cx="548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61657" y="3679372"/>
            <a:ext cx="194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733800" y="3679372"/>
            <a:ext cx="1984" cy="1589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61658" y="42788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54286" y="51061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43596" y="5105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78286" y="35705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60444" y="50183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43541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>
            <a:off x="8257902" y="2623456"/>
            <a:ext cx="4356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587932" y="2579916"/>
            <a:ext cx="4356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85062" y="4669970"/>
            <a:ext cx="4698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 rot="1020291">
            <a:off x="5669978" y="3749314"/>
            <a:ext cx="2823832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ounded Rectangle 43"/>
          <p:cNvSpPr/>
          <p:nvPr/>
        </p:nvSpPr>
        <p:spPr>
          <a:xfrm rot="20579709" flipH="1">
            <a:off x="3369370" y="3737124"/>
            <a:ext cx="2823832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 rot="16200000">
            <a:off x="5343413" y="3735271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7741838" y="3746777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2262678"/>
            <a:ext cx="78486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0237" y="5196840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0882" y="449579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576666" y="4484914"/>
            <a:ext cx="0" cy="574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ame 14"/>
          <p:cNvSpPr/>
          <p:nvPr/>
        </p:nvSpPr>
        <p:spPr>
          <a:xfrm>
            <a:off x="1828800" y="1981200"/>
            <a:ext cx="87630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 rot="16200000">
            <a:off x="3057415" y="3735891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29000" y="4114798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429000" y="3374572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714998" y="4114178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714998" y="3373952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55274" y="42345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59630" y="3489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852160" y="3483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845626" y="42345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229600" y="423454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229598" y="349431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03172" y="3352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14056" y="40829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16928" y="33419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10942" y="408214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943274" y="3352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946572" y="40938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91346" y="428244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273144" y="4278084"/>
            <a:ext cx="0" cy="598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915512" y="4888468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03572" y="4495800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2721424" y="4278086"/>
            <a:ext cx="629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2733744" y="3537858"/>
            <a:ext cx="629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048000" y="3540034"/>
            <a:ext cx="0" cy="73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08517" y="371202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</p:spTree>
    <p:extLst>
      <p:ext uri="{BB962C8B-B14F-4D97-AF65-F5344CB8AC3E}">
        <p14:creationId xmlns:p14="http://schemas.microsoft.com/office/powerpoint/2010/main" val="3840399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2BD5F9F6-A6D3-4198-8A29-627E39C59C94}"/>
              </a:ext>
            </a:extLst>
          </p:cNvPr>
          <p:cNvSpPr/>
          <p:nvPr/>
        </p:nvSpPr>
        <p:spPr>
          <a:xfrm>
            <a:off x="1479478" y="3734988"/>
            <a:ext cx="1797981" cy="315417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7FAC8E-EA53-40B9-9E43-4F41EFBDF64F}"/>
              </a:ext>
            </a:extLst>
          </p:cNvPr>
          <p:cNvSpPr/>
          <p:nvPr/>
        </p:nvSpPr>
        <p:spPr>
          <a:xfrm>
            <a:off x="1" y="0"/>
            <a:ext cx="2876764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9C2C9277-25A4-4524-9A76-282EE14652C3}"/>
              </a:ext>
            </a:extLst>
          </p:cNvPr>
          <p:cNvSpPr/>
          <p:nvPr/>
        </p:nvSpPr>
        <p:spPr>
          <a:xfrm>
            <a:off x="1506309" y="-59377"/>
            <a:ext cx="8766232" cy="6976753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03627240-121A-4300-8B65-DAD39FAF6503}"/>
              </a:ext>
            </a:extLst>
          </p:cNvPr>
          <p:cNvSpPr/>
          <p:nvPr/>
        </p:nvSpPr>
        <p:spPr>
          <a:xfrm rot="5400000">
            <a:off x="4541161" y="4272765"/>
            <a:ext cx="1341176" cy="26562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F1E44-0AFE-4F31-8F76-0D1EFA7B44F3}"/>
              </a:ext>
            </a:extLst>
          </p:cNvPr>
          <p:cNvSpPr txBox="1"/>
          <p:nvPr/>
        </p:nvSpPr>
        <p:spPr>
          <a:xfrm>
            <a:off x="2990931" y="3345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ABEBFDE2-FB14-4A63-8D22-A8A740BDDF8C}"/>
              </a:ext>
            </a:extLst>
          </p:cNvPr>
          <p:cNvSpPr/>
          <p:nvPr/>
        </p:nvSpPr>
        <p:spPr>
          <a:xfrm>
            <a:off x="3068078" y="3734989"/>
            <a:ext cx="2276482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18">
            <a:extLst>
              <a:ext uri="{FF2B5EF4-FFF2-40B4-BE49-F238E27FC236}">
                <a16:creationId xmlns:a16="http://schemas.microsoft.com/office/drawing/2014/main" id="{1255F21E-8AD8-4201-B62F-98A81A311F7F}"/>
              </a:ext>
            </a:extLst>
          </p:cNvPr>
          <p:cNvSpPr/>
          <p:nvPr/>
        </p:nvSpPr>
        <p:spPr>
          <a:xfrm rot="1618876">
            <a:off x="2888504" y="4276855"/>
            <a:ext cx="263563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E6776860-076C-4E4A-8080-4531382CD633}"/>
              </a:ext>
            </a:extLst>
          </p:cNvPr>
          <p:cNvSpPr/>
          <p:nvPr/>
        </p:nvSpPr>
        <p:spPr>
          <a:xfrm>
            <a:off x="5043380" y="3734989"/>
            <a:ext cx="2323477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18">
            <a:extLst>
              <a:ext uri="{FF2B5EF4-FFF2-40B4-BE49-F238E27FC236}">
                <a16:creationId xmlns:a16="http://schemas.microsoft.com/office/drawing/2014/main" id="{7519A102-6339-474E-8ABA-70F17002171C}"/>
              </a:ext>
            </a:extLst>
          </p:cNvPr>
          <p:cNvSpPr/>
          <p:nvPr/>
        </p:nvSpPr>
        <p:spPr>
          <a:xfrm rot="19981124" flipH="1">
            <a:off x="4962172" y="4276854"/>
            <a:ext cx="263563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4D621A-43CF-495A-9366-74D8034A28A3}"/>
              </a:ext>
            </a:extLst>
          </p:cNvPr>
          <p:cNvSpPr/>
          <p:nvPr/>
        </p:nvSpPr>
        <p:spPr>
          <a:xfrm>
            <a:off x="3100061" y="384697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E72459-01AC-44C3-9437-CE1377E88246}"/>
              </a:ext>
            </a:extLst>
          </p:cNvPr>
          <p:cNvSpPr/>
          <p:nvPr/>
        </p:nvSpPr>
        <p:spPr>
          <a:xfrm>
            <a:off x="5173729" y="3826429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92799D-9DB9-4896-8FCB-32BDB2A347F7}"/>
              </a:ext>
            </a:extLst>
          </p:cNvPr>
          <p:cNvSpPr/>
          <p:nvPr/>
        </p:nvSpPr>
        <p:spPr>
          <a:xfrm>
            <a:off x="7269393" y="38294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95AF56-5B45-4152-A3B1-B41F58956130}"/>
              </a:ext>
            </a:extLst>
          </p:cNvPr>
          <p:cNvSpPr/>
          <p:nvPr/>
        </p:nvSpPr>
        <p:spPr>
          <a:xfrm>
            <a:off x="5195043" y="48979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B9EF57-798B-40C9-AD04-91AD8F8058BD}"/>
              </a:ext>
            </a:extLst>
          </p:cNvPr>
          <p:cNvSpPr txBox="1"/>
          <p:nvPr/>
        </p:nvSpPr>
        <p:spPr>
          <a:xfrm>
            <a:off x="5043380" y="33348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D039B7-BB1F-4F7E-95FF-2050C37BCB6D}"/>
              </a:ext>
            </a:extLst>
          </p:cNvPr>
          <p:cNvSpPr txBox="1"/>
          <p:nvPr/>
        </p:nvSpPr>
        <p:spPr>
          <a:xfrm>
            <a:off x="4766818" y="49622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707D13-3450-403F-95F8-7AF3963ABC55}"/>
              </a:ext>
            </a:extLst>
          </p:cNvPr>
          <p:cNvSpPr txBox="1"/>
          <p:nvPr/>
        </p:nvSpPr>
        <p:spPr>
          <a:xfrm>
            <a:off x="7418228" y="33656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3A7903-CC7E-45A9-BF66-6E8018AB9FD7}"/>
              </a:ext>
            </a:extLst>
          </p:cNvPr>
          <p:cNvCxnSpPr>
            <a:cxnSpLocks/>
          </p:cNvCxnSpPr>
          <p:nvPr/>
        </p:nvCxnSpPr>
        <p:spPr>
          <a:xfrm>
            <a:off x="2876765" y="1207482"/>
            <a:ext cx="4470677" cy="26794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844F-6903-42DE-A972-A544A641331D}"/>
              </a:ext>
            </a:extLst>
          </p:cNvPr>
          <p:cNvSpPr/>
          <p:nvPr/>
        </p:nvSpPr>
        <p:spPr>
          <a:xfrm>
            <a:off x="4920867" y="6068686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600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5DD073-F67B-4F7C-8CA5-F64B413BD674}"/>
              </a:ext>
            </a:extLst>
          </p:cNvPr>
          <p:cNvCxnSpPr>
            <a:cxnSpLocks/>
          </p:cNvCxnSpPr>
          <p:nvPr/>
        </p:nvCxnSpPr>
        <p:spPr>
          <a:xfrm>
            <a:off x="3145781" y="4192942"/>
            <a:ext cx="0" cy="1700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5019EC5-E854-43CF-B2D4-160D3D2E685C}"/>
              </a:ext>
            </a:extLst>
          </p:cNvPr>
          <p:cNvSpPr/>
          <p:nvPr/>
        </p:nvSpPr>
        <p:spPr>
          <a:xfrm>
            <a:off x="6373962" y="3161177"/>
            <a:ext cx="1371600" cy="1371600"/>
          </a:xfrm>
          <a:prstGeom prst="arc">
            <a:avLst>
              <a:gd name="adj1" fmla="val 10692918"/>
              <a:gd name="adj2" fmla="val 132591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A19A74-30DC-4231-A51B-E1EEC5DD4EAA}"/>
              </a:ext>
            </a:extLst>
          </p:cNvPr>
          <p:cNvSpPr txBox="1"/>
          <p:nvPr/>
        </p:nvSpPr>
        <p:spPr>
          <a:xfrm>
            <a:off x="5889425" y="327308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C1A768B6-15B9-4EE7-8F0F-98172CA3359B}"/>
              </a:ext>
            </a:extLst>
          </p:cNvPr>
          <p:cNvSpPr/>
          <p:nvPr/>
        </p:nvSpPr>
        <p:spPr>
          <a:xfrm>
            <a:off x="2018053" y="2759343"/>
            <a:ext cx="2286000" cy="2286000"/>
          </a:xfrm>
          <a:prstGeom prst="arc">
            <a:avLst>
              <a:gd name="adj1" fmla="val 4650"/>
              <a:gd name="adj2" fmla="val 15312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8D2392-14E2-4CFA-A1DA-6C3BCAB0DD14}"/>
              </a:ext>
            </a:extLst>
          </p:cNvPr>
          <p:cNvSpPr txBox="1"/>
          <p:nvPr/>
        </p:nvSpPr>
        <p:spPr>
          <a:xfrm>
            <a:off x="4394359" y="402985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768724C-26EC-47A3-AD89-584BFA9D4A56}"/>
              </a:ext>
            </a:extLst>
          </p:cNvPr>
          <p:cNvCxnSpPr>
            <a:cxnSpLocks/>
          </p:cNvCxnSpPr>
          <p:nvPr/>
        </p:nvCxnSpPr>
        <p:spPr>
          <a:xfrm>
            <a:off x="7347442" y="4175555"/>
            <a:ext cx="0" cy="1700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E688D3-F875-4AD1-869A-FEFF02FE7C20}"/>
              </a:ext>
            </a:extLst>
          </p:cNvPr>
          <p:cNvCxnSpPr>
            <a:cxnSpLocks/>
          </p:cNvCxnSpPr>
          <p:nvPr/>
        </p:nvCxnSpPr>
        <p:spPr>
          <a:xfrm>
            <a:off x="3145781" y="5465852"/>
            <a:ext cx="4201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B1B003-3380-45D2-B6C2-7E5BF91DF582}"/>
              </a:ext>
            </a:extLst>
          </p:cNvPr>
          <p:cNvCxnSpPr/>
          <p:nvPr/>
        </p:nvCxnSpPr>
        <p:spPr>
          <a:xfrm>
            <a:off x="5244621" y="497907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15DF3D9-F246-4551-B3ED-669F6B7E5C6D}"/>
              </a:ext>
            </a:extLst>
          </p:cNvPr>
          <p:cNvSpPr txBox="1"/>
          <p:nvPr/>
        </p:nvSpPr>
        <p:spPr>
          <a:xfrm>
            <a:off x="3897112" y="528118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E733C2-26CC-47AF-85E8-A6D6EEE4111E}"/>
              </a:ext>
            </a:extLst>
          </p:cNvPr>
          <p:cNvSpPr txBox="1"/>
          <p:nvPr/>
        </p:nvSpPr>
        <p:spPr>
          <a:xfrm>
            <a:off x="6180840" y="528118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09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FE4C11-2108-4ED5-8828-69F769E94EC7}"/>
              </a:ext>
            </a:extLst>
          </p:cNvPr>
          <p:cNvSpPr/>
          <p:nvPr/>
        </p:nvSpPr>
        <p:spPr>
          <a:xfrm rot="21328575">
            <a:off x="1952088" y="4868583"/>
            <a:ext cx="4828854" cy="2671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xcavator tool vector drawing">
            <a:extLst>
              <a:ext uri="{FF2B5EF4-FFF2-40B4-BE49-F238E27FC236}">
                <a16:creationId xmlns:a16="http://schemas.microsoft.com/office/drawing/2014/main" id="{EDA0035F-4833-4F50-8910-23CE82B16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277" y="1944414"/>
            <a:ext cx="3623131" cy="344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A0872E-D651-4E49-9864-5E1579B5BB31}"/>
              </a:ext>
            </a:extLst>
          </p:cNvPr>
          <p:cNvSpPr/>
          <p:nvPr/>
        </p:nvSpPr>
        <p:spPr>
          <a:xfrm>
            <a:off x="0" y="5338546"/>
            <a:ext cx="12192000" cy="15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46D001CB-2718-4F06-B135-FC8D6924446D}"/>
              </a:ext>
            </a:extLst>
          </p:cNvPr>
          <p:cNvSpPr/>
          <p:nvPr/>
        </p:nvSpPr>
        <p:spPr>
          <a:xfrm>
            <a:off x="241738" y="0"/>
            <a:ext cx="12539314" cy="6858000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A5389E-8CC6-44C3-B57A-8633BDCA790F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773420" y="4089115"/>
            <a:ext cx="1147955" cy="722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F38A79-5359-49FC-BBCB-A65CE5FEF37A}"/>
              </a:ext>
            </a:extLst>
          </p:cNvPr>
          <p:cNvSpPr txBox="1"/>
          <p:nvPr/>
        </p:nvSpPr>
        <p:spPr>
          <a:xfrm>
            <a:off x="1669348" y="46436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15E62A-9550-4F61-AEB4-5A1140B3D1A9}"/>
              </a:ext>
            </a:extLst>
          </p:cNvPr>
          <p:cNvSpPr txBox="1"/>
          <p:nvPr/>
        </p:nvSpPr>
        <p:spPr>
          <a:xfrm>
            <a:off x="6535562" y="41991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C0CFC81-1F21-49F2-80A0-3C3C80C9A3BD}"/>
              </a:ext>
            </a:extLst>
          </p:cNvPr>
          <p:cNvSpPr/>
          <p:nvPr/>
        </p:nvSpPr>
        <p:spPr>
          <a:xfrm>
            <a:off x="-298936" y="3039728"/>
            <a:ext cx="4572000" cy="4572000"/>
          </a:xfrm>
          <a:prstGeom prst="arc">
            <a:avLst>
              <a:gd name="adj1" fmla="val 21313716"/>
              <a:gd name="adj2" fmla="val 181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240E3-2301-4DE5-B3AB-3072CCCE19E2}"/>
              </a:ext>
            </a:extLst>
          </p:cNvPr>
          <p:cNvSpPr txBox="1"/>
          <p:nvPr/>
        </p:nvSpPr>
        <p:spPr>
          <a:xfrm>
            <a:off x="5373054" y="501705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318CF3F7-4AD1-4B9A-9B3F-EEDE946D0114}"/>
              </a:ext>
            </a:extLst>
          </p:cNvPr>
          <p:cNvSpPr/>
          <p:nvPr/>
        </p:nvSpPr>
        <p:spPr>
          <a:xfrm>
            <a:off x="5552107" y="3929158"/>
            <a:ext cx="1828800" cy="1828800"/>
          </a:xfrm>
          <a:prstGeom prst="arc">
            <a:avLst>
              <a:gd name="adj1" fmla="val 20300215"/>
              <a:gd name="adj2" fmla="val 181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9EC97-EE15-4706-8B28-876B8B32F34F}"/>
              </a:ext>
            </a:extLst>
          </p:cNvPr>
          <p:cNvCxnSpPr>
            <a:cxnSpLocks/>
          </p:cNvCxnSpPr>
          <p:nvPr/>
        </p:nvCxnSpPr>
        <p:spPr>
          <a:xfrm>
            <a:off x="6773420" y="4832265"/>
            <a:ext cx="1014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EA3371-FB8C-481D-8B83-1A391DCA8C5A}"/>
              </a:ext>
            </a:extLst>
          </p:cNvPr>
          <p:cNvSpPr txBox="1"/>
          <p:nvPr/>
        </p:nvSpPr>
        <p:spPr>
          <a:xfrm>
            <a:off x="7352965" y="450657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63344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rot="5400000">
            <a:off x="4603037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3024608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2601687" y="3385457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2602855" y="5050388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52800" y="2600514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6200000">
            <a:off x="4190999" y="1827629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18900000" flipH="1">
            <a:off x="3027169" y="1784672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2744" y="10988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4854" y="423454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203053" y="346165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18900000" flipH="1">
            <a:off x="3039223" y="341869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84798" y="27328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3968" y="586623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4192167" y="509334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3028337" y="505038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3912" y="43645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2112" y="2600514"/>
            <a:ext cx="342900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74830">
            <a:off x="4781064" y="1787943"/>
            <a:ext cx="38077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90160" y="2721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4514" y="10885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61858" y="59719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72542" y="59762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94314" y="43434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79074" y="27170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81704" y="27214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64031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ame 28"/>
          <p:cNvSpPr/>
          <p:nvPr/>
        </p:nvSpPr>
        <p:spPr>
          <a:xfrm>
            <a:off x="1752600" y="-152400"/>
            <a:ext cx="9067800" cy="78486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64550" y="4941333"/>
            <a:ext cx="97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38312" y="2778618"/>
            <a:ext cx="628392" cy="2098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4"/>
          </p:cNvCxnSpPr>
          <p:nvPr/>
        </p:nvCxnSpPr>
        <p:spPr>
          <a:xfrm>
            <a:off x="8227424" y="2812868"/>
            <a:ext cx="0" cy="155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7554686" y="2057402"/>
            <a:ext cx="1371600" cy="1371600"/>
          </a:xfrm>
          <a:prstGeom prst="arc">
            <a:avLst>
              <a:gd name="adj1" fmla="val 4585898"/>
              <a:gd name="adj2" fmla="val 547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29142" y="33644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36252" y="2383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11611" y="40277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57800" y="2578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05697" y="42131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4915" y="586623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1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5199" y="485762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685800"/>
            <a:ext cx="4713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9940" y="479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227424" y="479754"/>
            <a:ext cx="0" cy="19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129351" y="479754"/>
            <a:ext cx="0" cy="43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79028" y="50152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438400" y="1098872"/>
            <a:ext cx="2346962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03717" y="2755257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92829" y="439783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92829" y="601980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000" y="1123404"/>
            <a:ext cx="0" cy="488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5312" y="17642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16629" y="33971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7515" y="5051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</p:spTree>
    <p:extLst>
      <p:ext uri="{BB962C8B-B14F-4D97-AF65-F5344CB8AC3E}">
        <p14:creationId xmlns:p14="http://schemas.microsoft.com/office/powerpoint/2010/main" val="29904466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rot="5400000">
            <a:off x="4603037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3024608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2601687" y="3385457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2602855" y="5050388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52800" y="2600514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6200000">
            <a:off x="4190999" y="1827629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18900000" flipH="1">
            <a:off x="3027169" y="1784672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2744" y="10988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4854" y="423454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203053" y="346165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2700000">
            <a:off x="3039223" y="341869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84798" y="27328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3968" y="586623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4192167" y="509334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3028337" y="505038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3912" y="43645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2112" y="2600514"/>
            <a:ext cx="342900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74830">
            <a:off x="4781064" y="1787943"/>
            <a:ext cx="38077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90160" y="2721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4514" y="10885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61858" y="59719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72542" y="59762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94314" y="43434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79074" y="27170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81704" y="27214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64031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ame 28"/>
          <p:cNvSpPr/>
          <p:nvPr/>
        </p:nvSpPr>
        <p:spPr>
          <a:xfrm>
            <a:off x="1752600" y="-152400"/>
            <a:ext cx="9067800" cy="78486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64550" y="4941333"/>
            <a:ext cx="97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38312" y="2778618"/>
            <a:ext cx="628392" cy="2098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4"/>
          </p:cNvCxnSpPr>
          <p:nvPr/>
        </p:nvCxnSpPr>
        <p:spPr>
          <a:xfrm>
            <a:off x="8227424" y="2812868"/>
            <a:ext cx="0" cy="155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7554686" y="2057402"/>
            <a:ext cx="1371600" cy="1371600"/>
          </a:xfrm>
          <a:prstGeom prst="arc">
            <a:avLst>
              <a:gd name="adj1" fmla="val 4585898"/>
              <a:gd name="adj2" fmla="val 547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29142" y="33644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36252" y="2383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11611" y="40277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57800" y="2578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05697" y="42131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4915" y="586623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2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5199" y="485762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685800"/>
            <a:ext cx="4713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9940" y="479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227424" y="479754"/>
            <a:ext cx="0" cy="19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129351" y="479754"/>
            <a:ext cx="0" cy="43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79028" y="50152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438400" y="1098872"/>
            <a:ext cx="2346962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03717" y="2755257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92829" y="439783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92829" y="601980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000" y="1123404"/>
            <a:ext cx="0" cy="488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5312" y="17642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16629" y="33971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7515" y="5051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</p:spTree>
    <p:extLst>
      <p:ext uri="{BB962C8B-B14F-4D97-AF65-F5344CB8AC3E}">
        <p14:creationId xmlns:p14="http://schemas.microsoft.com/office/powerpoint/2010/main" val="2935934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3">
            <a:extLst>
              <a:ext uri="{FF2B5EF4-FFF2-40B4-BE49-F238E27FC236}">
                <a16:creationId xmlns:a16="http://schemas.microsoft.com/office/drawing/2014/main" id="{2F3F1BEC-63DF-44C8-8C73-B13708E30B40}"/>
              </a:ext>
            </a:extLst>
          </p:cNvPr>
          <p:cNvSpPr/>
          <p:nvPr/>
        </p:nvSpPr>
        <p:spPr>
          <a:xfrm rot="2238337" flipH="1">
            <a:off x="4675418" y="2440827"/>
            <a:ext cx="2226406" cy="27323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Rounded Rectangle 3">
            <a:extLst>
              <a:ext uri="{FF2B5EF4-FFF2-40B4-BE49-F238E27FC236}">
                <a16:creationId xmlns:a16="http://schemas.microsoft.com/office/drawing/2014/main" id="{DA763AC0-2899-45EA-8EF6-04DF8CBD8833}"/>
              </a:ext>
            </a:extLst>
          </p:cNvPr>
          <p:cNvSpPr/>
          <p:nvPr/>
        </p:nvSpPr>
        <p:spPr>
          <a:xfrm rot="2646659" flipH="1">
            <a:off x="3028310" y="2630019"/>
            <a:ext cx="2435442" cy="27343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676400" y="1844039"/>
            <a:ext cx="1926772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26030" y="990600"/>
            <a:ext cx="1676400" cy="3505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3103042" y="3451850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Frame 70"/>
          <p:cNvSpPr/>
          <p:nvPr/>
        </p:nvSpPr>
        <p:spPr>
          <a:xfrm>
            <a:off x="1905000" y="-12954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ounded Rectangle 3">
            <a:extLst>
              <a:ext uri="{FF2B5EF4-FFF2-40B4-BE49-F238E27FC236}">
                <a16:creationId xmlns:a16="http://schemas.microsoft.com/office/drawing/2014/main" id="{CB0CAEA3-DA9A-43FD-8456-3B2DC5B5B985}"/>
              </a:ext>
            </a:extLst>
          </p:cNvPr>
          <p:cNvSpPr/>
          <p:nvPr/>
        </p:nvSpPr>
        <p:spPr>
          <a:xfrm flipH="1">
            <a:off x="3296196" y="184403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83AE68A8-0B11-45F9-9DE4-9278E63FCDB4}"/>
              </a:ext>
            </a:extLst>
          </p:cNvPr>
          <p:cNvSpPr/>
          <p:nvPr/>
        </p:nvSpPr>
        <p:spPr>
          <a:xfrm flipH="1">
            <a:off x="3307082" y="339851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ounded Rectangle 3">
            <a:extLst>
              <a:ext uri="{FF2B5EF4-FFF2-40B4-BE49-F238E27FC236}">
                <a16:creationId xmlns:a16="http://schemas.microsoft.com/office/drawing/2014/main" id="{29E87BAE-6224-4EC9-B6C8-2ED8B1B4FC46}"/>
              </a:ext>
            </a:extLst>
          </p:cNvPr>
          <p:cNvSpPr/>
          <p:nvPr/>
        </p:nvSpPr>
        <p:spPr>
          <a:xfrm rot="5400000" flipH="1">
            <a:off x="2508682" y="2595766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ounded Rectangle 3">
            <a:extLst>
              <a:ext uri="{FF2B5EF4-FFF2-40B4-BE49-F238E27FC236}">
                <a16:creationId xmlns:a16="http://schemas.microsoft.com/office/drawing/2014/main" id="{5F056039-C075-4727-B14C-3967B4F644C0}"/>
              </a:ext>
            </a:extLst>
          </p:cNvPr>
          <p:cNvSpPr/>
          <p:nvPr/>
        </p:nvSpPr>
        <p:spPr>
          <a:xfrm rot="5400000" flipH="1">
            <a:off x="4099369" y="262127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ounded Rectangle 3">
            <a:extLst>
              <a:ext uri="{FF2B5EF4-FFF2-40B4-BE49-F238E27FC236}">
                <a16:creationId xmlns:a16="http://schemas.microsoft.com/office/drawing/2014/main" id="{30115E35-4EA3-458E-8159-8D650813F2F7}"/>
              </a:ext>
            </a:extLst>
          </p:cNvPr>
          <p:cNvSpPr/>
          <p:nvPr/>
        </p:nvSpPr>
        <p:spPr>
          <a:xfrm flipH="1">
            <a:off x="4876609" y="184403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ounded Rectangle 3">
            <a:extLst>
              <a:ext uri="{FF2B5EF4-FFF2-40B4-BE49-F238E27FC236}">
                <a16:creationId xmlns:a16="http://schemas.microsoft.com/office/drawing/2014/main" id="{796EAEE7-FD31-4C7D-A265-5E9B264DB099}"/>
              </a:ext>
            </a:extLst>
          </p:cNvPr>
          <p:cNvSpPr/>
          <p:nvPr/>
        </p:nvSpPr>
        <p:spPr>
          <a:xfrm rot="5400000" flipH="1">
            <a:off x="5896148" y="2392679"/>
            <a:ext cx="13716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ounded Rectangle 3">
            <a:extLst>
              <a:ext uri="{FF2B5EF4-FFF2-40B4-BE49-F238E27FC236}">
                <a16:creationId xmlns:a16="http://schemas.microsoft.com/office/drawing/2014/main" id="{C579AD03-6AA2-4B45-A678-B5E443B6AFA0}"/>
              </a:ext>
            </a:extLst>
          </p:cNvPr>
          <p:cNvSpPr/>
          <p:nvPr/>
        </p:nvSpPr>
        <p:spPr>
          <a:xfrm flipH="1">
            <a:off x="6439575" y="1847635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Rounded Rectangle 3">
            <a:extLst>
              <a:ext uri="{FF2B5EF4-FFF2-40B4-BE49-F238E27FC236}">
                <a16:creationId xmlns:a16="http://schemas.microsoft.com/office/drawing/2014/main" id="{EE5EDAA5-AD7A-4045-8102-724AFFE3EE5D}"/>
              </a:ext>
            </a:extLst>
          </p:cNvPr>
          <p:cNvSpPr/>
          <p:nvPr/>
        </p:nvSpPr>
        <p:spPr>
          <a:xfrm rot="20809683" flipH="1">
            <a:off x="4847568" y="3211679"/>
            <a:ext cx="1929384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ounded Rectangle 3">
            <a:extLst>
              <a:ext uri="{FF2B5EF4-FFF2-40B4-BE49-F238E27FC236}">
                <a16:creationId xmlns:a16="http://schemas.microsoft.com/office/drawing/2014/main" id="{D6B2049C-D4C0-43E1-BD9D-A5A1B9715D5E}"/>
              </a:ext>
            </a:extLst>
          </p:cNvPr>
          <p:cNvSpPr/>
          <p:nvPr/>
        </p:nvSpPr>
        <p:spPr>
          <a:xfrm rot="19419805" flipH="1">
            <a:off x="6249702" y="2447750"/>
            <a:ext cx="224028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30A3D59-1708-4BC8-BA2A-4C85F24A977B}"/>
              </a:ext>
            </a:extLst>
          </p:cNvPr>
          <p:cNvSpPr/>
          <p:nvPr/>
        </p:nvSpPr>
        <p:spPr>
          <a:xfrm>
            <a:off x="3381322" y="19424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E25224-9EA3-4D89-92C3-C06E7D297131}"/>
              </a:ext>
            </a:extLst>
          </p:cNvPr>
          <p:cNvSpPr txBox="1"/>
          <p:nvPr/>
        </p:nvSpPr>
        <p:spPr>
          <a:xfrm>
            <a:off x="3499771" y="14631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467FA0B-1729-490A-A3EC-7869936DDFCF}"/>
              </a:ext>
            </a:extLst>
          </p:cNvPr>
          <p:cNvSpPr/>
          <p:nvPr/>
        </p:nvSpPr>
        <p:spPr>
          <a:xfrm>
            <a:off x="4972100" y="19407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2A50E54-5C5F-4002-8DCE-00FDA1217B00}"/>
              </a:ext>
            </a:extLst>
          </p:cNvPr>
          <p:cNvSpPr/>
          <p:nvPr/>
        </p:nvSpPr>
        <p:spPr>
          <a:xfrm>
            <a:off x="6552608" y="193902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7E3A12A-E0D1-4E14-BE4B-2C507B9AB137}"/>
              </a:ext>
            </a:extLst>
          </p:cNvPr>
          <p:cNvSpPr/>
          <p:nvPr/>
        </p:nvSpPr>
        <p:spPr>
          <a:xfrm>
            <a:off x="8102289" y="19681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6DB26BF-33C3-49C3-8D89-97465D4FC79F}"/>
              </a:ext>
            </a:extLst>
          </p:cNvPr>
          <p:cNvSpPr/>
          <p:nvPr/>
        </p:nvSpPr>
        <p:spPr>
          <a:xfrm>
            <a:off x="3395004" y="346644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0EFD51-8743-43D9-9A56-2D4B3BBD41AD}"/>
              </a:ext>
            </a:extLst>
          </p:cNvPr>
          <p:cNvSpPr/>
          <p:nvPr/>
        </p:nvSpPr>
        <p:spPr>
          <a:xfrm>
            <a:off x="4985782" y="351610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AA73C12-68BE-4C09-84CC-1B6350C66BFE}"/>
              </a:ext>
            </a:extLst>
          </p:cNvPr>
          <p:cNvSpPr/>
          <p:nvPr/>
        </p:nvSpPr>
        <p:spPr>
          <a:xfrm>
            <a:off x="6545738" y="31137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3261EB8-BFCE-4FD1-AC6A-AA01E249FDE6}"/>
              </a:ext>
            </a:extLst>
          </p:cNvPr>
          <p:cNvSpPr txBox="1"/>
          <p:nvPr/>
        </p:nvSpPr>
        <p:spPr>
          <a:xfrm>
            <a:off x="3281758" y="36985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63A2F7A-FAB1-47D4-9B17-13C08B1DD0BB}"/>
              </a:ext>
            </a:extLst>
          </p:cNvPr>
          <p:cNvSpPr txBox="1"/>
          <p:nvPr/>
        </p:nvSpPr>
        <p:spPr>
          <a:xfrm>
            <a:off x="5026645" y="14468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6E00D6F-1762-476D-9F19-7C900518C967}"/>
              </a:ext>
            </a:extLst>
          </p:cNvPr>
          <p:cNvSpPr txBox="1"/>
          <p:nvPr/>
        </p:nvSpPr>
        <p:spPr>
          <a:xfrm>
            <a:off x="4859720" y="3745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C200A82-9124-4ABD-B614-FC3048331688}"/>
              </a:ext>
            </a:extLst>
          </p:cNvPr>
          <p:cNvSpPr txBox="1"/>
          <p:nvPr/>
        </p:nvSpPr>
        <p:spPr>
          <a:xfrm>
            <a:off x="6636368" y="147094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52201E5-6B0B-414B-9DED-CB61FDB91FB0}"/>
              </a:ext>
            </a:extLst>
          </p:cNvPr>
          <p:cNvSpPr txBox="1"/>
          <p:nvPr/>
        </p:nvSpPr>
        <p:spPr>
          <a:xfrm>
            <a:off x="6665879" y="323469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50438C6-C430-405A-8E7E-2F4F7344BC25}"/>
              </a:ext>
            </a:extLst>
          </p:cNvPr>
          <p:cNvSpPr txBox="1"/>
          <p:nvPr/>
        </p:nvSpPr>
        <p:spPr>
          <a:xfrm>
            <a:off x="8135843" y="218007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158283" y="930593"/>
            <a:ext cx="0" cy="1045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796798" y="571535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A826F7-7A7C-4DB7-B8D4-967D23560154}"/>
              </a:ext>
            </a:extLst>
          </p:cNvPr>
          <p:cNvCxnSpPr>
            <a:cxnSpLocks/>
          </p:cNvCxnSpPr>
          <p:nvPr/>
        </p:nvCxnSpPr>
        <p:spPr>
          <a:xfrm flipV="1">
            <a:off x="3431666" y="104475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320BE33-9DDE-444E-BA8C-9609095E59FE}"/>
              </a:ext>
            </a:extLst>
          </p:cNvPr>
          <p:cNvCxnSpPr>
            <a:cxnSpLocks/>
          </p:cNvCxnSpPr>
          <p:nvPr/>
        </p:nvCxnSpPr>
        <p:spPr>
          <a:xfrm flipH="1" flipV="1">
            <a:off x="3431667" y="1273997"/>
            <a:ext cx="4726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F5533B1-1C13-4445-BF06-2B4CA8CF922D}"/>
              </a:ext>
            </a:extLst>
          </p:cNvPr>
          <p:cNvSpPr txBox="1"/>
          <p:nvPr/>
        </p:nvSpPr>
        <p:spPr>
          <a:xfrm>
            <a:off x="3926117" y="1064345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A46D22A-A7A2-4AA1-A7E5-B509ED4E5774}"/>
              </a:ext>
            </a:extLst>
          </p:cNvPr>
          <p:cNvCxnSpPr>
            <a:cxnSpLocks/>
          </p:cNvCxnSpPr>
          <p:nvPr/>
        </p:nvCxnSpPr>
        <p:spPr>
          <a:xfrm flipV="1">
            <a:off x="5025263" y="104475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7604E7D-118D-4CF4-95C5-1586122C72D2}"/>
              </a:ext>
            </a:extLst>
          </p:cNvPr>
          <p:cNvCxnSpPr>
            <a:cxnSpLocks/>
          </p:cNvCxnSpPr>
          <p:nvPr/>
        </p:nvCxnSpPr>
        <p:spPr>
          <a:xfrm flipV="1">
            <a:off x="6595495" y="104475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E885B37-45D7-417A-8B34-C51AE38AC2BA}"/>
              </a:ext>
            </a:extLst>
          </p:cNvPr>
          <p:cNvSpPr txBox="1"/>
          <p:nvPr/>
        </p:nvSpPr>
        <p:spPr>
          <a:xfrm>
            <a:off x="5585480" y="1063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5470B5-026A-415D-8B4A-9BC704316C16}"/>
              </a:ext>
            </a:extLst>
          </p:cNvPr>
          <p:cNvSpPr txBox="1"/>
          <p:nvPr/>
        </p:nvSpPr>
        <p:spPr>
          <a:xfrm>
            <a:off x="7142341" y="1063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6D506E4-754B-424F-A1C2-78204AE32ECC}"/>
              </a:ext>
            </a:extLst>
          </p:cNvPr>
          <p:cNvCxnSpPr>
            <a:cxnSpLocks/>
          </p:cNvCxnSpPr>
          <p:nvPr/>
        </p:nvCxnSpPr>
        <p:spPr>
          <a:xfrm>
            <a:off x="8560349" y="1991582"/>
            <a:ext cx="737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D2181BE-E274-49D7-A01A-7FA2BBDC2228}"/>
              </a:ext>
            </a:extLst>
          </p:cNvPr>
          <p:cNvCxnSpPr>
            <a:cxnSpLocks/>
          </p:cNvCxnSpPr>
          <p:nvPr/>
        </p:nvCxnSpPr>
        <p:spPr>
          <a:xfrm flipV="1">
            <a:off x="6973574" y="3172670"/>
            <a:ext cx="232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774E869-FDF5-4D55-8D5B-1272B9D04EA0}"/>
              </a:ext>
            </a:extLst>
          </p:cNvPr>
          <p:cNvCxnSpPr>
            <a:cxnSpLocks/>
          </p:cNvCxnSpPr>
          <p:nvPr/>
        </p:nvCxnSpPr>
        <p:spPr>
          <a:xfrm>
            <a:off x="5554658" y="3614304"/>
            <a:ext cx="3743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93D017A-B677-4FFB-A21E-7CBFE306CB0C}"/>
              </a:ext>
            </a:extLst>
          </p:cNvPr>
          <p:cNvCxnSpPr>
            <a:cxnSpLocks/>
          </p:cNvCxnSpPr>
          <p:nvPr/>
        </p:nvCxnSpPr>
        <p:spPr>
          <a:xfrm>
            <a:off x="8923893" y="1984742"/>
            <a:ext cx="0" cy="162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3F203885-8058-48C7-A4FB-0DAB348870B4}"/>
              </a:ext>
            </a:extLst>
          </p:cNvPr>
          <p:cNvSpPr txBox="1"/>
          <p:nvPr/>
        </p:nvSpPr>
        <p:spPr>
          <a:xfrm>
            <a:off x="8694983" y="2361705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AE5863-215C-46CE-95E3-5A7FE4DAC52E}"/>
              </a:ext>
            </a:extLst>
          </p:cNvPr>
          <p:cNvSpPr txBox="1"/>
          <p:nvPr/>
        </p:nvSpPr>
        <p:spPr>
          <a:xfrm>
            <a:off x="8668873" y="321385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23363047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4AB38E3-4DCA-4AA0-9501-43039FCC3536}"/>
              </a:ext>
            </a:extLst>
          </p:cNvPr>
          <p:cNvGrpSpPr/>
          <p:nvPr/>
        </p:nvGrpSpPr>
        <p:grpSpPr>
          <a:xfrm>
            <a:off x="1014807" y="1229792"/>
            <a:ext cx="2173959" cy="2522756"/>
            <a:chOff x="2128901" y="1229792"/>
            <a:chExt cx="2173959" cy="2522756"/>
          </a:xfrm>
        </p:grpSpPr>
        <p:sp>
          <p:nvSpPr>
            <p:cNvPr id="27" name="Rounded Rectangle 3">
              <a:extLst>
                <a:ext uri="{FF2B5EF4-FFF2-40B4-BE49-F238E27FC236}">
                  <a16:creationId xmlns:a16="http://schemas.microsoft.com/office/drawing/2014/main" id="{8530BAAA-4D21-47DF-B5BF-CFFB1541FB54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ounded Rectangle 3">
              <a:extLst>
                <a:ext uri="{FF2B5EF4-FFF2-40B4-BE49-F238E27FC236}">
                  <a16:creationId xmlns:a16="http://schemas.microsoft.com/office/drawing/2014/main" id="{23E644F7-9E8E-4FF3-A02A-DC0156C0128F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ounded Rectangle 3">
              <a:extLst>
                <a:ext uri="{FF2B5EF4-FFF2-40B4-BE49-F238E27FC236}">
                  <a16:creationId xmlns:a16="http://schemas.microsoft.com/office/drawing/2014/main" id="{534826D6-11FB-447C-8B24-130906711663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ounded Rectangle 3">
              <a:extLst>
                <a:ext uri="{FF2B5EF4-FFF2-40B4-BE49-F238E27FC236}">
                  <a16:creationId xmlns:a16="http://schemas.microsoft.com/office/drawing/2014/main" id="{9438A50E-3EEA-4514-B627-F3F2FBEE66D1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CA93FF0-A502-40A9-B073-39F777DBCEFB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ounded Rectangle 3">
              <a:extLst>
                <a:ext uri="{FF2B5EF4-FFF2-40B4-BE49-F238E27FC236}">
                  <a16:creationId xmlns:a16="http://schemas.microsoft.com/office/drawing/2014/main" id="{F68C9E26-DC41-4538-A9BA-CE94B19F4D3A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ounded Rectangle 3">
              <a:extLst>
                <a:ext uri="{FF2B5EF4-FFF2-40B4-BE49-F238E27FC236}">
                  <a16:creationId xmlns:a16="http://schemas.microsoft.com/office/drawing/2014/main" id="{BF442CDD-A3C5-42D8-AB0D-2F138A5BE982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007548-C7BE-4256-85EB-E4DC82DAE75D}"/>
              </a:ext>
            </a:extLst>
          </p:cNvPr>
          <p:cNvGrpSpPr/>
          <p:nvPr/>
        </p:nvGrpSpPr>
        <p:grpSpPr>
          <a:xfrm>
            <a:off x="2617632" y="1224537"/>
            <a:ext cx="2173959" cy="2522756"/>
            <a:chOff x="2128901" y="1229792"/>
            <a:chExt cx="2173959" cy="2522756"/>
          </a:xfrm>
        </p:grpSpPr>
        <p:sp>
          <p:nvSpPr>
            <p:cNvPr id="38" name="Rounded Rectangle 3">
              <a:extLst>
                <a:ext uri="{FF2B5EF4-FFF2-40B4-BE49-F238E27FC236}">
                  <a16:creationId xmlns:a16="http://schemas.microsoft.com/office/drawing/2014/main" id="{A1740F65-ECB8-4DCC-9DE6-C3A3351E138F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ounded Rectangle 3">
              <a:extLst>
                <a:ext uri="{FF2B5EF4-FFF2-40B4-BE49-F238E27FC236}">
                  <a16:creationId xmlns:a16="http://schemas.microsoft.com/office/drawing/2014/main" id="{967AB4F3-CD4B-4672-88D3-87480319BC56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Rounded Rectangle 3">
              <a:extLst>
                <a:ext uri="{FF2B5EF4-FFF2-40B4-BE49-F238E27FC236}">
                  <a16:creationId xmlns:a16="http://schemas.microsoft.com/office/drawing/2014/main" id="{449CDB1E-1EC4-4395-9840-83E7C7F6DB5E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ounded Rectangle 3">
              <a:extLst>
                <a:ext uri="{FF2B5EF4-FFF2-40B4-BE49-F238E27FC236}">
                  <a16:creationId xmlns:a16="http://schemas.microsoft.com/office/drawing/2014/main" id="{A98BF057-585C-4435-B1AE-9DDE787EE7D3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F1765EF-B1EB-466D-A70C-B64B1020D4FF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ounded Rectangle 3">
              <a:extLst>
                <a:ext uri="{FF2B5EF4-FFF2-40B4-BE49-F238E27FC236}">
                  <a16:creationId xmlns:a16="http://schemas.microsoft.com/office/drawing/2014/main" id="{555DB2CC-B471-4DF8-B3FD-39D2F1595AFE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Rounded Rectangle 3">
              <a:extLst>
                <a:ext uri="{FF2B5EF4-FFF2-40B4-BE49-F238E27FC236}">
                  <a16:creationId xmlns:a16="http://schemas.microsoft.com/office/drawing/2014/main" id="{75B4D083-8CF0-4B9F-A716-2977A31EF9E7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CC9AA02-256D-4712-AF14-2176933B1A6C}"/>
              </a:ext>
            </a:extLst>
          </p:cNvPr>
          <p:cNvGrpSpPr/>
          <p:nvPr/>
        </p:nvGrpSpPr>
        <p:grpSpPr>
          <a:xfrm>
            <a:off x="4167904" y="1229793"/>
            <a:ext cx="2173959" cy="2522756"/>
            <a:chOff x="2128901" y="1229792"/>
            <a:chExt cx="2173959" cy="2522756"/>
          </a:xfrm>
        </p:grpSpPr>
        <p:sp>
          <p:nvSpPr>
            <p:cNvPr id="46" name="Rounded Rectangle 3">
              <a:extLst>
                <a:ext uri="{FF2B5EF4-FFF2-40B4-BE49-F238E27FC236}">
                  <a16:creationId xmlns:a16="http://schemas.microsoft.com/office/drawing/2014/main" id="{0AEEC738-32C2-4FAE-947E-5201F1A0DC24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ounded Rectangle 3">
              <a:extLst>
                <a:ext uri="{FF2B5EF4-FFF2-40B4-BE49-F238E27FC236}">
                  <a16:creationId xmlns:a16="http://schemas.microsoft.com/office/drawing/2014/main" id="{B1E274A2-C99A-4D40-9494-E5B42196927F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ounded Rectangle 3">
              <a:extLst>
                <a:ext uri="{FF2B5EF4-FFF2-40B4-BE49-F238E27FC236}">
                  <a16:creationId xmlns:a16="http://schemas.microsoft.com/office/drawing/2014/main" id="{C26DA828-A949-4849-BE90-89672697CCC6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Rounded Rectangle 3">
              <a:extLst>
                <a:ext uri="{FF2B5EF4-FFF2-40B4-BE49-F238E27FC236}">
                  <a16:creationId xmlns:a16="http://schemas.microsoft.com/office/drawing/2014/main" id="{7071F283-F936-492E-B2F1-4B48EC70DC47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7F056-92EF-4198-820F-59ACD96DFA1C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ounded Rectangle 3">
              <a:extLst>
                <a:ext uri="{FF2B5EF4-FFF2-40B4-BE49-F238E27FC236}">
                  <a16:creationId xmlns:a16="http://schemas.microsoft.com/office/drawing/2014/main" id="{54984464-E98D-46B3-B0FE-9A7A5B80D966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ounded Rectangle 3">
              <a:extLst>
                <a:ext uri="{FF2B5EF4-FFF2-40B4-BE49-F238E27FC236}">
                  <a16:creationId xmlns:a16="http://schemas.microsoft.com/office/drawing/2014/main" id="{821B82A8-BAF4-4516-ABBD-C3495BE16762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5DCF4E-4D04-4E54-A3BC-CBD09E0CD569}"/>
              </a:ext>
            </a:extLst>
          </p:cNvPr>
          <p:cNvGrpSpPr/>
          <p:nvPr/>
        </p:nvGrpSpPr>
        <p:grpSpPr>
          <a:xfrm flipH="1">
            <a:off x="5854983" y="1224537"/>
            <a:ext cx="2173959" cy="2522756"/>
            <a:chOff x="2128901" y="1229792"/>
            <a:chExt cx="2173959" cy="2522756"/>
          </a:xfrm>
        </p:grpSpPr>
        <p:sp>
          <p:nvSpPr>
            <p:cNvPr id="54" name="Rounded Rectangle 3">
              <a:extLst>
                <a:ext uri="{FF2B5EF4-FFF2-40B4-BE49-F238E27FC236}">
                  <a16:creationId xmlns:a16="http://schemas.microsoft.com/office/drawing/2014/main" id="{CFEA6B0B-2514-4DB0-A74C-E7FA595C38B6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Rounded Rectangle 3">
              <a:extLst>
                <a:ext uri="{FF2B5EF4-FFF2-40B4-BE49-F238E27FC236}">
                  <a16:creationId xmlns:a16="http://schemas.microsoft.com/office/drawing/2014/main" id="{B4BCCE80-DF30-459F-A3BB-31C18B02E628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Rounded Rectangle 3">
              <a:extLst>
                <a:ext uri="{FF2B5EF4-FFF2-40B4-BE49-F238E27FC236}">
                  <a16:creationId xmlns:a16="http://schemas.microsoft.com/office/drawing/2014/main" id="{C91439FD-298C-4F61-9CA6-8C871C642D06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Rounded Rectangle 3">
              <a:extLst>
                <a:ext uri="{FF2B5EF4-FFF2-40B4-BE49-F238E27FC236}">
                  <a16:creationId xmlns:a16="http://schemas.microsoft.com/office/drawing/2014/main" id="{3C734B7C-98A6-4112-9428-4F9DDD83D802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5F20AFC-A31C-41E0-BCC2-29A114AEB80B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Rounded Rectangle 3">
              <a:extLst>
                <a:ext uri="{FF2B5EF4-FFF2-40B4-BE49-F238E27FC236}">
                  <a16:creationId xmlns:a16="http://schemas.microsoft.com/office/drawing/2014/main" id="{8E8C7B34-CEA3-4436-A3AD-B83E1D4D3717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ounded Rectangle 3">
              <a:extLst>
                <a:ext uri="{FF2B5EF4-FFF2-40B4-BE49-F238E27FC236}">
                  <a16:creationId xmlns:a16="http://schemas.microsoft.com/office/drawing/2014/main" id="{56996B15-11FA-486F-AA3E-9338AE7CD99B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9507A4B-9450-4FFA-862E-BAAB2857CFE0}"/>
              </a:ext>
            </a:extLst>
          </p:cNvPr>
          <p:cNvGrpSpPr/>
          <p:nvPr/>
        </p:nvGrpSpPr>
        <p:grpSpPr>
          <a:xfrm flipH="1">
            <a:off x="7417994" y="1229792"/>
            <a:ext cx="2173959" cy="2522756"/>
            <a:chOff x="2128901" y="1229792"/>
            <a:chExt cx="2173959" cy="2522756"/>
          </a:xfrm>
        </p:grpSpPr>
        <p:sp>
          <p:nvSpPr>
            <p:cNvPr id="62" name="Rounded Rectangle 3">
              <a:extLst>
                <a:ext uri="{FF2B5EF4-FFF2-40B4-BE49-F238E27FC236}">
                  <a16:creationId xmlns:a16="http://schemas.microsoft.com/office/drawing/2014/main" id="{747CAE60-A13C-4A4C-A2E9-47045AB677DB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ounded Rectangle 3">
              <a:extLst>
                <a:ext uri="{FF2B5EF4-FFF2-40B4-BE49-F238E27FC236}">
                  <a16:creationId xmlns:a16="http://schemas.microsoft.com/office/drawing/2014/main" id="{221E6904-8A01-4D49-B475-BDAC21F32683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Rounded Rectangle 3">
              <a:extLst>
                <a:ext uri="{FF2B5EF4-FFF2-40B4-BE49-F238E27FC236}">
                  <a16:creationId xmlns:a16="http://schemas.microsoft.com/office/drawing/2014/main" id="{BB311F5E-B04E-4603-9F5A-8642950DE585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Rounded Rectangle 3">
              <a:extLst>
                <a:ext uri="{FF2B5EF4-FFF2-40B4-BE49-F238E27FC236}">
                  <a16:creationId xmlns:a16="http://schemas.microsoft.com/office/drawing/2014/main" id="{A4F6D572-1778-478F-ACB2-9755ADAD5936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B870D99-581C-47B0-ABA9-41B6E9A17D90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Rounded Rectangle 3">
              <a:extLst>
                <a:ext uri="{FF2B5EF4-FFF2-40B4-BE49-F238E27FC236}">
                  <a16:creationId xmlns:a16="http://schemas.microsoft.com/office/drawing/2014/main" id="{1F9484A5-3885-4F6A-91CC-9474BD431910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Rounded Rectangle 3">
              <a:extLst>
                <a:ext uri="{FF2B5EF4-FFF2-40B4-BE49-F238E27FC236}">
                  <a16:creationId xmlns:a16="http://schemas.microsoft.com/office/drawing/2014/main" id="{838E817E-4092-41EE-827A-1738188D4A5F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8D57C74-07EB-4C54-963B-75DD56969477}"/>
              </a:ext>
            </a:extLst>
          </p:cNvPr>
          <p:cNvGrpSpPr/>
          <p:nvPr/>
        </p:nvGrpSpPr>
        <p:grpSpPr>
          <a:xfrm flipH="1">
            <a:off x="8989290" y="1223872"/>
            <a:ext cx="2173959" cy="2522756"/>
            <a:chOff x="2128901" y="1229792"/>
            <a:chExt cx="2173959" cy="2522756"/>
          </a:xfrm>
        </p:grpSpPr>
        <p:sp>
          <p:nvSpPr>
            <p:cNvPr id="70" name="Rounded Rectangle 3">
              <a:extLst>
                <a:ext uri="{FF2B5EF4-FFF2-40B4-BE49-F238E27FC236}">
                  <a16:creationId xmlns:a16="http://schemas.microsoft.com/office/drawing/2014/main" id="{DE4CDF4A-A93D-4521-B923-977B1F4BD53E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ounded Rectangle 3">
              <a:extLst>
                <a:ext uri="{FF2B5EF4-FFF2-40B4-BE49-F238E27FC236}">
                  <a16:creationId xmlns:a16="http://schemas.microsoft.com/office/drawing/2014/main" id="{96879684-1947-4291-8E2B-EF1386E37885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ounded Rectangle 3">
              <a:extLst>
                <a:ext uri="{FF2B5EF4-FFF2-40B4-BE49-F238E27FC236}">
                  <a16:creationId xmlns:a16="http://schemas.microsoft.com/office/drawing/2014/main" id="{52070B01-A073-4A0C-880C-A0007FC81B78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Rounded Rectangle 3">
              <a:extLst>
                <a:ext uri="{FF2B5EF4-FFF2-40B4-BE49-F238E27FC236}">
                  <a16:creationId xmlns:a16="http://schemas.microsoft.com/office/drawing/2014/main" id="{7E919F9E-B182-46A8-A806-8B91C01120AA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014FE32-C7CF-4603-9D98-7597215A4BE2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Rounded Rectangle 3">
              <a:extLst>
                <a:ext uri="{FF2B5EF4-FFF2-40B4-BE49-F238E27FC236}">
                  <a16:creationId xmlns:a16="http://schemas.microsoft.com/office/drawing/2014/main" id="{CB5CCF5C-5256-4479-8555-557D162FFC34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Rounded Rectangle 3">
              <a:extLst>
                <a:ext uri="{FF2B5EF4-FFF2-40B4-BE49-F238E27FC236}">
                  <a16:creationId xmlns:a16="http://schemas.microsoft.com/office/drawing/2014/main" id="{5A3C9327-8689-4122-80A4-95ECC75B193A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48B6B464-DEC4-4931-988D-CA92FC0E2DAA}"/>
              </a:ext>
            </a:extLst>
          </p:cNvPr>
          <p:cNvSpPr/>
          <p:nvPr/>
        </p:nvSpPr>
        <p:spPr>
          <a:xfrm rot="16200000" flipH="1">
            <a:off x="4857285" y="2362501"/>
            <a:ext cx="2514953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1D24ED9-B919-4538-A21F-65B71622C865}"/>
              </a:ext>
            </a:extLst>
          </p:cNvPr>
          <p:cNvSpPr/>
          <p:nvPr/>
        </p:nvSpPr>
        <p:spPr>
          <a:xfrm>
            <a:off x="1295556" y="13133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45671E3-C781-47EB-8AD0-156C831C5F61}"/>
              </a:ext>
            </a:extLst>
          </p:cNvPr>
          <p:cNvSpPr/>
          <p:nvPr/>
        </p:nvSpPr>
        <p:spPr>
          <a:xfrm>
            <a:off x="2887871" y="131858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07476D3-7279-45D6-8961-925D86C50766}"/>
              </a:ext>
            </a:extLst>
          </p:cNvPr>
          <p:cNvSpPr/>
          <p:nvPr/>
        </p:nvSpPr>
        <p:spPr>
          <a:xfrm>
            <a:off x="4459167" y="132384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D6BF629-550F-4F8E-B406-FF97C1923B33}"/>
              </a:ext>
            </a:extLst>
          </p:cNvPr>
          <p:cNvSpPr/>
          <p:nvPr/>
        </p:nvSpPr>
        <p:spPr>
          <a:xfrm>
            <a:off x="6072504" y="13396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248E4F5-FB8D-4408-982D-7A2A5ADC344B}"/>
              </a:ext>
            </a:extLst>
          </p:cNvPr>
          <p:cNvSpPr/>
          <p:nvPr/>
        </p:nvSpPr>
        <p:spPr>
          <a:xfrm>
            <a:off x="7706864" y="132384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6E5B3A8-AE3C-4500-BC6F-C5F9D7E9A09B}"/>
              </a:ext>
            </a:extLst>
          </p:cNvPr>
          <p:cNvSpPr/>
          <p:nvPr/>
        </p:nvSpPr>
        <p:spPr>
          <a:xfrm>
            <a:off x="9278159" y="131859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2B2AA18-0816-4B31-9F39-843F807538A3}"/>
              </a:ext>
            </a:extLst>
          </p:cNvPr>
          <p:cNvSpPr/>
          <p:nvPr/>
        </p:nvSpPr>
        <p:spPr>
          <a:xfrm>
            <a:off x="10786391" y="131333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5D0A072-D6A8-48CE-AAFA-8832D37A9C8F}"/>
              </a:ext>
            </a:extLst>
          </p:cNvPr>
          <p:cNvSpPr/>
          <p:nvPr/>
        </p:nvSpPr>
        <p:spPr>
          <a:xfrm>
            <a:off x="10812671" y="358882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D71CBAD-9975-4FE8-9C8B-5DF825A58734}"/>
              </a:ext>
            </a:extLst>
          </p:cNvPr>
          <p:cNvSpPr/>
          <p:nvPr/>
        </p:nvSpPr>
        <p:spPr>
          <a:xfrm>
            <a:off x="9251887" y="36150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EA2F0FA-2A98-4F64-ACD5-215486D410EA}"/>
              </a:ext>
            </a:extLst>
          </p:cNvPr>
          <p:cNvSpPr/>
          <p:nvPr/>
        </p:nvSpPr>
        <p:spPr>
          <a:xfrm>
            <a:off x="7691103" y="360984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AE4AD8-F40E-46FA-8BE5-EDBD2E2D05BF}"/>
              </a:ext>
            </a:extLst>
          </p:cNvPr>
          <p:cNvSpPr/>
          <p:nvPr/>
        </p:nvSpPr>
        <p:spPr>
          <a:xfrm>
            <a:off x="6077768" y="359408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AAC6D9E-7B5C-4C98-A822-875FF034186F}"/>
              </a:ext>
            </a:extLst>
          </p:cNvPr>
          <p:cNvSpPr/>
          <p:nvPr/>
        </p:nvSpPr>
        <p:spPr>
          <a:xfrm>
            <a:off x="4453924" y="36098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7BA622-F70B-478C-8085-AC49B23FD6A6}"/>
              </a:ext>
            </a:extLst>
          </p:cNvPr>
          <p:cNvSpPr/>
          <p:nvPr/>
        </p:nvSpPr>
        <p:spPr>
          <a:xfrm>
            <a:off x="2893140" y="36151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63F4293-CE6C-430C-A2F4-E342310E0E71}"/>
              </a:ext>
            </a:extLst>
          </p:cNvPr>
          <p:cNvSpPr/>
          <p:nvPr/>
        </p:nvSpPr>
        <p:spPr>
          <a:xfrm>
            <a:off x="1311336" y="360984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AA22327-805F-427E-93F2-A4AA7EFE3D69}"/>
              </a:ext>
            </a:extLst>
          </p:cNvPr>
          <p:cNvGrpSpPr/>
          <p:nvPr/>
        </p:nvGrpSpPr>
        <p:grpSpPr>
          <a:xfrm>
            <a:off x="1193606" y="3215898"/>
            <a:ext cx="1094331" cy="3708839"/>
            <a:chOff x="1193606" y="3215898"/>
            <a:chExt cx="1094331" cy="3708839"/>
          </a:xfrm>
        </p:grpSpPr>
        <p:sp>
          <p:nvSpPr>
            <p:cNvPr id="91" name="Rounded Rectangle 3">
              <a:extLst>
                <a:ext uri="{FF2B5EF4-FFF2-40B4-BE49-F238E27FC236}">
                  <a16:creationId xmlns:a16="http://schemas.microsoft.com/office/drawing/2014/main" id="{5A24E7CC-539A-4ECB-915C-C5561F1C63FC}"/>
                </a:ext>
              </a:extLst>
            </p:cNvPr>
            <p:cNvSpPr/>
            <p:nvPr/>
          </p:nvSpPr>
          <p:spPr>
            <a:xfrm rot="16200000" flipH="1">
              <a:off x="119570" y="4591214"/>
              <a:ext cx="2434485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Rounded Rectangle 3">
              <a:extLst>
                <a:ext uri="{FF2B5EF4-FFF2-40B4-BE49-F238E27FC236}">
                  <a16:creationId xmlns:a16="http://schemas.microsoft.com/office/drawing/2014/main" id="{3775F848-45E7-4263-9660-53297C465380}"/>
                </a:ext>
              </a:extLst>
            </p:cNvPr>
            <p:cNvSpPr/>
            <p:nvPr/>
          </p:nvSpPr>
          <p:spPr>
            <a:xfrm rot="18505485" flipH="1">
              <a:off x="706106" y="4523409"/>
              <a:ext cx="2889342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ounded Rectangle 3">
              <a:extLst>
                <a:ext uri="{FF2B5EF4-FFF2-40B4-BE49-F238E27FC236}">
                  <a16:creationId xmlns:a16="http://schemas.microsoft.com/office/drawing/2014/main" id="{9BB1E2EE-8955-44BB-A38D-377778009981}"/>
                </a:ext>
              </a:extLst>
            </p:cNvPr>
            <p:cNvSpPr/>
            <p:nvPr/>
          </p:nvSpPr>
          <p:spPr>
            <a:xfrm rot="16200000" flipH="1">
              <a:off x="644966" y="6101777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EE87785-0F01-472B-98AE-F4910A3BE692}"/>
              </a:ext>
            </a:extLst>
          </p:cNvPr>
          <p:cNvGrpSpPr/>
          <p:nvPr/>
        </p:nvGrpSpPr>
        <p:grpSpPr>
          <a:xfrm flipH="1">
            <a:off x="9910801" y="3215898"/>
            <a:ext cx="1094331" cy="3708839"/>
            <a:chOff x="1193606" y="3215898"/>
            <a:chExt cx="1094331" cy="3708839"/>
          </a:xfrm>
        </p:grpSpPr>
        <p:sp>
          <p:nvSpPr>
            <p:cNvPr id="95" name="Rounded Rectangle 3">
              <a:extLst>
                <a:ext uri="{FF2B5EF4-FFF2-40B4-BE49-F238E27FC236}">
                  <a16:creationId xmlns:a16="http://schemas.microsoft.com/office/drawing/2014/main" id="{5D822089-E5F7-4347-9CF5-C005FF4A797E}"/>
                </a:ext>
              </a:extLst>
            </p:cNvPr>
            <p:cNvSpPr/>
            <p:nvPr/>
          </p:nvSpPr>
          <p:spPr>
            <a:xfrm rot="16200000" flipH="1">
              <a:off x="119570" y="4591214"/>
              <a:ext cx="2434485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Rounded Rectangle 3">
              <a:extLst>
                <a:ext uri="{FF2B5EF4-FFF2-40B4-BE49-F238E27FC236}">
                  <a16:creationId xmlns:a16="http://schemas.microsoft.com/office/drawing/2014/main" id="{988FAD96-45D5-4E2C-B0D4-B3104AE5080A}"/>
                </a:ext>
              </a:extLst>
            </p:cNvPr>
            <p:cNvSpPr/>
            <p:nvPr/>
          </p:nvSpPr>
          <p:spPr>
            <a:xfrm rot="18505485" flipH="1">
              <a:off x="706106" y="4523409"/>
              <a:ext cx="2889342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Rounded Rectangle 3">
              <a:extLst>
                <a:ext uri="{FF2B5EF4-FFF2-40B4-BE49-F238E27FC236}">
                  <a16:creationId xmlns:a16="http://schemas.microsoft.com/office/drawing/2014/main" id="{A37AB8DF-D26A-4561-AB49-685E4CF1C01F}"/>
                </a:ext>
              </a:extLst>
            </p:cNvPr>
            <p:cNvSpPr/>
            <p:nvPr/>
          </p:nvSpPr>
          <p:spPr>
            <a:xfrm rot="16200000" flipH="1">
              <a:off x="644966" y="6101777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4BE20-F7B9-441B-A2AE-0EF99B0BAE8E}"/>
              </a:ext>
            </a:extLst>
          </p:cNvPr>
          <p:cNvSpPr/>
          <p:nvPr/>
        </p:nvSpPr>
        <p:spPr>
          <a:xfrm>
            <a:off x="-1" y="5935108"/>
            <a:ext cx="12097407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00289DB-5D25-47CB-977A-67FDF792F9A1}"/>
              </a:ext>
            </a:extLst>
          </p:cNvPr>
          <p:cNvSpPr/>
          <p:nvPr/>
        </p:nvSpPr>
        <p:spPr>
          <a:xfrm>
            <a:off x="9230868" y="362560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934DAE3-5055-4FC5-BA91-C60947D49FCC}"/>
              </a:ext>
            </a:extLst>
          </p:cNvPr>
          <p:cNvSpPr/>
          <p:nvPr/>
        </p:nvSpPr>
        <p:spPr>
          <a:xfrm>
            <a:off x="10823183" y="362035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27F54FD-61ED-4005-AA1E-C61F137FF51C}"/>
              </a:ext>
            </a:extLst>
          </p:cNvPr>
          <p:cNvSpPr/>
          <p:nvPr/>
        </p:nvSpPr>
        <p:spPr>
          <a:xfrm>
            <a:off x="2903668" y="36150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30CF056-97DD-420D-ABD1-200AE5B3F9FD}"/>
              </a:ext>
            </a:extLst>
          </p:cNvPr>
          <p:cNvSpPr/>
          <p:nvPr/>
        </p:nvSpPr>
        <p:spPr>
          <a:xfrm>
            <a:off x="1290330" y="363086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E9F6B1E-B4FE-48E9-A6BB-8172F0A1B440}"/>
              </a:ext>
            </a:extLst>
          </p:cNvPr>
          <p:cNvCxnSpPr>
            <a:cxnSpLocks/>
          </p:cNvCxnSpPr>
          <p:nvPr/>
        </p:nvCxnSpPr>
        <p:spPr>
          <a:xfrm flipV="1">
            <a:off x="1345887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0DB76B2-98CB-46EF-BFF2-604F09926184}"/>
              </a:ext>
            </a:extLst>
          </p:cNvPr>
          <p:cNvCxnSpPr>
            <a:cxnSpLocks/>
          </p:cNvCxnSpPr>
          <p:nvPr/>
        </p:nvCxnSpPr>
        <p:spPr>
          <a:xfrm flipH="1">
            <a:off x="1357815" y="787454"/>
            <a:ext cx="9453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552429E-2308-47DF-A6C5-A7FA21B4130D}"/>
              </a:ext>
            </a:extLst>
          </p:cNvPr>
          <p:cNvSpPr txBox="1"/>
          <p:nvPr/>
        </p:nvSpPr>
        <p:spPr>
          <a:xfrm>
            <a:off x="1866875" y="613447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E56C1FA-C430-4A44-A872-57AD427C33B9}"/>
              </a:ext>
            </a:extLst>
          </p:cNvPr>
          <p:cNvCxnSpPr>
            <a:cxnSpLocks/>
          </p:cNvCxnSpPr>
          <p:nvPr/>
        </p:nvCxnSpPr>
        <p:spPr>
          <a:xfrm flipV="1">
            <a:off x="2933591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159CE82-4668-48F3-88DB-FF64A6098CED}"/>
              </a:ext>
            </a:extLst>
          </p:cNvPr>
          <p:cNvCxnSpPr>
            <a:cxnSpLocks/>
          </p:cNvCxnSpPr>
          <p:nvPr/>
        </p:nvCxnSpPr>
        <p:spPr>
          <a:xfrm flipV="1">
            <a:off x="4494373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75EAF11-C96E-4EF2-82F6-974C118E227F}"/>
              </a:ext>
            </a:extLst>
          </p:cNvPr>
          <p:cNvCxnSpPr>
            <a:cxnSpLocks/>
          </p:cNvCxnSpPr>
          <p:nvPr/>
        </p:nvCxnSpPr>
        <p:spPr>
          <a:xfrm flipV="1">
            <a:off x="6105451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AC0B139-3602-45F9-A3E1-35C53932BCE5}"/>
              </a:ext>
            </a:extLst>
          </p:cNvPr>
          <p:cNvCxnSpPr>
            <a:cxnSpLocks/>
          </p:cNvCxnSpPr>
          <p:nvPr/>
        </p:nvCxnSpPr>
        <p:spPr>
          <a:xfrm flipV="1">
            <a:off x="7736823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186277C-D1A1-436A-8D14-78AF54C0F690}"/>
              </a:ext>
            </a:extLst>
          </p:cNvPr>
          <p:cNvCxnSpPr>
            <a:cxnSpLocks/>
          </p:cNvCxnSpPr>
          <p:nvPr/>
        </p:nvCxnSpPr>
        <p:spPr>
          <a:xfrm flipV="1">
            <a:off x="9307752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E41576C-947B-4E91-9760-9667E8BA078B}"/>
              </a:ext>
            </a:extLst>
          </p:cNvPr>
          <p:cNvCxnSpPr>
            <a:cxnSpLocks/>
          </p:cNvCxnSpPr>
          <p:nvPr/>
        </p:nvCxnSpPr>
        <p:spPr>
          <a:xfrm flipV="1">
            <a:off x="10823183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42FBB9D-D2E5-4D45-B757-FBDF11CC4AF2}"/>
              </a:ext>
            </a:extLst>
          </p:cNvPr>
          <p:cNvSpPr txBox="1"/>
          <p:nvPr/>
        </p:nvSpPr>
        <p:spPr>
          <a:xfrm>
            <a:off x="3485628" y="60819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4FE8FFC-8CB3-410C-9EDB-BAB7BC8B794E}"/>
              </a:ext>
            </a:extLst>
          </p:cNvPr>
          <p:cNvSpPr txBox="1"/>
          <p:nvPr/>
        </p:nvSpPr>
        <p:spPr>
          <a:xfrm>
            <a:off x="5007107" y="613447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9708215-959F-4370-9F73-0CF6716E76C0}"/>
              </a:ext>
            </a:extLst>
          </p:cNvPr>
          <p:cNvSpPr txBox="1"/>
          <p:nvPr/>
        </p:nvSpPr>
        <p:spPr>
          <a:xfrm>
            <a:off x="6686644" y="60278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E6D2EC9-D870-41B0-8579-B7007AE7A7A9}"/>
              </a:ext>
            </a:extLst>
          </p:cNvPr>
          <p:cNvSpPr txBox="1"/>
          <p:nvPr/>
        </p:nvSpPr>
        <p:spPr>
          <a:xfrm>
            <a:off x="8202074" y="60278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C87D3B-BA2D-4A24-AF28-6E41C80BA8E7}"/>
              </a:ext>
            </a:extLst>
          </p:cNvPr>
          <p:cNvSpPr txBox="1"/>
          <p:nvPr/>
        </p:nvSpPr>
        <p:spPr>
          <a:xfrm>
            <a:off x="9823064" y="60278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8C5611C-4DF5-45DE-BC9F-6B82A289378D}"/>
              </a:ext>
            </a:extLst>
          </p:cNvPr>
          <p:cNvCxnSpPr>
            <a:cxnSpLocks/>
          </p:cNvCxnSpPr>
          <p:nvPr/>
        </p:nvCxnSpPr>
        <p:spPr>
          <a:xfrm flipH="1">
            <a:off x="409904" y="1355370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A06A15E-EC69-4A92-837E-893B15804D14}"/>
              </a:ext>
            </a:extLst>
          </p:cNvPr>
          <p:cNvCxnSpPr>
            <a:cxnSpLocks/>
          </p:cNvCxnSpPr>
          <p:nvPr/>
        </p:nvCxnSpPr>
        <p:spPr>
          <a:xfrm flipH="1">
            <a:off x="409904" y="2506638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4A94558-363D-4145-B6D9-8E5AF28E81BC}"/>
              </a:ext>
            </a:extLst>
          </p:cNvPr>
          <p:cNvCxnSpPr>
            <a:cxnSpLocks/>
          </p:cNvCxnSpPr>
          <p:nvPr/>
        </p:nvCxnSpPr>
        <p:spPr>
          <a:xfrm flipH="1">
            <a:off x="409904" y="3643399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18643CF-85F2-4372-8CC9-BA4ABBFBE057}"/>
              </a:ext>
            </a:extLst>
          </p:cNvPr>
          <p:cNvCxnSpPr>
            <a:cxnSpLocks/>
          </p:cNvCxnSpPr>
          <p:nvPr/>
        </p:nvCxnSpPr>
        <p:spPr>
          <a:xfrm flipV="1">
            <a:off x="748027" y="1346488"/>
            <a:ext cx="0" cy="4311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B9F77AE0-B130-4327-B309-3D6E8D3434D3}"/>
              </a:ext>
            </a:extLst>
          </p:cNvPr>
          <p:cNvSpPr txBox="1"/>
          <p:nvPr/>
        </p:nvSpPr>
        <p:spPr>
          <a:xfrm>
            <a:off x="496996" y="177830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2857592-E466-4071-BE7D-1B7674C7A31B}"/>
              </a:ext>
            </a:extLst>
          </p:cNvPr>
          <p:cNvSpPr txBox="1"/>
          <p:nvPr/>
        </p:nvSpPr>
        <p:spPr>
          <a:xfrm>
            <a:off x="496996" y="2888127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8D86AEB-A393-4317-B343-49E598CE076D}"/>
              </a:ext>
            </a:extLst>
          </p:cNvPr>
          <p:cNvSpPr/>
          <p:nvPr/>
        </p:nvSpPr>
        <p:spPr>
          <a:xfrm>
            <a:off x="1290330" y="565785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880F0DA-14D1-4724-978D-8EF83CFE1C6E}"/>
              </a:ext>
            </a:extLst>
          </p:cNvPr>
          <p:cNvSpPr/>
          <p:nvPr/>
        </p:nvSpPr>
        <p:spPr>
          <a:xfrm>
            <a:off x="10832919" y="566632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4C96F29-C14E-423D-99EF-4A5DAD48CEDD}"/>
              </a:ext>
            </a:extLst>
          </p:cNvPr>
          <p:cNvCxnSpPr>
            <a:cxnSpLocks/>
          </p:cNvCxnSpPr>
          <p:nvPr/>
        </p:nvCxnSpPr>
        <p:spPr>
          <a:xfrm flipH="1">
            <a:off x="409904" y="5657853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FBA07F3-951E-4786-B713-AD7C0570CE2C}"/>
              </a:ext>
            </a:extLst>
          </p:cNvPr>
          <p:cNvSpPr txBox="1"/>
          <p:nvPr/>
        </p:nvSpPr>
        <p:spPr>
          <a:xfrm>
            <a:off x="496996" y="446596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6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1800E78-1080-4E51-B833-01CA23A482A4}"/>
              </a:ext>
            </a:extLst>
          </p:cNvPr>
          <p:cNvSpPr txBox="1"/>
          <p:nvPr/>
        </p:nvSpPr>
        <p:spPr>
          <a:xfrm>
            <a:off x="4160457" y="88213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A228B36-E946-41D3-AA83-B94BCAFED7C2}"/>
              </a:ext>
            </a:extLst>
          </p:cNvPr>
          <p:cNvSpPr txBox="1"/>
          <p:nvPr/>
        </p:nvSpPr>
        <p:spPr>
          <a:xfrm>
            <a:off x="5765076" y="8668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8F2C111-CC97-414E-A565-786EE10167DC}"/>
              </a:ext>
            </a:extLst>
          </p:cNvPr>
          <p:cNvSpPr txBox="1"/>
          <p:nvPr/>
        </p:nvSpPr>
        <p:spPr>
          <a:xfrm>
            <a:off x="7389541" y="89181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D7247AA-3F97-441C-92A5-338DA6E0A16D}"/>
              </a:ext>
            </a:extLst>
          </p:cNvPr>
          <p:cNvSpPr txBox="1"/>
          <p:nvPr/>
        </p:nvSpPr>
        <p:spPr>
          <a:xfrm>
            <a:off x="4011073" y="232197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4A33B0A-C245-4F8D-9D1A-D38CE57B1ED6}"/>
              </a:ext>
            </a:extLst>
          </p:cNvPr>
          <p:cNvSpPr txBox="1"/>
          <p:nvPr/>
        </p:nvSpPr>
        <p:spPr>
          <a:xfrm>
            <a:off x="7882336" y="234051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32EA90-7439-4F0C-9FEB-C2125D406444}"/>
              </a:ext>
            </a:extLst>
          </p:cNvPr>
          <p:cNvSpPr txBox="1"/>
          <p:nvPr/>
        </p:nvSpPr>
        <p:spPr>
          <a:xfrm>
            <a:off x="4131265" y="37652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08EA160-E642-45EB-BA44-DC74F5FC29CE}"/>
              </a:ext>
            </a:extLst>
          </p:cNvPr>
          <p:cNvCxnSpPr>
            <a:cxnSpLocks/>
          </p:cNvCxnSpPr>
          <p:nvPr/>
        </p:nvCxnSpPr>
        <p:spPr>
          <a:xfrm flipH="1">
            <a:off x="4494373" y="3693852"/>
            <a:ext cx="0" cy="7826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281F5A8-5054-4384-81A5-B729DF785345}"/>
              </a:ext>
            </a:extLst>
          </p:cNvPr>
          <p:cNvSpPr/>
          <p:nvPr/>
        </p:nvSpPr>
        <p:spPr>
          <a:xfrm>
            <a:off x="4065184" y="4507395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400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394EAD2-0A57-4284-86B7-3A660CC878AF}"/>
              </a:ext>
            </a:extLst>
          </p:cNvPr>
          <p:cNvCxnSpPr>
            <a:cxnSpLocks/>
          </p:cNvCxnSpPr>
          <p:nvPr/>
        </p:nvCxnSpPr>
        <p:spPr>
          <a:xfrm flipH="1">
            <a:off x="7737683" y="3677757"/>
            <a:ext cx="0" cy="7826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74BB933-E681-43CF-BEBC-6053DEF10857}"/>
              </a:ext>
            </a:extLst>
          </p:cNvPr>
          <p:cNvCxnSpPr>
            <a:cxnSpLocks/>
          </p:cNvCxnSpPr>
          <p:nvPr/>
        </p:nvCxnSpPr>
        <p:spPr>
          <a:xfrm>
            <a:off x="6122106" y="3667247"/>
            <a:ext cx="0" cy="11665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CF5E98A-9BBA-408A-B804-F91085D25E5C}"/>
              </a:ext>
            </a:extLst>
          </p:cNvPr>
          <p:cNvSpPr/>
          <p:nvPr/>
        </p:nvSpPr>
        <p:spPr>
          <a:xfrm>
            <a:off x="7275177" y="4469691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400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CBFD801-7EF1-4D00-BE35-AFE0EDA951CA}"/>
              </a:ext>
            </a:extLst>
          </p:cNvPr>
          <p:cNvSpPr/>
          <p:nvPr/>
        </p:nvSpPr>
        <p:spPr>
          <a:xfrm>
            <a:off x="5692917" y="4863034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800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672270B-429D-4B18-BD32-A590AF50F2B9}"/>
              </a:ext>
            </a:extLst>
          </p:cNvPr>
          <p:cNvSpPr txBox="1"/>
          <p:nvPr/>
        </p:nvSpPr>
        <p:spPr>
          <a:xfrm>
            <a:off x="5787686" y="374693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F823E94-DA4C-4209-9E5F-5144C851E892}"/>
              </a:ext>
            </a:extLst>
          </p:cNvPr>
          <p:cNvSpPr txBox="1"/>
          <p:nvPr/>
        </p:nvSpPr>
        <p:spPr>
          <a:xfrm>
            <a:off x="7389541" y="37413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Frame 150">
            <a:extLst>
              <a:ext uri="{FF2B5EF4-FFF2-40B4-BE49-F238E27FC236}">
                <a16:creationId xmlns:a16="http://schemas.microsoft.com/office/drawing/2014/main" id="{452DDBD7-1108-4CF3-ACB6-408B1FFE1455}"/>
              </a:ext>
            </a:extLst>
          </p:cNvPr>
          <p:cNvSpPr/>
          <p:nvPr/>
        </p:nvSpPr>
        <p:spPr>
          <a:xfrm>
            <a:off x="-660590" y="-701742"/>
            <a:ext cx="12856133" cy="7927076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6815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flipH="1">
            <a:off x="2841172" y="3951512"/>
            <a:ext cx="9906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 flipH="1">
            <a:off x="2852058" y="2514599"/>
            <a:ext cx="9906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3668486" y="2057399"/>
            <a:ext cx="5170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09800" y="990600"/>
            <a:ext cx="1143000" cy="533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64442" y="1246107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6368" y="1872733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ft</a:t>
            </a:r>
          </a:p>
        </p:txBody>
      </p:sp>
      <p:sp>
        <p:nvSpPr>
          <p:cNvPr id="6" name="Frame 5"/>
          <p:cNvSpPr/>
          <p:nvPr/>
        </p:nvSpPr>
        <p:spPr>
          <a:xfrm>
            <a:off x="1556657" y="381000"/>
            <a:ext cx="8763000" cy="5257800"/>
          </a:xfrm>
          <a:prstGeom prst="frame">
            <a:avLst>
              <a:gd name="adj1" fmla="val 2008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12618" y="2514599"/>
            <a:ext cx="565315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96342" y="427808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839200" y="1600199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 rot="19879869">
            <a:off x="3386374" y="3225657"/>
            <a:ext cx="3270813" cy="31154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75016" y="404948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59286" y="2623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664130" y="2623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668486" y="1796144"/>
            <a:ext cx="0" cy="60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02828" y="1807029"/>
            <a:ext cx="0" cy="60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11854" y="187234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52800" y="2133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7300" y="2895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5912" y="28956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971800" y="2658292"/>
            <a:ext cx="0" cy="147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56114" y="2667000"/>
            <a:ext cx="772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67000" y="4114800"/>
            <a:ext cx="772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99657" y="3179410"/>
            <a:ext cx="55976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ft</a:t>
            </a:r>
          </a:p>
        </p:txBody>
      </p:sp>
    </p:spTree>
    <p:extLst>
      <p:ext uri="{BB962C8B-B14F-4D97-AF65-F5344CB8AC3E}">
        <p14:creationId xmlns:p14="http://schemas.microsoft.com/office/powerpoint/2010/main" val="25375328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19471319">
            <a:off x="7826097" y="3300923"/>
            <a:ext cx="1540152" cy="2090056"/>
            <a:chOff x="5927448" y="1513116"/>
            <a:chExt cx="1540152" cy="2090056"/>
          </a:xfrm>
        </p:grpSpPr>
        <p:pic>
          <p:nvPicPr>
            <p:cNvPr id="1028" name="Picture 4" descr="http://psdcovers.s3.amazonaws.com/wp-content/uploads/2011/12/CAN005r4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37" t="3338" r="32130" b="5882"/>
            <a:stretch/>
          </p:blipFill>
          <p:spPr bwMode="auto">
            <a:xfrm>
              <a:off x="6173241" y="1600198"/>
              <a:ext cx="1032414" cy="1955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5927448" y="1513116"/>
              <a:ext cx="1524000" cy="228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43600" y="3374572"/>
              <a:ext cx="1524000" cy="228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26" name="Picture 2" descr="http://www.woodworkersworkshop.com/store/media/ecom/prodlg/19-W79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667000"/>
            <a:ext cx="2485221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 rot="1523744">
            <a:off x="5365476" y="3086525"/>
            <a:ext cx="4088569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975448" y="4943980"/>
            <a:ext cx="1616352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937170" y="3893155"/>
            <a:ext cx="1654631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13246" y="281916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8040188" y="35269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096102" y="5057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74332" y="4012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058400" y="1295400"/>
            <a:ext cx="1143000" cy="533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69302" y="35168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21466" y="53231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14912" y="3238583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34000" y="2470548"/>
            <a:ext cx="390326" cy="7620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Frame 20"/>
          <p:cNvSpPr/>
          <p:nvPr/>
        </p:nvSpPr>
        <p:spPr>
          <a:xfrm>
            <a:off x="1672978" y="762000"/>
            <a:ext cx="10210800" cy="61722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34000" y="1828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3" name="Arc 22"/>
          <p:cNvSpPr/>
          <p:nvPr/>
        </p:nvSpPr>
        <p:spPr>
          <a:xfrm flipH="1">
            <a:off x="6836228" y="1752600"/>
            <a:ext cx="4572000" cy="4572000"/>
          </a:xfrm>
          <a:prstGeom prst="arc">
            <a:avLst>
              <a:gd name="adj1" fmla="val 20129334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3742" y="33528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512920" y="4038600"/>
            <a:ext cx="693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219690" y="3057374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240484" y="2558144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867400" y="1447800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73850" y="1600201"/>
            <a:ext cx="3351151" cy="160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84570" y="2047296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.3 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43304" y="2776640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.1 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84361F-AF34-4CE3-8EF1-427FA675AAAF}"/>
              </a:ext>
            </a:extLst>
          </p:cNvPr>
          <p:cNvCxnSpPr>
            <a:cxnSpLocks/>
          </p:cNvCxnSpPr>
          <p:nvPr/>
        </p:nvCxnSpPr>
        <p:spPr>
          <a:xfrm flipH="1">
            <a:off x="9299377" y="5090922"/>
            <a:ext cx="1704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843D47-D1E1-45C7-9715-5DFA6754A31D}"/>
              </a:ext>
            </a:extLst>
          </p:cNvPr>
          <p:cNvCxnSpPr>
            <a:cxnSpLocks/>
          </p:cNvCxnSpPr>
          <p:nvPr/>
        </p:nvCxnSpPr>
        <p:spPr>
          <a:xfrm flipH="1">
            <a:off x="9240238" y="4048874"/>
            <a:ext cx="1704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16147CB-8EDE-4970-B070-66B5CAB11AA7}"/>
              </a:ext>
            </a:extLst>
          </p:cNvPr>
          <p:cNvCxnSpPr>
            <a:cxnSpLocks/>
          </p:cNvCxnSpPr>
          <p:nvPr/>
        </p:nvCxnSpPr>
        <p:spPr>
          <a:xfrm flipV="1">
            <a:off x="10513209" y="4038600"/>
            <a:ext cx="0" cy="1060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61ABAD2-24BA-43BC-820C-16C9793AE37B}"/>
              </a:ext>
            </a:extLst>
          </p:cNvPr>
          <p:cNvSpPr txBox="1"/>
          <p:nvPr/>
        </p:nvSpPr>
        <p:spPr>
          <a:xfrm>
            <a:off x="10210800" y="4378243"/>
            <a:ext cx="59663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.1 m</a:t>
            </a:r>
          </a:p>
        </p:txBody>
      </p:sp>
    </p:spTree>
    <p:extLst>
      <p:ext uri="{BB962C8B-B14F-4D97-AF65-F5344CB8AC3E}">
        <p14:creationId xmlns:p14="http://schemas.microsoft.com/office/powerpoint/2010/main" val="18326572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A77439D-ECFE-4A2A-83B3-5B70673157C7}"/>
              </a:ext>
            </a:extLst>
          </p:cNvPr>
          <p:cNvSpPr/>
          <p:nvPr/>
        </p:nvSpPr>
        <p:spPr>
          <a:xfrm rot="3278564">
            <a:off x="3183333" y="123758"/>
            <a:ext cx="2354705" cy="35097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D9FA6E-5867-4A0F-B07E-8E63B28B08FC}"/>
              </a:ext>
            </a:extLst>
          </p:cNvPr>
          <p:cNvSpPr/>
          <p:nvPr/>
        </p:nvSpPr>
        <p:spPr>
          <a:xfrm>
            <a:off x="3055079" y="130603"/>
            <a:ext cx="2004127" cy="50254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0CCF5D-21E4-48BD-8CFA-566FC810C746}"/>
              </a:ext>
            </a:extLst>
          </p:cNvPr>
          <p:cNvSpPr/>
          <p:nvPr/>
        </p:nvSpPr>
        <p:spPr>
          <a:xfrm>
            <a:off x="6755258" y="3429000"/>
            <a:ext cx="626724" cy="13870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10">
            <a:extLst>
              <a:ext uri="{FF2B5EF4-FFF2-40B4-BE49-F238E27FC236}">
                <a16:creationId xmlns:a16="http://schemas.microsoft.com/office/drawing/2014/main" id="{3165A634-1C45-42B7-8BFE-69CDD844DAA6}"/>
              </a:ext>
            </a:extLst>
          </p:cNvPr>
          <p:cNvSpPr/>
          <p:nvPr/>
        </p:nvSpPr>
        <p:spPr>
          <a:xfrm rot="16200000">
            <a:off x="5893238" y="3985344"/>
            <a:ext cx="1743561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ACDDEE3-A68F-4FB6-9004-47C35770DC14}"/>
              </a:ext>
            </a:extLst>
          </p:cNvPr>
          <p:cNvSpPr/>
          <p:nvPr/>
        </p:nvSpPr>
        <p:spPr>
          <a:xfrm>
            <a:off x="7068621" y="2691829"/>
            <a:ext cx="1160980" cy="29897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22DD2F-901C-425F-B8BB-6143F7DAAA30}"/>
              </a:ext>
            </a:extLst>
          </p:cNvPr>
          <p:cNvGrpSpPr/>
          <p:nvPr/>
        </p:nvGrpSpPr>
        <p:grpSpPr>
          <a:xfrm rot="20274020">
            <a:off x="4897604" y="2273900"/>
            <a:ext cx="1905000" cy="2700264"/>
            <a:chOff x="824929" y="2526711"/>
            <a:chExt cx="1905000" cy="270026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EC80E23-8DA8-4076-AE33-F2E7689D9B59}"/>
                </a:ext>
              </a:extLst>
            </p:cNvPr>
            <p:cNvSpPr/>
            <p:nvPr/>
          </p:nvSpPr>
          <p:spPr>
            <a:xfrm rot="5400000">
              <a:off x="413729" y="3739683"/>
              <a:ext cx="2700264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28" name="Picture 4" descr="Spring Coil Icons - Download Free Vector Icons | Noun Project">
              <a:extLst>
                <a:ext uri="{FF2B5EF4-FFF2-40B4-BE49-F238E27FC236}">
                  <a16:creationId xmlns:a16="http://schemas.microsoft.com/office/drawing/2014/main" id="{E8CF51EA-6D81-495E-860B-D51022B4D9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29" y="3089285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0614FF-2BF8-4F07-9DEC-90EBCA683B5A}"/>
                </a:ext>
              </a:extLst>
            </p:cNvPr>
            <p:cNvSpPr/>
            <p:nvPr/>
          </p:nvSpPr>
          <p:spPr>
            <a:xfrm>
              <a:off x="1438382" y="2911439"/>
              <a:ext cx="616450" cy="47261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694F3B-34A8-4130-B473-8445EAD01C78}"/>
                </a:ext>
              </a:extLst>
            </p:cNvPr>
            <p:cNvSpPr/>
            <p:nvPr/>
          </p:nvSpPr>
          <p:spPr>
            <a:xfrm>
              <a:off x="1438382" y="4559859"/>
              <a:ext cx="616450" cy="32021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472C55C3-6B9F-4C7F-A29B-8C4CBB2762E3}"/>
              </a:ext>
            </a:extLst>
          </p:cNvPr>
          <p:cNvSpPr/>
          <p:nvPr/>
        </p:nvSpPr>
        <p:spPr>
          <a:xfrm>
            <a:off x="4808305" y="4719965"/>
            <a:ext cx="2104148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826E205D-F644-4F23-87F2-E262A72DC868}"/>
              </a:ext>
            </a:extLst>
          </p:cNvPr>
          <p:cNvSpPr/>
          <p:nvPr/>
        </p:nvSpPr>
        <p:spPr>
          <a:xfrm>
            <a:off x="4798031" y="3250723"/>
            <a:ext cx="2104148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B62784-C5BD-4A2C-96AC-A787AB87D0BF}"/>
              </a:ext>
            </a:extLst>
          </p:cNvPr>
          <p:cNvSpPr txBox="1"/>
          <p:nvPr/>
        </p:nvSpPr>
        <p:spPr>
          <a:xfrm>
            <a:off x="5395728" y="20359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98CDFC-FCD9-4334-978D-BC06AFA8D047}"/>
              </a:ext>
            </a:extLst>
          </p:cNvPr>
          <p:cNvSpPr/>
          <p:nvPr/>
        </p:nvSpPr>
        <p:spPr>
          <a:xfrm>
            <a:off x="6699264" y="33478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287C00F-8E83-4CE6-93EF-15E6979C389A}"/>
              </a:ext>
            </a:extLst>
          </p:cNvPr>
          <p:cNvSpPr/>
          <p:nvPr/>
        </p:nvSpPr>
        <p:spPr>
          <a:xfrm>
            <a:off x="6699264" y="481515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801AD5-B71F-4317-9CAE-941DFF3A770A}"/>
              </a:ext>
            </a:extLst>
          </p:cNvPr>
          <p:cNvSpPr/>
          <p:nvPr/>
        </p:nvSpPr>
        <p:spPr>
          <a:xfrm>
            <a:off x="4910041" y="48247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54D137-9AC0-446E-9E4B-BAE03ADBBB78}"/>
              </a:ext>
            </a:extLst>
          </p:cNvPr>
          <p:cNvSpPr/>
          <p:nvPr/>
        </p:nvSpPr>
        <p:spPr>
          <a:xfrm>
            <a:off x="4910253" y="335243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D6B61-54C9-4C67-AB52-6B35FD738D2B}"/>
              </a:ext>
            </a:extLst>
          </p:cNvPr>
          <p:cNvSpPr/>
          <p:nvPr/>
        </p:nvSpPr>
        <p:spPr>
          <a:xfrm>
            <a:off x="5336601" y="246723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050416-2682-454D-9D30-C4455CBB0D7D}"/>
              </a:ext>
            </a:extLst>
          </p:cNvPr>
          <p:cNvSpPr/>
          <p:nvPr/>
        </p:nvSpPr>
        <p:spPr>
          <a:xfrm>
            <a:off x="6310119" y="481641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122168-CA10-4AE1-ADF0-B20E5440DB07}"/>
              </a:ext>
            </a:extLst>
          </p:cNvPr>
          <p:cNvSpPr txBox="1"/>
          <p:nvPr/>
        </p:nvSpPr>
        <p:spPr>
          <a:xfrm>
            <a:off x="4543234" y="29815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C9B985-E6C9-4CF6-BFED-1E31EFF2F166}"/>
              </a:ext>
            </a:extLst>
          </p:cNvPr>
          <p:cNvSpPr txBox="1"/>
          <p:nvPr/>
        </p:nvSpPr>
        <p:spPr>
          <a:xfrm>
            <a:off x="6586767" y="28686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5E6D64-C2D9-4EF2-8441-9C5C00B214DF}"/>
              </a:ext>
            </a:extLst>
          </p:cNvPr>
          <p:cNvSpPr txBox="1"/>
          <p:nvPr/>
        </p:nvSpPr>
        <p:spPr>
          <a:xfrm>
            <a:off x="4592998" y="443454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D03B72-9810-467B-98E8-40A596278540}"/>
              </a:ext>
            </a:extLst>
          </p:cNvPr>
          <p:cNvSpPr txBox="1"/>
          <p:nvPr/>
        </p:nvSpPr>
        <p:spPr>
          <a:xfrm>
            <a:off x="6048689" y="499844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2CC65B-562C-4935-9FE5-05792F9DE11B}"/>
              </a:ext>
            </a:extLst>
          </p:cNvPr>
          <p:cNvSpPr txBox="1"/>
          <p:nvPr/>
        </p:nvSpPr>
        <p:spPr>
          <a:xfrm>
            <a:off x="6765018" y="50157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F9E8D7-662B-4458-9451-44813EE985FD}"/>
              </a:ext>
            </a:extLst>
          </p:cNvPr>
          <p:cNvCxnSpPr>
            <a:cxnSpLocks/>
          </p:cNvCxnSpPr>
          <p:nvPr/>
        </p:nvCxnSpPr>
        <p:spPr>
          <a:xfrm flipH="1">
            <a:off x="3914453" y="4873203"/>
            <a:ext cx="741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E3BFA1-12E3-40AD-BC5E-46E9E85B2E9E}"/>
              </a:ext>
            </a:extLst>
          </p:cNvPr>
          <p:cNvCxnSpPr>
            <a:cxnSpLocks/>
          </p:cNvCxnSpPr>
          <p:nvPr/>
        </p:nvCxnSpPr>
        <p:spPr>
          <a:xfrm flipH="1">
            <a:off x="3914453" y="3380196"/>
            <a:ext cx="741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C05325-124E-483C-8C7B-9B7BD8ED11B2}"/>
              </a:ext>
            </a:extLst>
          </p:cNvPr>
          <p:cNvCxnSpPr>
            <a:cxnSpLocks/>
          </p:cNvCxnSpPr>
          <p:nvPr/>
        </p:nvCxnSpPr>
        <p:spPr>
          <a:xfrm flipH="1">
            <a:off x="3914453" y="2467238"/>
            <a:ext cx="1233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21776F-B5FB-43B5-A850-D19DC794A886}"/>
              </a:ext>
            </a:extLst>
          </p:cNvPr>
          <p:cNvCxnSpPr>
            <a:cxnSpLocks/>
          </p:cNvCxnSpPr>
          <p:nvPr/>
        </p:nvCxnSpPr>
        <p:spPr>
          <a:xfrm>
            <a:off x="4315146" y="2467238"/>
            <a:ext cx="0" cy="2405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96E2B8C-FE27-4A0D-9469-A9E84161AAC9}"/>
              </a:ext>
            </a:extLst>
          </p:cNvPr>
          <p:cNvSpPr txBox="1"/>
          <p:nvPr/>
        </p:nvSpPr>
        <p:spPr>
          <a:xfrm>
            <a:off x="3964081" y="2715031"/>
            <a:ext cx="75373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FBB5B2-4226-4086-A280-D43F41690E03}"/>
              </a:ext>
            </a:extLst>
          </p:cNvPr>
          <p:cNvSpPr txBox="1"/>
          <p:nvPr/>
        </p:nvSpPr>
        <p:spPr>
          <a:xfrm>
            <a:off x="3938280" y="3972488"/>
            <a:ext cx="75373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79E2A1-99F3-4B38-818E-074797EF752E}"/>
              </a:ext>
            </a:extLst>
          </p:cNvPr>
          <p:cNvCxnSpPr>
            <a:cxnSpLocks/>
          </p:cNvCxnSpPr>
          <p:nvPr/>
        </p:nvCxnSpPr>
        <p:spPr>
          <a:xfrm flipV="1">
            <a:off x="4900348" y="1878653"/>
            <a:ext cx="0" cy="125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5C9A5F4-9C6A-4305-912A-828CC0DFBB9E}"/>
              </a:ext>
            </a:extLst>
          </p:cNvPr>
          <p:cNvCxnSpPr>
            <a:cxnSpLocks/>
          </p:cNvCxnSpPr>
          <p:nvPr/>
        </p:nvCxnSpPr>
        <p:spPr>
          <a:xfrm flipV="1">
            <a:off x="5380184" y="1878653"/>
            <a:ext cx="2137" cy="41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663D97F-1C53-44B4-8D4E-1D76FB549686}"/>
              </a:ext>
            </a:extLst>
          </p:cNvPr>
          <p:cNvCxnSpPr>
            <a:cxnSpLocks/>
          </p:cNvCxnSpPr>
          <p:nvPr/>
        </p:nvCxnSpPr>
        <p:spPr>
          <a:xfrm flipV="1">
            <a:off x="4908953" y="2048456"/>
            <a:ext cx="4712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029D5DE-C34E-4977-93FD-31958A705761}"/>
              </a:ext>
            </a:extLst>
          </p:cNvPr>
          <p:cNvSpPr txBox="1"/>
          <p:nvPr/>
        </p:nvSpPr>
        <p:spPr>
          <a:xfrm>
            <a:off x="4739119" y="1510975"/>
            <a:ext cx="75373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3DA8208-C75C-43A4-B5AB-F089036CB611}"/>
              </a:ext>
            </a:extLst>
          </p:cNvPr>
          <p:cNvCxnSpPr>
            <a:cxnSpLocks/>
          </p:cNvCxnSpPr>
          <p:nvPr/>
        </p:nvCxnSpPr>
        <p:spPr>
          <a:xfrm>
            <a:off x="4930606" y="5141172"/>
            <a:ext cx="0" cy="652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46C6B7-7E9A-4E71-BC6F-F0061E9D2FEC}"/>
              </a:ext>
            </a:extLst>
          </p:cNvPr>
          <p:cNvCxnSpPr>
            <a:cxnSpLocks/>
          </p:cNvCxnSpPr>
          <p:nvPr/>
        </p:nvCxnSpPr>
        <p:spPr>
          <a:xfrm>
            <a:off x="6355839" y="5141172"/>
            <a:ext cx="0" cy="652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B78CC1-35FA-4075-9C84-64690387668C}"/>
              </a:ext>
            </a:extLst>
          </p:cNvPr>
          <p:cNvCxnSpPr>
            <a:cxnSpLocks/>
          </p:cNvCxnSpPr>
          <p:nvPr/>
        </p:nvCxnSpPr>
        <p:spPr>
          <a:xfrm>
            <a:off x="6765018" y="5126868"/>
            <a:ext cx="0" cy="1273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89B4A81-3B66-4484-AC4B-24318745DE62}"/>
              </a:ext>
            </a:extLst>
          </p:cNvPr>
          <p:cNvCxnSpPr>
            <a:cxnSpLocks/>
          </p:cNvCxnSpPr>
          <p:nvPr/>
        </p:nvCxnSpPr>
        <p:spPr>
          <a:xfrm flipH="1">
            <a:off x="4955762" y="5488745"/>
            <a:ext cx="1809256" cy="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BC8E13C-134E-4DD2-A2BC-D87250A3FA2C}"/>
              </a:ext>
            </a:extLst>
          </p:cNvPr>
          <p:cNvSpPr txBox="1"/>
          <p:nvPr/>
        </p:nvSpPr>
        <p:spPr>
          <a:xfrm>
            <a:off x="5281818" y="5307276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9C9FB9-AEBF-40BC-A457-192E50F84B4B}"/>
              </a:ext>
            </a:extLst>
          </p:cNvPr>
          <p:cNvSpPr txBox="1"/>
          <p:nvPr/>
        </p:nvSpPr>
        <p:spPr>
          <a:xfrm>
            <a:off x="5947121" y="6042099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677ED87-C16D-4E86-8877-7F01C0301ADD}"/>
              </a:ext>
            </a:extLst>
          </p:cNvPr>
          <p:cNvCxnSpPr>
            <a:cxnSpLocks/>
          </p:cNvCxnSpPr>
          <p:nvPr/>
        </p:nvCxnSpPr>
        <p:spPr>
          <a:xfrm flipH="1">
            <a:off x="6765019" y="6194230"/>
            <a:ext cx="892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3BFD02E-E14F-4A6F-9BBB-2C793CC984CD}"/>
              </a:ext>
            </a:extLst>
          </p:cNvPr>
          <p:cNvCxnSpPr>
            <a:cxnSpLocks/>
          </p:cNvCxnSpPr>
          <p:nvPr/>
        </p:nvCxnSpPr>
        <p:spPr>
          <a:xfrm flipV="1">
            <a:off x="6412804" y="5637056"/>
            <a:ext cx="116792" cy="48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0054F8B-244F-4ACB-8551-1FE54C499B4F}"/>
              </a:ext>
            </a:extLst>
          </p:cNvPr>
          <p:cNvSpPr txBox="1"/>
          <p:nvPr/>
        </p:nvSpPr>
        <p:spPr>
          <a:xfrm>
            <a:off x="6818910" y="6014814"/>
            <a:ext cx="7537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01DFD86-44EA-4DE4-964B-CEAD1D11BB7B}"/>
              </a:ext>
            </a:extLst>
          </p:cNvPr>
          <p:cNvSpPr/>
          <p:nvPr/>
        </p:nvSpPr>
        <p:spPr>
          <a:xfrm>
            <a:off x="7732074" y="6001359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330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327152-2B8C-4176-9FFA-27F0E53A88A4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7649111" y="5681609"/>
            <a:ext cx="0" cy="8527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D04BD460-1F1C-487F-A9A1-96AE44CB147B}"/>
              </a:ext>
            </a:extLst>
          </p:cNvPr>
          <p:cNvSpPr/>
          <p:nvPr/>
        </p:nvSpPr>
        <p:spPr>
          <a:xfrm>
            <a:off x="1045665" y="-103131"/>
            <a:ext cx="2894710" cy="59485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4DFC56D-A1F2-42B9-B321-606FFE251899}"/>
              </a:ext>
            </a:extLst>
          </p:cNvPr>
          <p:cNvSpPr/>
          <p:nvPr/>
        </p:nvSpPr>
        <p:spPr>
          <a:xfrm>
            <a:off x="1226013" y="-268932"/>
            <a:ext cx="7209069" cy="17923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4F7C8-E98C-4053-9817-03BA9B2239D1}"/>
              </a:ext>
            </a:extLst>
          </p:cNvPr>
          <p:cNvSpPr/>
          <p:nvPr/>
        </p:nvSpPr>
        <p:spPr>
          <a:xfrm>
            <a:off x="5594733" y="270431"/>
            <a:ext cx="2096582" cy="23767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102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flipH="1">
            <a:off x="4103913" y="3178629"/>
            <a:ext cx="3085811" cy="29750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3784131" flipH="1">
            <a:off x="4506049" y="4608220"/>
            <a:ext cx="3511626" cy="29750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7815869">
            <a:off x="3283659" y="3458497"/>
            <a:ext cx="6065411" cy="313067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9150" y="34761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5482046" y="32766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6418218" y="3276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54486" y="4191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9658" y="347613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7400" y="4724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1" y="2173070"/>
            <a:ext cx="542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702628" y="2264228"/>
            <a:ext cx="2667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9906" y="1143000"/>
            <a:ext cx="51566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6944" y="34834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59484" y="990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01702" y="958726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Arc 22"/>
          <p:cNvSpPr/>
          <p:nvPr/>
        </p:nvSpPr>
        <p:spPr>
          <a:xfrm>
            <a:off x="4278084" y="2699660"/>
            <a:ext cx="914400" cy="914400"/>
          </a:xfrm>
          <a:prstGeom prst="arc">
            <a:avLst>
              <a:gd name="adj1" fmla="val 17135957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5018124" y="2514600"/>
            <a:ext cx="51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06358" y="58674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77136" y="58674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4000" y="6357082"/>
            <a:ext cx="9144000" cy="5009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07746" y="1716260"/>
            <a:ext cx="1710472" cy="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91774" y="1535668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707746" y="1476776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19058" y="1469572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44342" y="1447800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46339" y="152400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7918342" y="1175266"/>
            <a:ext cx="844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342406" y="3352800"/>
            <a:ext cx="1420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412002" y="4234542"/>
            <a:ext cx="2427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458200" y="1175266"/>
            <a:ext cx="0" cy="5181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38442" y="20574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 in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201032" y="3593068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42515" y="51054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in</a:t>
            </a:r>
          </a:p>
        </p:txBody>
      </p:sp>
      <p:sp>
        <p:nvSpPr>
          <p:cNvPr id="53" name="Frame 52"/>
          <p:cNvSpPr/>
          <p:nvPr/>
        </p:nvSpPr>
        <p:spPr>
          <a:xfrm>
            <a:off x="2819401" y="76201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95C62A-A563-42C8-A5E9-3451CAD60A8A}"/>
              </a:ext>
            </a:extLst>
          </p:cNvPr>
          <p:cNvCxnSpPr>
            <a:cxnSpLocks/>
          </p:cNvCxnSpPr>
          <p:nvPr/>
        </p:nvCxnSpPr>
        <p:spPr>
          <a:xfrm flipV="1">
            <a:off x="5007850" y="6565185"/>
            <a:ext cx="0" cy="46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0AC5912-1126-4B74-BD81-49D010EAA558}"/>
              </a:ext>
            </a:extLst>
          </p:cNvPr>
          <p:cNvCxnSpPr>
            <a:cxnSpLocks/>
          </p:cNvCxnSpPr>
          <p:nvPr/>
        </p:nvCxnSpPr>
        <p:spPr>
          <a:xfrm flipV="1">
            <a:off x="6968501" y="6616555"/>
            <a:ext cx="0" cy="46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3F7BFA-1B04-4723-9B42-E64F194246D3}"/>
              </a:ext>
            </a:extLst>
          </p:cNvPr>
          <p:cNvCxnSpPr>
            <a:cxnSpLocks/>
          </p:cNvCxnSpPr>
          <p:nvPr/>
        </p:nvCxnSpPr>
        <p:spPr>
          <a:xfrm flipH="1">
            <a:off x="5018124" y="6858000"/>
            <a:ext cx="1950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B58E598-4D5E-4A85-B109-E14562598E66}"/>
              </a:ext>
            </a:extLst>
          </p:cNvPr>
          <p:cNvSpPr txBox="1"/>
          <p:nvPr/>
        </p:nvSpPr>
        <p:spPr>
          <a:xfrm>
            <a:off x="5713246" y="672234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39613705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 rot="10800000">
            <a:off x="5562600" y="5486400"/>
            <a:ext cx="4191000" cy="685800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761563" y="4419600"/>
            <a:ext cx="1801037" cy="106680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00401" y="40829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F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1" y="4082925"/>
                <a:ext cx="36580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524000" y="6172202"/>
            <a:ext cx="9144000" cy="6857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191001" y="5486400"/>
            <a:ext cx="137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4800600" y="4724400"/>
            <a:ext cx="1447800" cy="1524000"/>
          </a:xfrm>
          <a:prstGeom prst="arc">
            <a:avLst>
              <a:gd name="adj1" fmla="val 10800000"/>
              <a:gd name="adj2" fmla="val 126895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1746" y="50408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7748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0164607">
            <a:off x="3695193" y="2454655"/>
            <a:ext cx="2819400" cy="228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= 60 kg</a:t>
            </a:r>
          </a:p>
        </p:txBody>
      </p:sp>
      <p:sp>
        <p:nvSpPr>
          <p:cNvPr id="4" name="Rectangle 3"/>
          <p:cNvSpPr/>
          <p:nvPr/>
        </p:nvSpPr>
        <p:spPr>
          <a:xfrm rot="20164607">
            <a:off x="3825137" y="4217505"/>
            <a:ext cx="5344886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855973" y="5497139"/>
            <a:ext cx="137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78144" y="502944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444342" y="2394710"/>
            <a:ext cx="1556659" cy="70205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022772" y="2153092"/>
                <a:ext cx="691151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pull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772" y="2153092"/>
                <a:ext cx="691151" cy="394019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87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19695243">
            <a:off x="4529504" y="1093500"/>
            <a:ext cx="2139459" cy="5186240"/>
          </a:xfrm>
          <a:prstGeom prst="corner">
            <a:avLst>
              <a:gd name="adj1" fmla="val 6713"/>
              <a:gd name="adj2" fmla="val 78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355770" y="3516088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kg</a:t>
            </a:r>
          </a:p>
        </p:txBody>
      </p:sp>
      <p:sp>
        <p:nvSpPr>
          <p:cNvPr id="4" name="Arc 3"/>
          <p:cNvSpPr/>
          <p:nvPr/>
        </p:nvSpPr>
        <p:spPr>
          <a:xfrm>
            <a:off x="5105400" y="5540828"/>
            <a:ext cx="1828800" cy="1828800"/>
          </a:xfrm>
          <a:prstGeom prst="arc">
            <a:avLst>
              <a:gd name="adj1" fmla="val 19513214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7342" y="5726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63342" y="6454626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82886" y="6455228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5105400" y="5562600"/>
            <a:ext cx="1828800" cy="1828800"/>
          </a:xfrm>
          <a:prstGeom prst="arc">
            <a:avLst>
              <a:gd name="adj1" fmla="val 10880886"/>
              <a:gd name="adj2" fmla="val 14810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400" y="59552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4891" y="5136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79842" y="5642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87745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66294F5-5D65-4E39-8CFF-E17E0DD1A555}"/>
              </a:ext>
            </a:extLst>
          </p:cNvPr>
          <p:cNvGrpSpPr/>
          <p:nvPr/>
        </p:nvGrpSpPr>
        <p:grpSpPr>
          <a:xfrm rot="21201857">
            <a:off x="0" y="1017142"/>
            <a:ext cx="12192000" cy="5840858"/>
            <a:chOff x="0" y="1017142"/>
            <a:chExt cx="12192000" cy="5840858"/>
          </a:xfrm>
        </p:grpSpPr>
        <p:pic>
          <p:nvPicPr>
            <p:cNvPr id="1026" name="Picture 2" descr="wheelbarrow tools gardening free photo">
              <a:extLst>
                <a:ext uri="{FF2B5EF4-FFF2-40B4-BE49-F238E27FC236}">
                  <a16:creationId xmlns:a16="http://schemas.microsoft.com/office/drawing/2014/main" id="{CDE5A83A-B47C-4661-8C76-0963D1B6D4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220" y="2113552"/>
              <a:ext cx="5549462" cy="2774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7AF74BB-BBE9-4F7A-937A-A0144587B9DE}"/>
                </a:ext>
              </a:extLst>
            </p:cNvPr>
            <p:cNvSpPr/>
            <p:nvPr/>
          </p:nvSpPr>
          <p:spPr>
            <a:xfrm>
              <a:off x="0" y="4721771"/>
              <a:ext cx="12192000" cy="21362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38A5D8C-7F9C-41D3-A55D-A64296A06616}"/>
                </a:ext>
              </a:extLst>
            </p:cNvPr>
            <p:cNvSpPr/>
            <p:nvPr/>
          </p:nvSpPr>
          <p:spPr>
            <a:xfrm>
              <a:off x="6164496" y="3195260"/>
              <a:ext cx="182880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08E38D-21E8-4C5E-A838-4FEE0FCE9827}"/>
                </a:ext>
              </a:extLst>
            </p:cNvPr>
            <p:cNvSpPr txBox="1"/>
            <p:nvPr/>
          </p:nvSpPr>
          <p:spPr>
            <a:xfrm>
              <a:off x="5765460" y="296847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8511E8C-FF6F-49AC-8776-F1B4C7D4ADBA}"/>
                </a:ext>
              </a:extLst>
            </p:cNvPr>
            <p:cNvCxnSpPr>
              <a:cxnSpLocks/>
            </p:cNvCxnSpPr>
            <p:nvPr/>
          </p:nvCxnSpPr>
          <p:spPr>
            <a:xfrm>
              <a:off x="4571999" y="1089061"/>
              <a:ext cx="0" cy="3380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98B3415-5A26-47AD-A744-AB8FC35E63C0}"/>
                </a:ext>
              </a:extLst>
            </p:cNvPr>
            <p:cNvCxnSpPr>
              <a:cxnSpLocks/>
            </p:cNvCxnSpPr>
            <p:nvPr/>
          </p:nvCxnSpPr>
          <p:spPr>
            <a:xfrm>
              <a:off x="7250165" y="1017142"/>
              <a:ext cx="0" cy="2700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05A5D9D-95B8-40AE-BDC1-B1C6CFCFD177}"/>
                </a:ext>
              </a:extLst>
            </p:cNvPr>
            <p:cNvCxnSpPr>
              <a:cxnSpLocks/>
            </p:cNvCxnSpPr>
            <p:nvPr/>
          </p:nvCxnSpPr>
          <p:spPr>
            <a:xfrm>
              <a:off x="6225114" y="1017142"/>
              <a:ext cx="0" cy="2135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4531323-9A0A-4FB4-9AB5-5EA094148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9" y="1584505"/>
              <a:ext cx="2678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ABE236-A132-46B9-80B5-50AA2B3D06AC}"/>
                </a:ext>
              </a:extLst>
            </p:cNvPr>
            <p:cNvSpPr txBox="1"/>
            <p:nvPr/>
          </p:nvSpPr>
          <p:spPr>
            <a:xfrm>
              <a:off x="5094518" y="1380681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4F81BD"/>
                  </a:solidFill>
                  <a:latin typeface="Calibri"/>
                </a:rPr>
                <a:t>24 in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FAE4B5-4049-4408-9B18-0D4EAC3C0DB4}"/>
                </a:ext>
              </a:extLst>
            </p:cNvPr>
            <p:cNvSpPr txBox="1"/>
            <p:nvPr/>
          </p:nvSpPr>
          <p:spPr>
            <a:xfrm>
              <a:off x="6407896" y="1399515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4F81BD"/>
                  </a:solidFill>
                  <a:latin typeface="Calibri"/>
                </a:rPr>
                <a:t>12 in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E9D024-39B3-497D-B7D7-6A5E9EB09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2620" y="3266152"/>
              <a:ext cx="25578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8518BF3-8421-4627-87CC-DF160124C727}"/>
                </a:ext>
              </a:extLst>
            </p:cNvPr>
            <p:cNvCxnSpPr>
              <a:cxnSpLocks/>
            </p:cNvCxnSpPr>
            <p:nvPr/>
          </p:nvCxnSpPr>
          <p:spPr>
            <a:xfrm>
              <a:off x="8630292" y="3266152"/>
              <a:ext cx="0" cy="1455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16867FB-4D68-47E7-A26B-D2D06D51AAF6}"/>
                </a:ext>
              </a:extLst>
            </p:cNvPr>
            <p:cNvSpPr txBox="1"/>
            <p:nvPr/>
          </p:nvSpPr>
          <p:spPr>
            <a:xfrm>
              <a:off x="8322907" y="3800507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4F81BD"/>
                  </a:solidFill>
                  <a:latin typeface="Calibri"/>
                </a:rPr>
                <a:t>18 in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1" name="Frame 30">
            <a:extLst>
              <a:ext uri="{FF2B5EF4-FFF2-40B4-BE49-F238E27FC236}">
                <a16:creationId xmlns:a16="http://schemas.microsoft.com/office/drawing/2014/main" id="{4CB8546F-3E8B-4A0E-8297-1DEB9F517EEB}"/>
              </a:ext>
            </a:extLst>
          </p:cNvPr>
          <p:cNvSpPr/>
          <p:nvPr/>
        </p:nvSpPr>
        <p:spPr>
          <a:xfrm>
            <a:off x="1406779" y="-1012860"/>
            <a:ext cx="8682446" cy="7249273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F62323-7987-49E0-8D9E-F11D219C6FC4}"/>
              </a:ext>
            </a:extLst>
          </p:cNvPr>
          <p:cNvSpPr txBox="1"/>
          <p:nvPr/>
        </p:nvSpPr>
        <p:spPr>
          <a:xfrm>
            <a:off x="4090933" y="45626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AF0E37-DDD7-4F0A-BE5C-415DD606BC4F}"/>
              </a:ext>
            </a:extLst>
          </p:cNvPr>
          <p:cNvSpPr txBox="1"/>
          <p:nvPr/>
        </p:nvSpPr>
        <p:spPr>
          <a:xfrm>
            <a:off x="7837744" y="41874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0969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refrigerator_out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914400"/>
            <a:ext cx="2543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148387" y="34499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81400" y="40386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51808" y="30480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53612" y="3603173"/>
                <a:ext cx="770788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push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612" y="3603173"/>
                <a:ext cx="770788" cy="39401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460168" y="584562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ame 8"/>
          <p:cNvSpPr/>
          <p:nvPr/>
        </p:nvSpPr>
        <p:spPr>
          <a:xfrm>
            <a:off x="2590801" y="-304800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620000" y="3592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918660" y="3592287"/>
            <a:ext cx="6140" cy="225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53001" y="6019800"/>
            <a:ext cx="2543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1" y="5848350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7631" y="45506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19600" y="4038600"/>
            <a:ext cx="0" cy="179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8343" y="47030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500259" y="5856516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7787" y="3682868"/>
            <a:ext cx="0" cy="249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21240" y="5857294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98772" y="5867400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</p:spTree>
    <p:extLst>
      <p:ext uri="{BB962C8B-B14F-4D97-AF65-F5344CB8AC3E}">
        <p14:creationId xmlns:p14="http://schemas.microsoft.com/office/powerpoint/2010/main" val="16626834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57CB557-C8AD-4D8E-8E84-6EF3C5393BB0}"/>
              </a:ext>
            </a:extLst>
          </p:cNvPr>
          <p:cNvSpPr/>
          <p:nvPr/>
        </p:nvSpPr>
        <p:spPr>
          <a:xfrm>
            <a:off x="801399" y="4430407"/>
            <a:ext cx="4972678" cy="17361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4AD1C1-596F-4B55-8ABA-43B66C34AADB}"/>
              </a:ext>
            </a:extLst>
          </p:cNvPr>
          <p:cNvSpPr/>
          <p:nvPr/>
        </p:nvSpPr>
        <p:spPr>
          <a:xfrm>
            <a:off x="3636193" y="691466"/>
            <a:ext cx="838200" cy="3733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B85498-EEF6-43B1-B3D6-15D6229D31F0}"/>
              </a:ext>
            </a:extLst>
          </p:cNvPr>
          <p:cNvCxnSpPr/>
          <p:nvPr/>
        </p:nvCxnSpPr>
        <p:spPr>
          <a:xfrm>
            <a:off x="4474393" y="4516547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3DB134-3531-4B43-A698-B94B0FA44A76}"/>
              </a:ext>
            </a:extLst>
          </p:cNvPr>
          <p:cNvCxnSpPr>
            <a:cxnSpLocks/>
          </p:cNvCxnSpPr>
          <p:nvPr/>
        </p:nvCxnSpPr>
        <p:spPr>
          <a:xfrm flipH="1">
            <a:off x="3636193" y="4877324"/>
            <a:ext cx="153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59BB8C9-CC8B-4317-87D5-B7F0AA018F36}"/>
              </a:ext>
            </a:extLst>
          </p:cNvPr>
          <p:cNvSpPr txBox="1"/>
          <p:nvPr/>
        </p:nvSpPr>
        <p:spPr>
          <a:xfrm>
            <a:off x="3805288" y="4712881"/>
            <a:ext cx="53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ft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71FFC1-DB72-411C-8B67-8F5052B5BE04}"/>
              </a:ext>
            </a:extLst>
          </p:cNvPr>
          <p:cNvCxnSpPr/>
          <p:nvPr/>
        </p:nvCxnSpPr>
        <p:spPr>
          <a:xfrm>
            <a:off x="3636193" y="4496324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4EF6AE-1397-44D5-9CFD-A8513FC74456}"/>
              </a:ext>
            </a:extLst>
          </p:cNvPr>
          <p:cNvCxnSpPr>
            <a:cxnSpLocks/>
          </p:cNvCxnSpPr>
          <p:nvPr/>
        </p:nvCxnSpPr>
        <p:spPr>
          <a:xfrm flipH="1">
            <a:off x="4626793" y="696608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994B73-8F61-4A8B-8489-1FE712BBFBF8}"/>
              </a:ext>
            </a:extLst>
          </p:cNvPr>
          <p:cNvCxnSpPr>
            <a:cxnSpLocks/>
          </p:cNvCxnSpPr>
          <p:nvPr/>
        </p:nvCxnSpPr>
        <p:spPr>
          <a:xfrm>
            <a:off x="5007793" y="691466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EC8BAA3-9E64-4AC4-B16A-D6C21728F987}"/>
              </a:ext>
            </a:extLst>
          </p:cNvPr>
          <p:cNvSpPr txBox="1"/>
          <p:nvPr/>
        </p:nvSpPr>
        <p:spPr>
          <a:xfrm>
            <a:off x="4667602" y="1489482"/>
            <a:ext cx="709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E9928B-F052-4DCB-86E3-51415FC73CCF}"/>
              </a:ext>
            </a:extLst>
          </p:cNvPr>
          <p:cNvCxnSpPr>
            <a:cxnSpLocks/>
          </p:cNvCxnSpPr>
          <p:nvPr/>
        </p:nvCxnSpPr>
        <p:spPr>
          <a:xfrm flipH="1">
            <a:off x="2455843" y="3038585"/>
            <a:ext cx="1180350" cy="58813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787FAB1-3F12-4057-BFE6-8F06BE18566E}"/>
                  </a:ext>
                </a:extLst>
              </p:cNvPr>
              <p:cNvSpPr/>
              <p:nvPr/>
            </p:nvSpPr>
            <p:spPr>
              <a:xfrm>
                <a:off x="1894425" y="3666666"/>
                <a:ext cx="771300" cy="394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pu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787FAB1-3F12-4057-BFE6-8F06BE1856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425" y="3666666"/>
                <a:ext cx="771300" cy="394019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1E3BAE-24B7-495B-B50D-4D1DE731EE26}"/>
              </a:ext>
            </a:extLst>
          </p:cNvPr>
          <p:cNvCxnSpPr>
            <a:cxnSpLocks/>
          </p:cNvCxnSpPr>
          <p:nvPr/>
        </p:nvCxnSpPr>
        <p:spPr>
          <a:xfrm>
            <a:off x="3331393" y="2998639"/>
            <a:ext cx="0" cy="1403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B4E8DA-6DA9-47DB-886D-0E42A9A2E0E6}"/>
              </a:ext>
            </a:extLst>
          </p:cNvPr>
          <p:cNvSpPr txBox="1"/>
          <p:nvPr/>
        </p:nvSpPr>
        <p:spPr>
          <a:xfrm>
            <a:off x="3028092" y="3626722"/>
            <a:ext cx="5319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ft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3E3F46-F42C-4842-98B6-44FF21759A61}"/>
              </a:ext>
            </a:extLst>
          </p:cNvPr>
          <p:cNvCxnSpPr>
            <a:cxnSpLocks/>
          </p:cNvCxnSpPr>
          <p:nvPr/>
        </p:nvCxnSpPr>
        <p:spPr>
          <a:xfrm flipH="1">
            <a:off x="2340793" y="2998639"/>
            <a:ext cx="1241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D4580109-FBB8-4E55-93B0-88F7DFB9B375}"/>
              </a:ext>
            </a:extLst>
          </p:cNvPr>
          <p:cNvSpPr/>
          <p:nvPr/>
        </p:nvSpPr>
        <p:spPr>
          <a:xfrm>
            <a:off x="2721793" y="2124185"/>
            <a:ext cx="1828800" cy="1828800"/>
          </a:xfrm>
          <a:prstGeom prst="arc">
            <a:avLst>
              <a:gd name="adj1" fmla="val 9343767"/>
              <a:gd name="adj2" fmla="val 109062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EA39B0-1AC6-40F1-90CD-32C2A0F2C4E2}"/>
              </a:ext>
            </a:extLst>
          </p:cNvPr>
          <p:cNvSpPr txBox="1"/>
          <p:nvPr/>
        </p:nvSpPr>
        <p:spPr>
          <a:xfrm>
            <a:off x="2264593" y="3050253"/>
            <a:ext cx="53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F75B3F-80BC-4303-B65D-1F010A9AFA11}"/>
              </a:ext>
            </a:extLst>
          </p:cNvPr>
          <p:cNvCxnSpPr>
            <a:cxnSpLocks/>
          </p:cNvCxnSpPr>
          <p:nvPr/>
        </p:nvCxnSpPr>
        <p:spPr>
          <a:xfrm>
            <a:off x="4063576" y="1267497"/>
            <a:ext cx="0" cy="1182634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A08EE75-8435-494D-8A98-0074BF28ADFD}"/>
                  </a:ext>
                </a:extLst>
              </p:cNvPr>
              <p:cNvSpPr/>
              <p:nvPr/>
            </p:nvSpPr>
            <p:spPr>
              <a:xfrm>
                <a:off x="3622243" y="905980"/>
                <a:ext cx="7713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A08EE75-8435-494D-8A98-0074BF28A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243" y="905980"/>
                <a:ext cx="771300" cy="369332"/>
              </a:xfrm>
              <a:prstGeom prst="rect">
                <a:avLst/>
              </a:prstGeom>
              <a:blipFill>
                <a:blip r:embed="rId3"/>
                <a:stretch>
                  <a:fillRect r="-18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6361EAF7-C9AA-43C6-BD63-7FD719DC6BCA}"/>
              </a:ext>
            </a:extLst>
          </p:cNvPr>
          <p:cNvSpPr/>
          <p:nvPr/>
        </p:nvSpPr>
        <p:spPr>
          <a:xfrm>
            <a:off x="3984611" y="2466827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21B5E4-D543-418C-B70B-57F52B700B19}"/>
              </a:ext>
            </a:extLst>
          </p:cNvPr>
          <p:cNvSpPr txBox="1"/>
          <p:nvPr/>
        </p:nvSpPr>
        <p:spPr>
          <a:xfrm>
            <a:off x="3733036" y="215600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C97725-C6E9-47FE-99EB-77AA5B666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173" y="718285"/>
            <a:ext cx="1804632" cy="382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415C319-DD4B-4DE4-A009-35E607C84004}"/>
              </a:ext>
            </a:extLst>
          </p:cNvPr>
          <p:cNvSpPr txBox="1"/>
          <p:nvPr/>
        </p:nvSpPr>
        <p:spPr>
          <a:xfrm>
            <a:off x="4667602" y="3234919"/>
            <a:ext cx="709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9751B-FC92-41F3-BC87-937D47D829B5}"/>
              </a:ext>
            </a:extLst>
          </p:cNvPr>
          <p:cNvCxnSpPr>
            <a:cxnSpLocks/>
          </p:cNvCxnSpPr>
          <p:nvPr/>
        </p:nvCxnSpPr>
        <p:spPr>
          <a:xfrm flipH="1">
            <a:off x="4594259" y="253397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0A6912-7D2D-415E-AD2F-A888C8A7BA01}"/>
              </a:ext>
            </a:extLst>
          </p:cNvPr>
          <p:cNvCxnSpPr>
            <a:cxnSpLocks/>
          </p:cNvCxnSpPr>
          <p:nvPr/>
        </p:nvCxnSpPr>
        <p:spPr>
          <a:xfrm flipH="1">
            <a:off x="4312573" y="4875614"/>
            <a:ext cx="153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ame 29">
            <a:extLst>
              <a:ext uri="{FF2B5EF4-FFF2-40B4-BE49-F238E27FC236}">
                <a16:creationId xmlns:a16="http://schemas.microsoft.com/office/drawing/2014/main" id="{61C69E0D-DBF8-4230-BB58-47869667EB7F}"/>
              </a:ext>
            </a:extLst>
          </p:cNvPr>
          <p:cNvSpPr/>
          <p:nvPr/>
        </p:nvSpPr>
        <p:spPr>
          <a:xfrm>
            <a:off x="1622534" y="-308221"/>
            <a:ext cx="4411821" cy="6236413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EE2C8A-2121-4523-9AB4-45210A5EEB7A}"/>
              </a:ext>
            </a:extLst>
          </p:cNvPr>
          <p:cNvSpPr txBox="1"/>
          <p:nvPr/>
        </p:nvSpPr>
        <p:spPr>
          <a:xfrm>
            <a:off x="6281362" y="4712881"/>
            <a:ext cx="2567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Image by Nathan Kramer </a:t>
            </a:r>
          </a:p>
          <a:p>
            <a:pPr algn="ctr"/>
            <a:r>
              <a:rPr lang="en-US" dirty="0"/>
              <a:t>CC-BY-SA 4.0</a:t>
            </a:r>
          </a:p>
        </p:txBody>
      </p:sp>
    </p:spTree>
    <p:extLst>
      <p:ext uri="{BB962C8B-B14F-4D97-AF65-F5344CB8AC3E}">
        <p14:creationId xmlns:p14="http://schemas.microsoft.com/office/powerpoint/2010/main" val="41990290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57799" y="3200400"/>
            <a:ext cx="1143000" cy="2895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Isosceles Triangle 5"/>
          <p:cNvSpPr/>
          <p:nvPr/>
        </p:nvSpPr>
        <p:spPr>
          <a:xfrm rot="10800000">
            <a:off x="5730110" y="3189514"/>
            <a:ext cx="202604" cy="1915886"/>
          </a:xfrm>
          <a:prstGeom prst="triangl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5638800" y="2209800"/>
            <a:ext cx="381000" cy="22098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9685" y="24384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29299" y="1054792"/>
            <a:ext cx="0" cy="115500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407522" y="660772"/>
            <a:ext cx="851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200 lbs</a:t>
            </a:r>
          </a:p>
        </p:txBody>
      </p:sp>
    </p:spTree>
    <p:extLst>
      <p:ext uri="{BB962C8B-B14F-4D97-AF65-F5344CB8AC3E}">
        <p14:creationId xmlns:p14="http://schemas.microsoft.com/office/powerpoint/2010/main" val="1559177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5524557" y="2220188"/>
            <a:ext cx="346709" cy="2004291"/>
            <a:chOff x="5341978" y="1782618"/>
            <a:chExt cx="346709" cy="2004291"/>
          </a:xfrm>
        </p:grpSpPr>
        <p:sp>
          <p:nvSpPr>
            <p:cNvPr id="9" name="Rectangle 8"/>
            <p:cNvSpPr/>
            <p:nvPr/>
          </p:nvSpPr>
          <p:spPr>
            <a:xfrm>
              <a:off x="5398262" y="1782618"/>
              <a:ext cx="249382" cy="20042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20554581">
              <a:off x="5341978" y="180905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20554581">
              <a:off x="5341978" y="196786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20554581">
              <a:off x="5341978" y="2126674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20554581">
              <a:off x="5341978" y="2285482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20554581">
              <a:off x="5341978" y="244429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20554581">
              <a:off x="5341978" y="260309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20554581">
              <a:off x="5341978" y="276190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0554581">
              <a:off x="5341978" y="2920714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20554581">
              <a:off x="5341978" y="3079522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20554581">
              <a:off x="5341978" y="323833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20554581">
              <a:off x="5341978" y="339713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20554581">
              <a:off x="5341978" y="355594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20554581">
              <a:off x="5341978" y="371475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5427307" y="2195768"/>
            <a:ext cx="556449" cy="457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4203" y="5282045"/>
            <a:ext cx="2087418" cy="12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93821" y="3319317"/>
            <a:ext cx="808182" cy="1962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3821" y="2252515"/>
            <a:ext cx="808182" cy="3278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4366" y="2098270"/>
            <a:ext cx="1547091" cy="101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02003" y="2351808"/>
            <a:ext cx="1004455" cy="129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9366" y="2356425"/>
            <a:ext cx="1004455" cy="129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62190" y="540211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49465" y="1375294"/>
            <a:ext cx="8366760" cy="7229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Frame 25"/>
          <p:cNvSpPr/>
          <p:nvPr/>
        </p:nvSpPr>
        <p:spPr>
          <a:xfrm>
            <a:off x="2673466" y="346594"/>
            <a:ext cx="5897880" cy="6185393"/>
          </a:xfrm>
          <a:prstGeom prst="frame">
            <a:avLst>
              <a:gd name="adj1" fmla="val 1579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13845" y="1177174"/>
            <a:ext cx="1753" cy="90608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21039" y="816323"/>
            <a:ext cx="968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4000 lbs</a:t>
            </a:r>
          </a:p>
        </p:txBody>
      </p:sp>
    </p:spTree>
    <p:extLst>
      <p:ext uri="{BB962C8B-B14F-4D97-AF65-F5344CB8AC3E}">
        <p14:creationId xmlns:p14="http://schemas.microsoft.com/office/powerpoint/2010/main" val="1479582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>
            <a:off x="6438900" y="4943215"/>
            <a:ext cx="838200" cy="914400"/>
          </a:xfrm>
          <a:prstGeom prst="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57700" y="5846729"/>
            <a:ext cx="35052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L-Shape 3"/>
          <p:cNvSpPr/>
          <p:nvPr/>
        </p:nvSpPr>
        <p:spPr>
          <a:xfrm flipH="1">
            <a:off x="4914900" y="4932329"/>
            <a:ext cx="838200" cy="914400"/>
          </a:xfrm>
          <a:prstGeom prst="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53100" y="2733415"/>
            <a:ext cx="685800" cy="3124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1" y="6412468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End Bearing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96000" y="2543992"/>
            <a:ext cx="0" cy="164700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79572" y="1840468"/>
                <a:ext cx="1629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Load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300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N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572" y="1840468"/>
                <a:ext cx="162974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/>
          <p:cNvSpPr/>
          <p:nvPr/>
        </p:nvSpPr>
        <p:spPr>
          <a:xfrm flipH="1">
            <a:off x="5219700" y="2438401"/>
            <a:ext cx="1795257" cy="445213"/>
          </a:xfrm>
          <a:prstGeom prst="arc">
            <a:avLst>
              <a:gd name="adj1" fmla="val 266519"/>
              <a:gd name="adj2" fmla="val 21329793"/>
            </a:avLst>
          </a:prstGeom>
          <a:ln>
            <a:headEnd type="arrow"/>
            <a:tail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5962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4724404" y="2276755"/>
            <a:ext cx="1371600" cy="137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3.bp.blogspot.com/-wJPD5YBdAJI/U4ZHDVjWlII/AAAAAAAAEsA/jL1Zzj1MZTE/s1600/trapezelonghorse00crom_0058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500" y="4724400"/>
            <a:ext cx="1042848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>
            <a:stCxn id="2" idx="6"/>
          </p:cNvCxnSpPr>
          <p:nvPr/>
        </p:nvCxnSpPr>
        <p:spPr>
          <a:xfrm>
            <a:off x="6477000" y="2438400"/>
            <a:ext cx="0" cy="2590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6019800" y="2209800"/>
            <a:ext cx="4572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715805" y="2427514"/>
            <a:ext cx="1147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5061562" y="1752601"/>
            <a:ext cx="1491639" cy="1374517"/>
          </a:xfrm>
          <a:prstGeom prst="arc">
            <a:avLst>
              <a:gd name="adj1" fmla="val 7690112"/>
              <a:gd name="adj2" fmla="val 107999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59086" y="2590800"/>
            <a:ext cx="5004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049486" y="37338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35561" y="4354287"/>
                <a:ext cx="709746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pull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561" y="4354287"/>
                <a:ext cx="709746" cy="39401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5391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494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3565" y="3306725"/>
            <a:ext cx="135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Acceleration</a:t>
            </a:r>
          </a:p>
          <a:p>
            <a:pPr algn="ctr"/>
            <a:r>
              <a:rPr lang="en-US" dirty="0"/>
              <a:t>(m/s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15055" y="330672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(s)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27564" y="2715489"/>
            <a:ext cx="1708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36291" y="2715489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36291" y="3629889"/>
            <a:ext cx="27131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726382" y="3629888"/>
            <a:ext cx="23091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822047" y="3629888"/>
            <a:ext cx="23091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26383" y="5458688"/>
            <a:ext cx="11187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999345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707909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19737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55604" y="138558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60 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05658" y="1385581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180 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17486" y="1385581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210 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14193" y="2346156"/>
            <a:ext cx="8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.5 m/s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54200" y="5528023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-1 m/s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70386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494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17475" y="3306725"/>
            <a:ext cx="926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Velocity</a:t>
            </a:r>
          </a:p>
          <a:p>
            <a:pPr algn="ctr"/>
            <a:r>
              <a:rPr lang="en-US" dirty="0"/>
              <a:t>(ft/s)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15055" y="330672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(s)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327563" y="1500914"/>
            <a:ext cx="2018252" cy="1367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09611" y="2868502"/>
            <a:ext cx="2435527" cy="761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329540" y="2868502"/>
            <a:ext cx="10800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301430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62071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23639" y="9469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22962" y="99308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7 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62693" y="2499169"/>
            <a:ext cx="6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 ft/s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50391" y="1288415"/>
            <a:ext cx="6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 ft/s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826666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76840" y="9469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s</a:t>
            </a:r>
          </a:p>
        </p:txBody>
      </p:sp>
    </p:spTree>
    <p:extLst>
      <p:ext uri="{BB962C8B-B14F-4D97-AF65-F5344CB8AC3E}">
        <p14:creationId xmlns:p14="http://schemas.microsoft.com/office/powerpoint/2010/main" val="37603528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591D78-9F5F-4E84-ACF3-FBFD2AA87A53}"/>
              </a:ext>
            </a:extLst>
          </p:cNvPr>
          <p:cNvSpPr/>
          <p:nvPr/>
        </p:nvSpPr>
        <p:spPr>
          <a:xfrm>
            <a:off x="10746765" y="2632754"/>
            <a:ext cx="123290" cy="3110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E7D6D1-9A70-4582-AAC2-ACB09095A057}"/>
              </a:ext>
            </a:extLst>
          </p:cNvPr>
          <p:cNvSpPr/>
          <p:nvPr/>
        </p:nvSpPr>
        <p:spPr>
          <a:xfrm>
            <a:off x="0" y="5743254"/>
            <a:ext cx="12192000" cy="11147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F2F11B-4E92-4FC0-BE20-E92EBA26C8C6}"/>
              </a:ext>
            </a:extLst>
          </p:cNvPr>
          <p:cNvSpPr/>
          <p:nvPr/>
        </p:nvSpPr>
        <p:spPr>
          <a:xfrm>
            <a:off x="10736491" y="1356188"/>
            <a:ext cx="143838" cy="7679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4E73AC8E-5BF6-4E00-9927-8D1E873A7F56}"/>
              </a:ext>
            </a:extLst>
          </p:cNvPr>
          <p:cNvSpPr/>
          <p:nvPr/>
        </p:nvSpPr>
        <p:spPr>
          <a:xfrm>
            <a:off x="10510460" y="847615"/>
            <a:ext cx="595900" cy="1828801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9A89C5-920E-486B-8ABB-638729F50766}"/>
              </a:ext>
            </a:extLst>
          </p:cNvPr>
          <p:cNvGrpSpPr/>
          <p:nvPr/>
        </p:nvGrpSpPr>
        <p:grpSpPr>
          <a:xfrm rot="2720842">
            <a:off x="1137010" y="4923428"/>
            <a:ext cx="369870" cy="541961"/>
            <a:chOff x="2547991" y="2632754"/>
            <a:chExt cx="369870" cy="541961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B4C449F1-FD0A-45E3-8F9C-7CC70DAEA625}"/>
                </a:ext>
              </a:extLst>
            </p:cNvPr>
            <p:cNvSpPr/>
            <p:nvPr/>
          </p:nvSpPr>
          <p:spPr>
            <a:xfrm>
              <a:off x="2661007" y="3071973"/>
              <a:ext cx="133564" cy="10274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0BF8F8-92CE-4754-AD94-E6886EFE9115}"/>
                </a:ext>
              </a:extLst>
            </p:cNvPr>
            <p:cNvSpPr/>
            <p:nvPr/>
          </p:nvSpPr>
          <p:spPr>
            <a:xfrm>
              <a:off x="2547991" y="2632754"/>
              <a:ext cx="369870" cy="49059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AB4110-4845-4D0F-BD23-B5C491FC4839}"/>
              </a:ext>
            </a:extLst>
          </p:cNvPr>
          <p:cNvCxnSpPr/>
          <p:nvPr/>
        </p:nvCxnSpPr>
        <p:spPr>
          <a:xfrm flipV="1">
            <a:off x="1611264" y="4283898"/>
            <a:ext cx="694397" cy="65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886A47-B500-4777-999B-616430B0A906}"/>
              </a:ext>
            </a:extLst>
          </p:cNvPr>
          <p:cNvSpPr txBox="1"/>
          <p:nvPr/>
        </p:nvSpPr>
        <p:spPr>
          <a:xfrm>
            <a:off x="1964532" y="39145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= ?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054924A-727F-4B63-B51A-C01339ABCDFF}"/>
              </a:ext>
            </a:extLst>
          </p:cNvPr>
          <p:cNvSpPr/>
          <p:nvPr/>
        </p:nvSpPr>
        <p:spPr>
          <a:xfrm>
            <a:off x="386997" y="4293267"/>
            <a:ext cx="1828800" cy="1828800"/>
          </a:xfrm>
          <a:prstGeom prst="arc">
            <a:avLst>
              <a:gd name="adj1" fmla="val 19092313"/>
              <a:gd name="adj2" fmla="val 320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DDCF13-F49F-466F-8F7F-D191B8D5DB7C}"/>
              </a:ext>
            </a:extLst>
          </p:cNvPr>
          <p:cNvSpPr txBox="1"/>
          <p:nvPr/>
        </p:nvSpPr>
        <p:spPr>
          <a:xfrm>
            <a:off x="2173585" y="465366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8156B6-8090-4088-B69C-7632EE047641}"/>
              </a:ext>
            </a:extLst>
          </p:cNvPr>
          <p:cNvCxnSpPr/>
          <p:nvPr/>
        </p:nvCxnSpPr>
        <p:spPr>
          <a:xfrm>
            <a:off x="1644689" y="5207667"/>
            <a:ext cx="9102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D63E31E-435F-4331-885E-BED562A0CA04}"/>
              </a:ext>
            </a:extLst>
          </p:cNvPr>
          <p:cNvCxnSpPr>
            <a:cxnSpLocks/>
          </p:cNvCxnSpPr>
          <p:nvPr/>
        </p:nvCxnSpPr>
        <p:spPr>
          <a:xfrm flipH="1" flipV="1">
            <a:off x="11363218" y="1740185"/>
            <a:ext cx="23313" cy="4003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E0D945-9478-4685-BD39-85245713ECBC}"/>
              </a:ext>
            </a:extLst>
          </p:cNvPr>
          <p:cNvCxnSpPr>
            <a:cxnSpLocks/>
          </p:cNvCxnSpPr>
          <p:nvPr/>
        </p:nvCxnSpPr>
        <p:spPr>
          <a:xfrm flipH="1" flipV="1">
            <a:off x="11168005" y="1732003"/>
            <a:ext cx="47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96B1569-E255-4445-98FE-E0A306C68ABE}"/>
              </a:ext>
            </a:extLst>
          </p:cNvPr>
          <p:cNvSpPr txBox="1"/>
          <p:nvPr/>
        </p:nvSpPr>
        <p:spPr>
          <a:xfrm>
            <a:off x="5436580" y="5025363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 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286E5E-3B94-4C90-BF27-1FF64595C7BC}"/>
              </a:ext>
            </a:extLst>
          </p:cNvPr>
          <p:cNvSpPr txBox="1"/>
          <p:nvPr/>
        </p:nvSpPr>
        <p:spPr>
          <a:xfrm>
            <a:off x="11076991" y="365353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 ft</a:t>
            </a: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7F976986-7F28-4562-9A50-8B1CB86765C1}"/>
              </a:ext>
            </a:extLst>
          </p:cNvPr>
          <p:cNvSpPr/>
          <p:nvPr/>
        </p:nvSpPr>
        <p:spPr>
          <a:xfrm>
            <a:off x="-523982" y="0"/>
            <a:ext cx="13300257" cy="7006975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22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88428" y="35814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.25 kg</a:t>
            </a:r>
          </a:p>
        </p:txBody>
      </p:sp>
      <p:sp>
        <p:nvSpPr>
          <p:cNvPr id="3" name="Pie 2"/>
          <p:cNvSpPr/>
          <p:nvPr/>
        </p:nvSpPr>
        <p:spPr>
          <a:xfrm>
            <a:off x="381000" y="457200"/>
            <a:ext cx="9144000" cy="9144000"/>
          </a:xfrm>
          <a:prstGeom prst="pie">
            <a:avLst>
              <a:gd name="adj1" fmla="val 20678992"/>
              <a:gd name="adj2" fmla="val 1758053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953000" y="2514600"/>
            <a:ext cx="10886" cy="2498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91400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7167" y="263434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63886" y="5029200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3124200" y="3184072"/>
            <a:ext cx="3657600" cy="3657600"/>
          </a:xfrm>
          <a:prstGeom prst="arc">
            <a:avLst>
              <a:gd name="adj1" fmla="val 20700745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4583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2" name="Arc 11"/>
          <p:cNvSpPr/>
          <p:nvPr/>
        </p:nvSpPr>
        <p:spPr>
          <a:xfrm>
            <a:off x="3124198" y="3200400"/>
            <a:ext cx="3657600" cy="3657600"/>
          </a:xfrm>
          <a:prstGeom prst="arc">
            <a:avLst>
              <a:gd name="adj1" fmla="val 16206557"/>
              <a:gd name="adj2" fmla="val 17573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5400" y="28956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4" name="Frame 13"/>
          <p:cNvSpPr/>
          <p:nvPr/>
        </p:nvSpPr>
        <p:spPr>
          <a:xfrm>
            <a:off x="3200400" y="1219200"/>
            <a:ext cx="6172200" cy="5029200"/>
          </a:xfrm>
          <a:prstGeom prst="frame">
            <a:avLst>
              <a:gd name="adj1" fmla="val 1791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5400" y="35930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20478" y="46435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490573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849745"/>
            <a:ext cx="12118109" cy="5975928"/>
          </a:xfrm>
          <a:custGeom>
            <a:avLst/>
            <a:gdLst>
              <a:gd name="connsiteX0" fmla="*/ 0 w 12118109"/>
              <a:gd name="connsiteY0" fmla="*/ 4239491 h 5975928"/>
              <a:gd name="connsiteX1" fmla="*/ 5652655 w 12118109"/>
              <a:gd name="connsiteY1" fmla="*/ 4230255 h 5975928"/>
              <a:gd name="connsiteX2" fmla="*/ 12118109 w 12118109"/>
              <a:gd name="connsiteY2" fmla="*/ 0 h 5975928"/>
              <a:gd name="connsiteX3" fmla="*/ 12118109 w 12118109"/>
              <a:gd name="connsiteY3" fmla="*/ 5957455 h 5975928"/>
              <a:gd name="connsiteX4" fmla="*/ 36945 w 12118109"/>
              <a:gd name="connsiteY4" fmla="*/ 5975928 h 5975928"/>
              <a:gd name="connsiteX5" fmla="*/ 0 w 12118109"/>
              <a:gd name="connsiteY5" fmla="*/ 4239491 h 597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18109" h="5975928">
                <a:moveTo>
                  <a:pt x="0" y="4239491"/>
                </a:moveTo>
                <a:lnTo>
                  <a:pt x="5652655" y="4230255"/>
                </a:lnTo>
                <a:lnTo>
                  <a:pt x="12118109" y="0"/>
                </a:lnTo>
                <a:lnTo>
                  <a:pt x="12118109" y="5957455"/>
                </a:lnTo>
                <a:lnTo>
                  <a:pt x="36945" y="5975928"/>
                </a:lnTo>
                <a:lnTo>
                  <a:pt x="0" y="423949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tan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3682" y="4581236"/>
            <a:ext cx="1023201" cy="59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6"/>
          <p:cNvSpPr/>
          <p:nvPr/>
        </p:nvSpPr>
        <p:spPr>
          <a:xfrm>
            <a:off x="2253673" y="2518752"/>
            <a:ext cx="7342909" cy="2145612"/>
          </a:xfrm>
          <a:custGeom>
            <a:avLst/>
            <a:gdLst>
              <a:gd name="connsiteX0" fmla="*/ 0 w 7342909"/>
              <a:gd name="connsiteY0" fmla="*/ 2145612 h 2145612"/>
              <a:gd name="connsiteX1" fmla="*/ 3583709 w 7342909"/>
              <a:gd name="connsiteY1" fmla="*/ 492303 h 2145612"/>
              <a:gd name="connsiteX2" fmla="*/ 7342909 w 7342909"/>
              <a:gd name="connsiteY2" fmla="*/ 2775 h 21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09" h="2145612">
                <a:moveTo>
                  <a:pt x="0" y="2145612"/>
                </a:moveTo>
                <a:cubicBezTo>
                  <a:pt x="1179945" y="1497527"/>
                  <a:pt x="2359891" y="849442"/>
                  <a:pt x="3583709" y="492303"/>
                </a:cubicBezTo>
                <a:cubicBezTo>
                  <a:pt x="4807527" y="135163"/>
                  <a:pt x="6676352" y="-23395"/>
                  <a:pt x="7342909" y="2775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/>
          <p:cNvSpPr/>
          <p:nvPr/>
        </p:nvSpPr>
        <p:spPr>
          <a:xfrm>
            <a:off x="0" y="480292"/>
            <a:ext cx="11563927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1026" idx="2"/>
          </p:cNvCxnSpPr>
          <p:nvPr/>
        </p:nvCxnSpPr>
        <p:spPr>
          <a:xfrm>
            <a:off x="1805282" y="5175972"/>
            <a:ext cx="0" cy="68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52228" y="5159302"/>
            <a:ext cx="0" cy="68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805282" y="5503861"/>
            <a:ext cx="3846946" cy="1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19593338">
            <a:off x="5058530" y="3058201"/>
            <a:ext cx="4680592" cy="705789"/>
            <a:chOff x="1957682" y="5311702"/>
            <a:chExt cx="3846946" cy="70578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57682" y="5328372"/>
              <a:ext cx="0" cy="689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04628" y="5311702"/>
              <a:ext cx="0" cy="689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957682" y="5656261"/>
              <a:ext cx="3846946" cy="16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094568" y="5327530"/>
            <a:ext cx="8899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1000 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13128" y="352424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21" name="Arc 20"/>
          <p:cNvSpPr/>
          <p:nvPr/>
        </p:nvSpPr>
        <p:spPr>
          <a:xfrm>
            <a:off x="988000" y="4256353"/>
            <a:ext cx="1634561" cy="1631589"/>
          </a:xfrm>
          <a:prstGeom prst="arc">
            <a:avLst>
              <a:gd name="adj1" fmla="val 1939285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33266" y="454390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724" y="3893572"/>
            <a:ext cx="125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o</a:t>
            </a:r>
            <a:r>
              <a:rPr lang="en-US" dirty="0">
                <a:solidFill>
                  <a:schemeClr val="accent1"/>
                </a:solidFill>
              </a:rPr>
              <a:t>=600m/s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26" name="Arc 25"/>
          <p:cNvSpPr/>
          <p:nvPr/>
        </p:nvSpPr>
        <p:spPr>
          <a:xfrm>
            <a:off x="4828982" y="4260855"/>
            <a:ext cx="1634561" cy="1631589"/>
          </a:xfrm>
          <a:prstGeom prst="arc">
            <a:avLst>
              <a:gd name="adj1" fmla="val 1964379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5652228" y="5076649"/>
            <a:ext cx="1068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62899" y="461044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5020903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583429" y="3717606"/>
            <a:ext cx="2152014" cy="215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5657212" y="3566160"/>
            <a:ext cx="766448" cy="1158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57212" y="2608895"/>
            <a:ext cx="0" cy="221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57212" y="4724400"/>
            <a:ext cx="193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>
            <a:off x="4743451" y="3846672"/>
            <a:ext cx="1828800" cy="1828800"/>
          </a:xfrm>
          <a:prstGeom prst="arc">
            <a:avLst>
              <a:gd name="adj1" fmla="val 16200000"/>
              <a:gd name="adj2" fmla="val 18041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73897" y="354279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01849" y="3169365"/>
            <a:ext cx="124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 = 40 ft/s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45397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26407" y="223956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316892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of a yellow cartoon car top view on a white background">
            <a:extLst>
              <a:ext uri="{FF2B5EF4-FFF2-40B4-BE49-F238E27FC236}">
                <a16:creationId xmlns:a16="http://schemas.microsoft.com/office/drawing/2014/main" id="{1EE286A3-1960-4427-95C1-E4BF95F21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539" y="3068076"/>
            <a:ext cx="560425" cy="110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c 3">
            <a:extLst>
              <a:ext uri="{FF2B5EF4-FFF2-40B4-BE49-F238E27FC236}">
                <a16:creationId xmlns:a16="http://schemas.microsoft.com/office/drawing/2014/main" id="{7A5BA3CD-8732-4DE1-9E42-ED14C7827D34}"/>
              </a:ext>
            </a:extLst>
          </p:cNvPr>
          <p:cNvSpPr/>
          <p:nvPr/>
        </p:nvSpPr>
        <p:spPr>
          <a:xfrm>
            <a:off x="2483552" y="1613043"/>
            <a:ext cx="2743200" cy="2743200"/>
          </a:xfrm>
          <a:prstGeom prst="arc">
            <a:avLst>
              <a:gd name="adj1" fmla="val 18510568"/>
              <a:gd name="adj2" fmla="val 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C9786-418A-4813-B0B4-1F4C781427A3}"/>
              </a:ext>
            </a:extLst>
          </p:cNvPr>
          <p:cNvSpPr txBox="1"/>
          <p:nvPr/>
        </p:nvSpPr>
        <p:spPr>
          <a:xfrm>
            <a:off x="5663230" y="3216877"/>
            <a:ext cx="119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= 25 m/s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149E6-5E7A-4CF2-97B0-8AC2D1E6471F}"/>
              </a:ext>
            </a:extLst>
          </p:cNvPr>
          <p:cNvSpPr txBox="1"/>
          <p:nvPr/>
        </p:nvSpPr>
        <p:spPr>
          <a:xfrm>
            <a:off x="5663230" y="3586209"/>
            <a:ext cx="133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baseline="-25000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 = - 4 m/s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</a:p>
        </p:txBody>
      </p:sp>
      <p:pic>
        <p:nvPicPr>
          <p:cNvPr id="1028" name="Picture 4" descr="Stone, Rock, Solid, Heavy, Zen, Natural, Material">
            <a:extLst>
              <a:ext uri="{FF2B5EF4-FFF2-40B4-BE49-F238E27FC236}">
                <a16:creationId xmlns:a16="http://schemas.microsoft.com/office/drawing/2014/main" id="{12FB5466-7768-4B43-94AC-CD3B18DEF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751" y="1359590"/>
            <a:ext cx="560425" cy="65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4494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5DCF19-F2A7-43A5-A57F-534D4590ACAA}"/>
              </a:ext>
            </a:extLst>
          </p:cNvPr>
          <p:cNvCxnSpPr>
            <a:cxnSpLocks/>
          </p:cNvCxnSpPr>
          <p:nvPr/>
        </p:nvCxnSpPr>
        <p:spPr>
          <a:xfrm flipV="1">
            <a:off x="1294544" y="906731"/>
            <a:ext cx="1571946" cy="164126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" name="Picture 4" descr="Stone, Rock, Solid, Heavy, Zen, Natural, Material">
            <a:extLst>
              <a:ext uri="{FF2B5EF4-FFF2-40B4-BE49-F238E27FC236}">
                <a16:creationId xmlns:a16="http://schemas.microsoft.com/office/drawing/2014/main" id="{1794780F-C15C-468C-BD54-AC817923E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670" y="1857311"/>
            <a:ext cx="198004" cy="23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tone, Rock, Solid, Heavy, Zen, Natural, Material">
            <a:extLst>
              <a:ext uri="{FF2B5EF4-FFF2-40B4-BE49-F238E27FC236}">
                <a16:creationId xmlns:a16="http://schemas.microsoft.com/office/drawing/2014/main" id="{04782192-B432-4C6B-A7F1-3F271C007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306" y="1494981"/>
            <a:ext cx="198004" cy="23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176A69A-BBA8-44C2-BE98-1B3D54985D0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900719" y="2088369"/>
            <a:ext cx="2665810" cy="27012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2403E93-5429-413F-A7C4-A74C203F31E3}"/>
              </a:ext>
            </a:extLst>
          </p:cNvPr>
          <p:cNvGrpSpPr/>
          <p:nvPr/>
        </p:nvGrpSpPr>
        <p:grpSpPr>
          <a:xfrm>
            <a:off x="4458650" y="4655502"/>
            <a:ext cx="431515" cy="346753"/>
            <a:chOff x="6647380" y="2486345"/>
            <a:chExt cx="1171254" cy="94265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9364D7B-4C46-41A3-8AAC-ADD65288BBDA}"/>
                </a:ext>
              </a:extLst>
            </p:cNvPr>
            <p:cNvSpPr/>
            <p:nvPr/>
          </p:nvSpPr>
          <p:spPr>
            <a:xfrm>
              <a:off x="6647380" y="3020602"/>
              <a:ext cx="1171254" cy="4083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93E6A06F-FEB4-471C-AE18-5B6149E3DA40}"/>
                </a:ext>
              </a:extLst>
            </p:cNvPr>
            <p:cNvSpPr/>
            <p:nvPr/>
          </p:nvSpPr>
          <p:spPr>
            <a:xfrm>
              <a:off x="6647380" y="2486345"/>
              <a:ext cx="1171254" cy="72946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8595DB-1138-40D0-A0A6-8CD6CCFFBEE6}"/>
              </a:ext>
            </a:extLst>
          </p:cNvPr>
          <p:cNvCxnSpPr>
            <a:cxnSpLocks/>
            <a:stCxn id="7" idx="1"/>
            <a:endCxn id="3" idx="2"/>
          </p:cNvCxnSpPr>
          <p:nvPr/>
        </p:nvCxnSpPr>
        <p:spPr>
          <a:xfrm flipH="1" flipV="1">
            <a:off x="2170308" y="1726039"/>
            <a:ext cx="2396221" cy="3063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23AAFD-EA75-46F8-89CF-F9AA99C4F30F}"/>
              </a:ext>
            </a:extLst>
          </p:cNvPr>
          <p:cNvSpPr txBox="1"/>
          <p:nvPr/>
        </p:nvSpPr>
        <p:spPr>
          <a:xfrm>
            <a:off x="1427014" y="2828867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= 5900 m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422AC9-8F47-4AC8-9AD3-BC9F0B65EBF0}"/>
              </a:ext>
            </a:extLst>
          </p:cNvPr>
          <p:cNvSpPr txBox="1"/>
          <p:nvPr/>
        </p:nvSpPr>
        <p:spPr>
          <a:xfrm>
            <a:off x="2625124" y="184134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= 5947 m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2E8B86-9422-49F9-AB3F-F82367644E4B}"/>
                  </a:ext>
                </a:extLst>
              </p:cNvPr>
              <p:cNvSpPr txBox="1"/>
              <p:nvPr/>
            </p:nvSpPr>
            <p:spPr>
              <a:xfrm>
                <a:off x="3348899" y="4970506"/>
                <a:ext cx="108324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61</m:t>
                      </m:r>
                      <m:r>
                        <m:rPr>
                          <m:nor/>
                        </m:rPr>
                        <a:rPr lang="en-US" baseline="30000" dirty="0">
                          <a:solidFill>
                            <a:schemeClr val="accent1"/>
                          </a:solidFill>
                        </a:rPr>
                        <m:t>o</m:t>
                      </m:r>
                    </m:oMath>
                  </m:oMathPara>
                </a14:m>
                <a:endParaRPr lang="en-US" baseline="30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2E8B86-9422-49F9-AB3F-F82367644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899" y="4970506"/>
                <a:ext cx="1083245" cy="362984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AFB48A9D-2EC7-4360-B9C3-35C3A0B32E2D}"/>
              </a:ext>
            </a:extLst>
          </p:cNvPr>
          <p:cNvSpPr/>
          <p:nvPr/>
        </p:nvSpPr>
        <p:spPr>
          <a:xfrm>
            <a:off x="3760007" y="3942351"/>
            <a:ext cx="1828800" cy="1828800"/>
          </a:xfrm>
          <a:prstGeom prst="arc">
            <a:avLst>
              <a:gd name="adj1" fmla="val 10636557"/>
              <a:gd name="adj2" fmla="val 134158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E4CFA4-F309-4578-A0D7-B78C1DEC2F32}"/>
              </a:ext>
            </a:extLst>
          </p:cNvPr>
          <p:cNvCxnSpPr>
            <a:cxnSpLocks/>
          </p:cNvCxnSpPr>
          <p:nvPr/>
        </p:nvCxnSpPr>
        <p:spPr>
          <a:xfrm>
            <a:off x="4929883" y="4906023"/>
            <a:ext cx="2868202" cy="1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14A690-51A8-41BB-8A7C-127EE73F1632}"/>
              </a:ext>
            </a:extLst>
          </p:cNvPr>
          <p:cNvCxnSpPr>
            <a:cxnSpLocks/>
          </p:cNvCxnSpPr>
          <p:nvPr/>
        </p:nvCxnSpPr>
        <p:spPr>
          <a:xfrm flipV="1">
            <a:off x="4674407" y="2103635"/>
            <a:ext cx="0" cy="251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51DCE6D-EDEC-4817-AFE7-4F35AC43BA31}"/>
              </a:ext>
            </a:extLst>
          </p:cNvPr>
          <p:cNvSpPr txBox="1"/>
          <p:nvPr/>
        </p:nvSpPr>
        <p:spPr>
          <a:xfrm>
            <a:off x="7798085" y="472135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EE7952-A80C-47BB-8A5C-62558AAF0212}"/>
              </a:ext>
            </a:extLst>
          </p:cNvPr>
          <p:cNvSpPr txBox="1"/>
          <p:nvPr/>
        </p:nvSpPr>
        <p:spPr>
          <a:xfrm>
            <a:off x="4552066" y="176953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8D5E84-4DAD-48F8-AAD9-62B2E8D588DF}"/>
              </a:ext>
            </a:extLst>
          </p:cNvPr>
          <p:cNvCxnSpPr>
            <a:cxnSpLocks/>
          </p:cNvCxnSpPr>
          <p:nvPr/>
        </p:nvCxnSpPr>
        <p:spPr>
          <a:xfrm>
            <a:off x="3092521" y="4906023"/>
            <a:ext cx="121235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14EA9894-F5A9-4D3E-B6C0-7AA795E60DC9}"/>
              </a:ext>
            </a:extLst>
          </p:cNvPr>
          <p:cNvSpPr/>
          <p:nvPr/>
        </p:nvSpPr>
        <p:spPr>
          <a:xfrm>
            <a:off x="3347645" y="3502662"/>
            <a:ext cx="2743200" cy="2743200"/>
          </a:xfrm>
          <a:prstGeom prst="arc">
            <a:avLst>
              <a:gd name="adj1" fmla="val 10714435"/>
              <a:gd name="adj2" fmla="val 137497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A38F1F4-AE98-4843-BB84-50D46A746170}"/>
                  </a:ext>
                </a:extLst>
              </p:cNvPr>
              <p:cNvSpPr txBox="1"/>
              <p:nvPr/>
            </p:nvSpPr>
            <p:spPr>
              <a:xfrm>
                <a:off x="3555337" y="3189984"/>
                <a:ext cx="108856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63</m:t>
                      </m:r>
                      <m:r>
                        <m:rPr>
                          <m:nor/>
                        </m:rPr>
                        <a:rPr lang="en-US" baseline="30000" dirty="0">
                          <a:solidFill>
                            <a:schemeClr val="accent1"/>
                          </a:solidFill>
                        </a:rPr>
                        <m:t>o</m:t>
                      </m:r>
                    </m:oMath>
                  </m:oMathPara>
                </a14:m>
                <a:endParaRPr lang="en-US" baseline="30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A38F1F4-AE98-4843-BB84-50D46A746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337" y="3189984"/>
                <a:ext cx="1088568" cy="362984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9DD05B77-F331-4DF5-9BE9-643ADC2115DB}"/>
              </a:ext>
            </a:extLst>
          </p:cNvPr>
          <p:cNvSpPr txBox="1"/>
          <p:nvPr/>
        </p:nvSpPr>
        <p:spPr>
          <a:xfrm>
            <a:off x="1440121" y="153220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154D40-773B-4F8D-A59A-AD82922A4DF3}"/>
              </a:ext>
            </a:extLst>
          </p:cNvPr>
          <p:cNvSpPr txBox="1"/>
          <p:nvPr/>
        </p:nvSpPr>
        <p:spPr>
          <a:xfrm>
            <a:off x="1846672" y="116220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3271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2101">
            <a:off x="7311099" y="3341010"/>
            <a:ext cx="267803" cy="9115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271897"/>
                  </p:ext>
                </p:extLst>
              </p:nvPr>
            </p:nvGraphicFramePr>
            <p:xfrm>
              <a:off x="2908195" y="1846836"/>
              <a:ext cx="3804036" cy="112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2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/>
                                    <a:ea typeface="Cambria Math"/>
                                  </a:rPr>
                                  <m:t>θ</m:t>
                                </m:r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25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o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r</m:t>
                                </m:r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=3.6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km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271897"/>
                  </p:ext>
                </p:extLst>
              </p:nvPr>
            </p:nvGraphicFramePr>
            <p:xfrm>
              <a:off x="2908195" y="1846836"/>
              <a:ext cx="3804036" cy="112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2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99681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96825" r="-99681" b="-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t="-96825" b="-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0000" r="-99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t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8" descr="http://www.clipartheaven.com/clipart/technology_%26_communication/satellites/satellite_dish_07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9212">
            <a:off x="3604262" y="4943763"/>
            <a:ext cx="396237" cy="5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3777344" y="3796790"/>
            <a:ext cx="3667656" cy="138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15528" y="411986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528" y="4119863"/>
                <a:ext cx="457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99583" y="480917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583" y="4809175"/>
                <a:ext cx="4572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3791495" y="5170714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777344" y="3418114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738" y="3212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91449" y="4964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55289" y="1786286"/>
            <a:ext cx="1290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400 m/s</a:t>
            </a:r>
          </a:p>
          <a:p>
            <a:r>
              <a:rPr lang="en-US" b="1" dirty="0">
                <a:solidFill>
                  <a:schemeClr val="accent1"/>
                </a:solidFill>
              </a:rPr>
              <a:t>a = 3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531547" y="2493818"/>
            <a:ext cx="308909" cy="1045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484190" y="3796790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30840" y="293003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62" name="Arc 61"/>
          <p:cNvSpPr/>
          <p:nvPr/>
        </p:nvSpPr>
        <p:spPr>
          <a:xfrm>
            <a:off x="6552269" y="2877250"/>
            <a:ext cx="1828800" cy="1828800"/>
          </a:xfrm>
          <a:prstGeom prst="arc">
            <a:avLst>
              <a:gd name="adj1" fmla="val 17127675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/>
          <p:cNvSpPr/>
          <p:nvPr/>
        </p:nvSpPr>
        <p:spPr>
          <a:xfrm>
            <a:off x="2866882" y="4253328"/>
            <a:ext cx="1828800" cy="1828800"/>
          </a:xfrm>
          <a:prstGeom prst="arc">
            <a:avLst>
              <a:gd name="adj1" fmla="val 20378887"/>
              <a:gd name="adj2" fmla="val 215948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09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stCxn id="14" idx="6"/>
            <a:endCxn id="22" idx="2"/>
          </p:cNvCxnSpPr>
          <p:nvPr/>
        </p:nvCxnSpPr>
        <p:spPr>
          <a:xfrm flipV="1">
            <a:off x="5389420" y="1302329"/>
            <a:ext cx="0" cy="2544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31" idx="6"/>
          </p:cNvCxnSpPr>
          <p:nvPr/>
        </p:nvCxnSpPr>
        <p:spPr>
          <a:xfrm flipV="1">
            <a:off x="4932220" y="1302329"/>
            <a:ext cx="0" cy="25446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932220" y="3618347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389420" y="1073729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846620" y="1302329"/>
            <a:ext cx="0" cy="2544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46619" y="3618347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6"/>
          </p:cNvCxnSpPr>
          <p:nvPr/>
        </p:nvCxnSpPr>
        <p:spPr>
          <a:xfrm flipH="1" flipV="1">
            <a:off x="6303818" y="923636"/>
            <a:ext cx="1" cy="2923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475020" y="1073729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endCxn id="31" idx="1"/>
          </p:cNvCxnSpPr>
          <p:nvPr/>
        </p:nvCxnSpPr>
        <p:spPr>
          <a:xfrm flipV="1">
            <a:off x="2888258" y="1140684"/>
            <a:ext cx="1653717" cy="17739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30909" y="498764"/>
            <a:ext cx="10760364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4710544" y="923636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611092" y="919020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67499" y="3890822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72003" y="3890821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13738" y="4253671"/>
            <a:ext cx="3208564" cy="1028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572213" y="2819042"/>
            <a:ext cx="10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ft/s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2057767" y="3003708"/>
            <a:ext cx="759278" cy="843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ame 52"/>
          <p:cNvSpPr/>
          <p:nvPr/>
        </p:nvSpPr>
        <p:spPr>
          <a:xfrm>
            <a:off x="359229" y="0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315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8006143" y="1043627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47656" y="1061356"/>
            <a:ext cx="171450" cy="5461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68734" y="3869871"/>
            <a:ext cx="329294" cy="39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741941" y="3977095"/>
            <a:ext cx="182880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16758" y="848920"/>
            <a:ext cx="10760364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/>
          <p:cNvSpPr/>
          <p:nvPr/>
        </p:nvSpPr>
        <p:spPr>
          <a:xfrm>
            <a:off x="1445078" y="350156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endCxn id="4" idx="3"/>
          </p:cNvCxnSpPr>
          <p:nvPr/>
        </p:nvCxnSpPr>
        <p:spPr>
          <a:xfrm>
            <a:off x="3682093" y="1273792"/>
            <a:ext cx="2086630" cy="2859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1"/>
          </p:cNvCxnSpPr>
          <p:nvPr/>
        </p:nvCxnSpPr>
        <p:spPr>
          <a:xfrm flipH="1">
            <a:off x="5903783" y="1347764"/>
            <a:ext cx="2037297" cy="27958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914298" y="1320982"/>
            <a:ext cx="182880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1" idx="6"/>
          </p:cNvCxnSpPr>
          <p:nvPr/>
        </p:nvCxnSpPr>
        <p:spPr>
          <a:xfrm>
            <a:off x="8097178" y="1412422"/>
            <a:ext cx="0" cy="2041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82093" y="50618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2093" y="644979"/>
            <a:ext cx="432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313" y="46031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834035" y="48746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006143" y="50618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88599" y="45181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816679" y="4068535"/>
            <a:ext cx="2715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18758" y="1320982"/>
            <a:ext cx="55790" cy="274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89391" y="270316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 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33564" y="4168139"/>
            <a:ext cx="111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.5 m/s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97178" y="3522846"/>
            <a:ext cx="0" cy="625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27206" y="13890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51018" y="43456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53423" y="13015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85357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car clip art 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>
            <a:cxnSpLocks/>
          </p:cNvCxnSpPr>
          <p:nvPr/>
        </p:nvCxnSpPr>
        <p:spPr>
          <a:xfrm rot="2100000" flipV="1">
            <a:off x="2649687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F33023A-B20D-4B57-BF64-B8090A0FDA69}"/>
              </a:ext>
            </a:extLst>
          </p:cNvPr>
          <p:cNvCxnSpPr>
            <a:cxnSpLocks/>
          </p:cNvCxnSpPr>
          <p:nvPr/>
        </p:nvCxnSpPr>
        <p:spPr>
          <a:xfrm rot="2100000" flipV="1">
            <a:off x="3313973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A1B498-B40F-42CC-A832-0141DE660415}"/>
              </a:ext>
            </a:extLst>
          </p:cNvPr>
          <p:cNvCxnSpPr>
            <a:cxnSpLocks/>
          </p:cNvCxnSpPr>
          <p:nvPr/>
        </p:nvCxnSpPr>
        <p:spPr>
          <a:xfrm rot="2100000" flipV="1">
            <a:off x="3978259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C5ADA3-70B3-44FC-B567-16712EAFE2E7}"/>
              </a:ext>
            </a:extLst>
          </p:cNvPr>
          <p:cNvCxnSpPr>
            <a:cxnSpLocks/>
          </p:cNvCxnSpPr>
          <p:nvPr/>
        </p:nvCxnSpPr>
        <p:spPr>
          <a:xfrm rot="2100000" flipV="1">
            <a:off x="4642545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F09BC0-89A2-404C-A325-4D14AA55CD1C}"/>
              </a:ext>
            </a:extLst>
          </p:cNvPr>
          <p:cNvCxnSpPr>
            <a:cxnSpLocks/>
          </p:cNvCxnSpPr>
          <p:nvPr/>
        </p:nvCxnSpPr>
        <p:spPr>
          <a:xfrm rot="2100000" flipV="1">
            <a:off x="5306831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4B6EE8-86E4-4D9E-B69C-3D8D0E310310}"/>
              </a:ext>
            </a:extLst>
          </p:cNvPr>
          <p:cNvCxnSpPr>
            <a:cxnSpLocks/>
          </p:cNvCxnSpPr>
          <p:nvPr/>
        </p:nvCxnSpPr>
        <p:spPr>
          <a:xfrm rot="2100000" flipV="1">
            <a:off x="5971117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1D8EA8-FD1F-4CFE-B5E9-DEF2342CD72C}"/>
              </a:ext>
            </a:extLst>
          </p:cNvPr>
          <p:cNvCxnSpPr>
            <a:cxnSpLocks/>
          </p:cNvCxnSpPr>
          <p:nvPr/>
        </p:nvCxnSpPr>
        <p:spPr>
          <a:xfrm rot="2100000" flipV="1">
            <a:off x="6635403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E780188-1650-4DD4-AF35-924A6C4FB711}"/>
              </a:ext>
            </a:extLst>
          </p:cNvPr>
          <p:cNvCxnSpPr>
            <a:cxnSpLocks/>
          </p:cNvCxnSpPr>
          <p:nvPr/>
        </p:nvCxnSpPr>
        <p:spPr>
          <a:xfrm rot="2100000" flipV="1">
            <a:off x="7299689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8AE46F-69C0-454F-A3D8-AD40BA336273}"/>
              </a:ext>
            </a:extLst>
          </p:cNvPr>
          <p:cNvCxnSpPr>
            <a:cxnSpLocks/>
          </p:cNvCxnSpPr>
          <p:nvPr/>
        </p:nvCxnSpPr>
        <p:spPr>
          <a:xfrm rot="2100000" flipV="1">
            <a:off x="7963975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98D32D-A9ED-40D8-8443-F5B8E3B72C51}"/>
              </a:ext>
            </a:extLst>
          </p:cNvPr>
          <p:cNvCxnSpPr>
            <a:cxnSpLocks/>
          </p:cNvCxnSpPr>
          <p:nvPr/>
        </p:nvCxnSpPr>
        <p:spPr>
          <a:xfrm rot="2100000" flipV="1">
            <a:off x="8628260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316123" y="5330315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90 ft/s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462318" y="5514981"/>
            <a:ext cx="11011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ame 22"/>
          <p:cNvSpPr/>
          <p:nvPr/>
        </p:nvSpPr>
        <p:spPr>
          <a:xfrm>
            <a:off x="2552007" y="2202873"/>
            <a:ext cx="5925371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2429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099FAE4-7D3A-427A-A30E-62D077C0E6EE}"/>
              </a:ext>
            </a:extLst>
          </p:cNvPr>
          <p:cNvCxnSpPr>
            <a:cxnSpLocks/>
          </p:cNvCxnSpPr>
          <p:nvPr/>
        </p:nvCxnSpPr>
        <p:spPr>
          <a:xfrm flipV="1">
            <a:off x="4492660" y="2561085"/>
            <a:ext cx="2401619" cy="196644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A2ECAD-F6DD-4CE2-A2B5-FD1A9FBF46DE}"/>
              </a:ext>
            </a:extLst>
          </p:cNvPr>
          <p:cNvCxnSpPr>
            <a:cxnSpLocks/>
          </p:cNvCxnSpPr>
          <p:nvPr/>
        </p:nvCxnSpPr>
        <p:spPr>
          <a:xfrm flipV="1">
            <a:off x="4480033" y="2745751"/>
            <a:ext cx="2763248" cy="17889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0" descr="Related image">
            <a:extLst>
              <a:ext uri="{FF2B5EF4-FFF2-40B4-BE49-F238E27FC236}">
                <a16:creationId xmlns:a16="http://schemas.microsoft.com/office/drawing/2014/main" id="{1D498790-E7C5-4897-9885-DAA8FAC69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83874">
            <a:off x="3931724" y="3965989"/>
            <a:ext cx="1132579" cy="113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D0C4D8-4F06-4810-8F3C-121DE07D08F1}"/>
              </a:ext>
            </a:extLst>
          </p:cNvPr>
          <p:cNvCxnSpPr/>
          <p:nvPr/>
        </p:nvCxnSpPr>
        <p:spPr>
          <a:xfrm flipV="1">
            <a:off x="4520961" y="4519731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952135-7F8D-41E9-96C1-2B55E64436DA}"/>
              </a:ext>
            </a:extLst>
          </p:cNvPr>
          <p:cNvCxnSpPr/>
          <p:nvPr/>
        </p:nvCxnSpPr>
        <p:spPr>
          <a:xfrm flipV="1">
            <a:off x="4506810" y="2767131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A3EE29-52EA-4E45-B4A2-6D53150DF7A6}"/>
              </a:ext>
            </a:extLst>
          </p:cNvPr>
          <p:cNvSpPr txBox="1"/>
          <p:nvPr/>
        </p:nvSpPr>
        <p:spPr>
          <a:xfrm>
            <a:off x="4098204" y="256108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47BFB0-7664-4398-8003-EAE0AA164CD5}"/>
              </a:ext>
            </a:extLst>
          </p:cNvPr>
          <p:cNvSpPr txBox="1"/>
          <p:nvPr/>
        </p:nvSpPr>
        <p:spPr>
          <a:xfrm>
            <a:off x="7420915" y="431368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C86F6038-009F-41C8-85C0-9D4952499EE6}"/>
              </a:ext>
            </a:extLst>
          </p:cNvPr>
          <p:cNvSpPr/>
          <p:nvPr/>
        </p:nvSpPr>
        <p:spPr>
          <a:xfrm>
            <a:off x="3595594" y="3605331"/>
            <a:ext cx="1828800" cy="1828800"/>
          </a:xfrm>
          <a:prstGeom prst="arc">
            <a:avLst>
              <a:gd name="adj1" fmla="val 19153671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68341933-61A8-4042-A1AB-9C257E95C8A6}"/>
              </a:ext>
            </a:extLst>
          </p:cNvPr>
          <p:cNvSpPr/>
          <p:nvPr/>
        </p:nvSpPr>
        <p:spPr>
          <a:xfrm>
            <a:off x="3142286" y="3163104"/>
            <a:ext cx="2743200" cy="2743200"/>
          </a:xfrm>
          <a:prstGeom prst="arc">
            <a:avLst>
              <a:gd name="adj1" fmla="val 19603691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EC10B1-A4C8-466C-B352-84F025370C51}"/>
              </a:ext>
            </a:extLst>
          </p:cNvPr>
          <p:cNvSpPr txBox="1"/>
          <p:nvPr/>
        </p:nvSpPr>
        <p:spPr>
          <a:xfrm>
            <a:off x="5174165" y="456134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EDC0B8-BCEA-4B6B-8DBC-D59FB44330E0}"/>
              </a:ext>
            </a:extLst>
          </p:cNvPr>
          <p:cNvSpPr txBox="1"/>
          <p:nvPr/>
        </p:nvSpPr>
        <p:spPr>
          <a:xfrm>
            <a:off x="5688052" y="455683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37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E2CEED1-86B5-41A5-A626-082758A35E8D}"/>
                  </a:ext>
                </a:extLst>
              </p:cNvPr>
              <p:cNvSpPr/>
              <p:nvPr/>
            </p:nvSpPr>
            <p:spPr>
              <a:xfrm>
                <a:off x="5861657" y="1884549"/>
                <a:ext cx="1593513" cy="566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=400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E2CEED1-86B5-41A5-A626-082758A35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657" y="1884549"/>
                <a:ext cx="1593513" cy="5667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C74DE82-910F-45CE-B81D-637349763282}"/>
                  </a:ext>
                </a:extLst>
              </p:cNvPr>
              <p:cNvSpPr/>
              <p:nvPr/>
            </p:nvSpPr>
            <p:spPr>
              <a:xfrm>
                <a:off x="7284878" y="2687429"/>
                <a:ext cx="1597104" cy="566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=410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C74DE82-910F-45CE-B81D-6373497632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878" y="2687429"/>
                <a:ext cx="1597104" cy="5667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6133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9740" y="5698011"/>
            <a:ext cx="10760364" cy="424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ame 2"/>
          <p:cNvSpPr/>
          <p:nvPr/>
        </p:nvSpPr>
        <p:spPr>
          <a:xfrm>
            <a:off x="1445078" y="350156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25456" y="4414982"/>
            <a:ext cx="2198254" cy="1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kg</a:t>
            </a: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6123710" y="4414982"/>
            <a:ext cx="1616363" cy="6415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61273" y="3909559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 = 200N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123710" y="5080647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9615" y="468716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0" name="Arc 9"/>
          <p:cNvSpPr/>
          <p:nvPr/>
        </p:nvSpPr>
        <p:spPr>
          <a:xfrm>
            <a:off x="5195453" y="4160568"/>
            <a:ext cx="1828800" cy="1828800"/>
          </a:xfrm>
          <a:prstGeom prst="arc">
            <a:avLst>
              <a:gd name="adj1" fmla="val 20357658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8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8705501-5219-427B-AE3B-326AEACE64B5}"/>
              </a:ext>
            </a:extLst>
          </p:cNvPr>
          <p:cNvGrpSpPr/>
          <p:nvPr/>
        </p:nvGrpSpPr>
        <p:grpSpPr>
          <a:xfrm>
            <a:off x="5800397" y="3601370"/>
            <a:ext cx="768096" cy="2249424"/>
            <a:chOff x="5334000" y="2392680"/>
            <a:chExt cx="381000" cy="11277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2214A2C-4C34-4F30-A8C5-6A8B5836A07C}"/>
                </a:ext>
              </a:extLst>
            </p:cNvPr>
            <p:cNvSpPr/>
            <p:nvPr/>
          </p:nvSpPr>
          <p:spPr>
            <a:xfrm>
              <a:off x="5334000" y="2529840"/>
              <a:ext cx="381000" cy="990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AB0E318-DB4F-4105-998A-FF5AC72353F3}"/>
                </a:ext>
              </a:extLst>
            </p:cNvPr>
            <p:cNvSpPr/>
            <p:nvPr/>
          </p:nvSpPr>
          <p:spPr>
            <a:xfrm>
              <a:off x="5410200" y="2606040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223A75-17C1-40CC-A424-FF4AEA2D6992}"/>
                </a:ext>
              </a:extLst>
            </p:cNvPr>
            <p:cNvSpPr/>
            <p:nvPr/>
          </p:nvSpPr>
          <p:spPr>
            <a:xfrm>
              <a:off x="5410200" y="2910840"/>
              <a:ext cx="228600" cy="2286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6038A0A-546D-469F-92E0-2879D8F6A5D9}"/>
                </a:ext>
              </a:extLst>
            </p:cNvPr>
            <p:cNvSpPr/>
            <p:nvPr/>
          </p:nvSpPr>
          <p:spPr>
            <a:xfrm>
              <a:off x="5410200" y="3215640"/>
              <a:ext cx="228600" cy="2286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E60B654-283C-4325-AE0D-9650AC5D43A4}"/>
                </a:ext>
              </a:extLst>
            </p:cNvPr>
            <p:cNvSpPr/>
            <p:nvPr/>
          </p:nvSpPr>
          <p:spPr>
            <a:xfrm>
              <a:off x="5455920" y="2392680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362B2A-D2A1-47D5-8487-30F0F69EC76E}"/>
              </a:ext>
            </a:extLst>
          </p:cNvPr>
          <p:cNvCxnSpPr>
            <a:cxnSpLocks/>
          </p:cNvCxnSpPr>
          <p:nvPr/>
        </p:nvCxnSpPr>
        <p:spPr>
          <a:xfrm flipV="1">
            <a:off x="6312429" y="2852085"/>
            <a:ext cx="1709643" cy="8296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B86699-C18B-4073-A13A-B748ACE6E4DB}"/>
              </a:ext>
            </a:extLst>
          </p:cNvPr>
          <p:cNvCxnSpPr>
            <a:cxnSpLocks/>
          </p:cNvCxnSpPr>
          <p:nvPr/>
        </p:nvCxnSpPr>
        <p:spPr>
          <a:xfrm>
            <a:off x="4140486" y="3287452"/>
            <a:ext cx="1895428" cy="423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BCC42C-6962-4C7D-B0DE-07B2754AF53A}"/>
              </a:ext>
            </a:extLst>
          </p:cNvPr>
          <p:cNvCxnSpPr>
            <a:cxnSpLocks/>
          </p:cNvCxnSpPr>
          <p:nvPr/>
        </p:nvCxnSpPr>
        <p:spPr>
          <a:xfrm flipV="1">
            <a:off x="8108245" y="2482753"/>
            <a:ext cx="632127" cy="321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722EF3-A26C-4219-BAE3-5D33E24FD453}"/>
              </a:ext>
            </a:extLst>
          </p:cNvPr>
          <p:cNvSpPr txBox="1"/>
          <p:nvPr/>
        </p:nvSpPr>
        <p:spPr>
          <a:xfrm>
            <a:off x="8740372" y="221209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07E293-DA15-4972-AB0C-A1C09286211A}"/>
              </a:ext>
            </a:extLst>
          </p:cNvPr>
          <p:cNvSpPr txBox="1"/>
          <p:nvPr/>
        </p:nvSpPr>
        <p:spPr>
          <a:xfrm>
            <a:off x="2802100" y="273447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lang="en-US" b="1" baseline="-25000" dirty="0">
                <a:solidFill>
                  <a:srgbClr val="FF0000"/>
                </a:solidFill>
                <a:latin typeface="Calibri"/>
              </a:rPr>
              <a:t>2</a:t>
            </a:r>
            <a:endParaRPr kumimoji="0" lang="en-US" sz="18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776EB9-5501-4301-AC3F-736A4603305F}"/>
              </a:ext>
            </a:extLst>
          </p:cNvPr>
          <p:cNvCxnSpPr>
            <a:cxnSpLocks/>
          </p:cNvCxnSpPr>
          <p:nvPr/>
        </p:nvCxnSpPr>
        <p:spPr>
          <a:xfrm flipH="1" flipV="1">
            <a:off x="3184992" y="3047026"/>
            <a:ext cx="924672" cy="230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F9CB8A-0B5A-4AE9-9795-9A1022C362B2}"/>
              </a:ext>
            </a:extLst>
          </p:cNvPr>
          <p:cNvCxnSpPr/>
          <p:nvPr/>
        </p:nvCxnSpPr>
        <p:spPr>
          <a:xfrm>
            <a:off x="6491556" y="374136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B529C480-62AC-41BD-AD0E-F20CB4385487}"/>
              </a:ext>
            </a:extLst>
          </p:cNvPr>
          <p:cNvSpPr/>
          <p:nvPr/>
        </p:nvSpPr>
        <p:spPr>
          <a:xfrm>
            <a:off x="5495302" y="3069671"/>
            <a:ext cx="1371600" cy="1371600"/>
          </a:xfrm>
          <a:prstGeom prst="arc">
            <a:avLst>
              <a:gd name="adj1" fmla="val 20154498"/>
              <a:gd name="adj2" fmla="val 92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5DD494-8F5E-4A6C-84E0-D8BCF4A74245}"/>
              </a:ext>
            </a:extLst>
          </p:cNvPr>
          <p:cNvSpPr txBox="1"/>
          <p:nvPr/>
        </p:nvSpPr>
        <p:spPr>
          <a:xfrm>
            <a:off x="7052241" y="334221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BEB8BD-44BA-4D1C-AD40-A1B50D5175C8}"/>
              </a:ext>
            </a:extLst>
          </p:cNvPr>
          <p:cNvCxnSpPr/>
          <p:nvPr/>
        </p:nvCxnSpPr>
        <p:spPr>
          <a:xfrm>
            <a:off x="4681595" y="3749924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008DBEB-5C9C-43AC-84F3-8AD31F444A75}"/>
              </a:ext>
            </a:extLst>
          </p:cNvPr>
          <p:cNvSpPr txBox="1"/>
          <p:nvPr/>
        </p:nvSpPr>
        <p:spPr>
          <a:xfrm>
            <a:off x="4523761" y="34290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88B48C0A-8C47-4530-B3D2-89EA5C1BFC67}"/>
              </a:ext>
            </a:extLst>
          </p:cNvPr>
          <p:cNvSpPr/>
          <p:nvPr/>
        </p:nvSpPr>
        <p:spPr>
          <a:xfrm>
            <a:off x="5493592" y="3057687"/>
            <a:ext cx="1371600" cy="1371600"/>
          </a:xfrm>
          <a:prstGeom prst="arc">
            <a:avLst>
              <a:gd name="adj1" fmla="val 10732902"/>
              <a:gd name="adj2" fmla="val 115929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9004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7FC77BA-FB8E-4E62-ADD6-0587FF180CFF}"/>
              </a:ext>
            </a:extLst>
          </p:cNvPr>
          <p:cNvSpPr/>
          <p:nvPr/>
        </p:nvSpPr>
        <p:spPr>
          <a:xfrm>
            <a:off x="2198279" y="2436487"/>
            <a:ext cx="1213752" cy="99251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EF0F6F2-CCA9-4C7A-AD83-1EE1D7DB1D2C}"/>
              </a:ext>
            </a:extLst>
          </p:cNvPr>
          <p:cNvCxnSpPr>
            <a:cxnSpLocks/>
          </p:cNvCxnSpPr>
          <p:nvPr/>
        </p:nvCxnSpPr>
        <p:spPr>
          <a:xfrm flipV="1">
            <a:off x="2805155" y="3429000"/>
            <a:ext cx="0" cy="792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C638D63-55A5-44B4-A4FE-0D0500880F4B}"/>
              </a:ext>
            </a:extLst>
          </p:cNvPr>
          <p:cNvSpPr/>
          <p:nvPr/>
        </p:nvSpPr>
        <p:spPr>
          <a:xfrm flipH="1">
            <a:off x="2630496" y="1846780"/>
            <a:ext cx="349321" cy="1582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65676F3-0378-48B6-BCF4-0F7925D086FA}"/>
              </a:ext>
            </a:extLst>
          </p:cNvPr>
          <p:cNvSpPr/>
          <p:nvPr/>
        </p:nvSpPr>
        <p:spPr>
          <a:xfrm>
            <a:off x="2630495" y="1148137"/>
            <a:ext cx="349321" cy="69864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7C1431-EF3C-4DCF-8137-CC09FF6D72E3}"/>
                  </a:ext>
                </a:extLst>
              </p:cNvPr>
              <p:cNvSpPr txBox="1"/>
              <p:nvPr/>
            </p:nvSpPr>
            <p:spPr>
              <a:xfrm>
                <a:off x="1494604" y="4233737"/>
                <a:ext cx="262110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𝟓𝟎𝟎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7C1431-EF3C-4DCF-8137-CC09FF6D7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04" y="4233737"/>
                <a:ext cx="2621102" cy="375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3839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annon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08520" y="5486989"/>
            <a:ext cx="934316" cy="72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3121" y="6208280"/>
            <a:ext cx="11457133" cy="424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>
            <a:off x="-206088" y="4756727"/>
            <a:ext cx="12556260" cy="7103485"/>
          </a:xfrm>
          <a:prstGeom prst="arc">
            <a:avLst>
              <a:gd name="adj1" fmla="val 12862220"/>
              <a:gd name="adj2" fmla="val 2024399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/>
          <p:cNvSpPr/>
          <p:nvPr/>
        </p:nvSpPr>
        <p:spPr>
          <a:xfrm>
            <a:off x="-106798" y="1052941"/>
            <a:ext cx="12298797" cy="6058228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169889" y="4768233"/>
            <a:ext cx="9328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31774" y="4310192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 = 5 N</a:t>
            </a:r>
          </a:p>
        </p:txBody>
      </p:sp>
      <p:sp>
        <p:nvSpPr>
          <p:cNvPr id="9" name="Oval 8"/>
          <p:cNvSpPr/>
          <p:nvPr/>
        </p:nvSpPr>
        <p:spPr>
          <a:xfrm>
            <a:off x="5920510" y="4619567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55138" y="4503481"/>
            <a:ext cx="12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300 m/s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15128" y="5062117"/>
            <a:ext cx="988291" cy="488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9699" y="5579407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75604" y="518592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9" name="Arc 18"/>
          <p:cNvSpPr/>
          <p:nvPr/>
        </p:nvSpPr>
        <p:spPr>
          <a:xfrm>
            <a:off x="1131442" y="4659328"/>
            <a:ext cx="1828800" cy="1828800"/>
          </a:xfrm>
          <a:prstGeom prst="arc">
            <a:avLst>
              <a:gd name="adj1" fmla="val 20031292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38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92D942-6DF7-4CEB-B96C-DC23CD20D6F7}"/>
              </a:ext>
            </a:extLst>
          </p:cNvPr>
          <p:cNvSpPr/>
          <p:nvPr/>
        </p:nvSpPr>
        <p:spPr>
          <a:xfrm rot="2328304">
            <a:off x="2788779" y="4007047"/>
            <a:ext cx="5071946" cy="3153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4A3369D-FC71-4FC0-BD87-E9FC1E1F01F7}"/>
              </a:ext>
            </a:extLst>
          </p:cNvPr>
          <p:cNvSpPr/>
          <p:nvPr/>
        </p:nvSpPr>
        <p:spPr>
          <a:xfrm>
            <a:off x="493156" y="2332232"/>
            <a:ext cx="2589088" cy="462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3D6F0A-42FE-42FE-A022-2187D1775E23}"/>
              </a:ext>
            </a:extLst>
          </p:cNvPr>
          <p:cNvSpPr/>
          <p:nvPr/>
        </p:nvSpPr>
        <p:spPr>
          <a:xfrm>
            <a:off x="7399800" y="5876817"/>
            <a:ext cx="3716835" cy="49315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7514D-1CDD-4878-9347-15ED83C5914E}"/>
              </a:ext>
            </a:extLst>
          </p:cNvPr>
          <p:cNvSpPr/>
          <p:nvPr/>
        </p:nvSpPr>
        <p:spPr>
          <a:xfrm rot="2313006">
            <a:off x="3202770" y="1562748"/>
            <a:ext cx="1626512" cy="11633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kg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F64615-E722-4274-A8EF-FD503C9FEA10}"/>
              </a:ext>
            </a:extLst>
          </p:cNvPr>
          <p:cNvCxnSpPr>
            <a:cxnSpLocks/>
          </p:cNvCxnSpPr>
          <p:nvPr/>
        </p:nvCxnSpPr>
        <p:spPr>
          <a:xfrm>
            <a:off x="4151713" y="1387984"/>
            <a:ext cx="589539" cy="48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BD5724-9C73-4EED-A3F2-1761A00BAC72}"/>
              </a:ext>
            </a:extLst>
          </p:cNvPr>
          <p:cNvSpPr txBox="1"/>
          <p:nvPr/>
        </p:nvSpPr>
        <p:spPr>
          <a:xfrm>
            <a:off x="4386476" y="1220266"/>
            <a:ext cx="127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</a:t>
            </a:r>
            <a:r>
              <a:rPr lang="en-US" b="1" baseline="-25000" dirty="0">
                <a:solidFill>
                  <a:schemeClr val="accent1"/>
                </a:solidFill>
              </a:rPr>
              <a:t>i</a:t>
            </a:r>
            <a:r>
              <a:rPr lang="en-US" b="1" dirty="0">
                <a:solidFill>
                  <a:schemeClr val="accent1"/>
                </a:solidFill>
              </a:rPr>
              <a:t> = 0.7 m/s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2E28B6-B5A2-4697-AD50-07D1D8A5E4F7}"/>
              </a:ext>
            </a:extLst>
          </p:cNvPr>
          <p:cNvSpPr/>
          <p:nvPr/>
        </p:nvSpPr>
        <p:spPr>
          <a:xfrm rot="2313006">
            <a:off x="6694271" y="4365873"/>
            <a:ext cx="1626512" cy="116330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kg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41B4D1-E6DB-4740-9F31-54CBA3586C88}"/>
              </a:ext>
            </a:extLst>
          </p:cNvPr>
          <p:cNvCxnSpPr>
            <a:cxnSpLocks/>
          </p:cNvCxnSpPr>
          <p:nvPr/>
        </p:nvCxnSpPr>
        <p:spPr>
          <a:xfrm>
            <a:off x="7632939" y="4129466"/>
            <a:ext cx="589539" cy="48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038C55-93F3-412F-9CA8-59B42720BA20}"/>
              </a:ext>
            </a:extLst>
          </p:cNvPr>
          <p:cNvSpPr txBox="1"/>
          <p:nvPr/>
        </p:nvSpPr>
        <p:spPr>
          <a:xfrm>
            <a:off x="7867702" y="3961748"/>
            <a:ext cx="128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</a:t>
            </a:r>
            <a:r>
              <a:rPr lang="en-US" b="1" baseline="-25000" dirty="0">
                <a:solidFill>
                  <a:schemeClr val="accent1"/>
                </a:solidFill>
              </a:rPr>
              <a:t>f</a:t>
            </a:r>
            <a:r>
              <a:rPr lang="en-US" b="1" dirty="0">
                <a:solidFill>
                  <a:schemeClr val="accent1"/>
                </a:solidFill>
              </a:rPr>
              <a:t> = 0.3 m/s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4E7786-A483-4959-89E2-712721121C65}"/>
              </a:ext>
            </a:extLst>
          </p:cNvPr>
          <p:cNvCxnSpPr>
            <a:cxnSpLocks/>
          </p:cNvCxnSpPr>
          <p:nvPr/>
        </p:nvCxnSpPr>
        <p:spPr>
          <a:xfrm flipH="1">
            <a:off x="2363058" y="2794569"/>
            <a:ext cx="1" cy="3153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63D77B-A811-492E-9C38-73247339C362}"/>
              </a:ext>
            </a:extLst>
          </p:cNvPr>
          <p:cNvCxnSpPr>
            <a:cxnSpLocks/>
          </p:cNvCxnSpPr>
          <p:nvPr/>
        </p:nvCxnSpPr>
        <p:spPr>
          <a:xfrm flipH="1" flipV="1">
            <a:off x="1931465" y="5947759"/>
            <a:ext cx="50300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785A8F-FA31-485B-97F1-A035AF0C46C6}"/>
              </a:ext>
            </a:extLst>
          </p:cNvPr>
          <p:cNvSpPr txBox="1"/>
          <p:nvPr/>
        </p:nvSpPr>
        <p:spPr>
          <a:xfrm>
            <a:off x="2143474" y="4382909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2m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472C8D44-C989-45A9-A7FE-CD08F72D8ACF}"/>
              </a:ext>
            </a:extLst>
          </p:cNvPr>
          <p:cNvSpPr/>
          <p:nvPr/>
        </p:nvSpPr>
        <p:spPr>
          <a:xfrm>
            <a:off x="6278124" y="5036641"/>
            <a:ext cx="1828800" cy="1828800"/>
          </a:xfrm>
          <a:prstGeom prst="arc">
            <a:avLst>
              <a:gd name="adj1" fmla="val 10887501"/>
              <a:gd name="adj2" fmla="val 133642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7646C00-B1DD-46A4-9939-E92DA62F6A3D}"/>
                  </a:ext>
                </a:extLst>
              </p:cNvPr>
              <p:cNvSpPr txBox="1"/>
              <p:nvPr/>
            </p:nvSpPr>
            <p:spPr>
              <a:xfrm>
                <a:off x="5502859" y="5375902"/>
                <a:ext cx="691536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baseline="30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7646C00-B1DD-46A4-9939-E92DA62F6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859" y="5375902"/>
                <a:ext cx="691536" cy="3629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ame 34">
            <a:extLst>
              <a:ext uri="{FF2B5EF4-FFF2-40B4-BE49-F238E27FC236}">
                <a16:creationId xmlns:a16="http://schemas.microsoft.com/office/drawing/2014/main" id="{9AB9272C-8EBE-4E28-A7CF-6D3BFDDAB56E}"/>
              </a:ext>
            </a:extLst>
          </p:cNvPr>
          <p:cNvSpPr/>
          <p:nvPr/>
        </p:nvSpPr>
        <p:spPr>
          <a:xfrm>
            <a:off x="263787" y="-201163"/>
            <a:ext cx="11017242" cy="8307473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7657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32000" y="2780146"/>
            <a:ext cx="7989455" cy="2456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2304473" y="3368964"/>
            <a:ext cx="535709" cy="48029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31345" y="1431636"/>
            <a:ext cx="0" cy="233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022109" y="5237019"/>
            <a:ext cx="4618" cy="9097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5107709" y="3368964"/>
            <a:ext cx="1828800" cy="648854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612459" y="1828800"/>
            <a:ext cx="0" cy="1228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12459" y="2124365"/>
            <a:ext cx="3409650" cy="2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96834" y="19658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</p:spTree>
    <p:extLst>
      <p:ext uri="{BB962C8B-B14F-4D97-AF65-F5344CB8AC3E}">
        <p14:creationId xmlns:p14="http://schemas.microsoft.com/office/powerpoint/2010/main" val="30829557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89600" y="544946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4"/>
          </p:cNvCxnSpPr>
          <p:nvPr/>
        </p:nvCxnSpPr>
        <p:spPr>
          <a:xfrm>
            <a:off x="5826760" y="819266"/>
            <a:ext cx="0" cy="3531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912360" y="4350326"/>
            <a:ext cx="1828800" cy="1828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4455160" y="3893126"/>
            <a:ext cx="2743200" cy="2743200"/>
          </a:xfrm>
          <a:prstGeom prst="arc">
            <a:avLst>
              <a:gd name="adj1" fmla="val 13413408"/>
              <a:gd name="adj2" fmla="val 18831992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2398" y="3367148"/>
                <a:ext cx="1134541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.5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398" y="3367148"/>
                <a:ext cx="1134541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87100" y="3367148"/>
                <a:ext cx="1182439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=−.25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100" y="3367148"/>
                <a:ext cx="1182439" cy="474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7572576" y="692727"/>
            <a:ext cx="0" cy="461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98360" y="2198378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12 m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132398" y="692727"/>
            <a:ext cx="1980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85634" y="5310909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202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ar stop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229" y="2235200"/>
            <a:ext cx="3680274" cy="244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385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3205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4626" y="2073624"/>
            <a:ext cx="115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(lbs)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84772" y="3306724"/>
            <a:ext cx="987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Distance</a:t>
            </a:r>
          </a:p>
          <a:p>
            <a:pPr algn="ctr"/>
            <a:r>
              <a:rPr lang="en-US" dirty="0"/>
              <a:t>(ft)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327564" y="2715488"/>
            <a:ext cx="288174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09307" y="1801090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0834" y="1801090"/>
            <a:ext cx="27131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213925" y="1524001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99766" y="112703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20 ft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94476" y="115922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40 ft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03943" y="2346156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10,000 lbs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highway water barrel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369" y="969927"/>
            <a:ext cx="2903030" cy="233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7904017" y="1496365"/>
            <a:ext cx="0" cy="25583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26811" y="1343889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20,000 lbs</a:t>
            </a:r>
            <a:endParaRPr 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614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pittsburgh incline">
            <a:extLst>
              <a:ext uri="{FF2B5EF4-FFF2-40B4-BE49-F238E27FC236}">
                <a16:creationId xmlns:a16="http://schemas.microsoft.com/office/drawing/2014/main" id="{E8C843BB-E802-44FF-9CEF-F006424F40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07" y="1960880"/>
            <a:ext cx="3918585" cy="2936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87132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B8B00E9-46A5-403F-A949-ABA7F7565C4B}"/>
              </a:ext>
            </a:extLst>
          </p:cNvPr>
          <p:cNvCxnSpPr/>
          <p:nvPr/>
        </p:nvCxnSpPr>
        <p:spPr>
          <a:xfrm>
            <a:off x="3447446" y="2146158"/>
            <a:ext cx="0" cy="3205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5722EF8-C2B1-44A6-88D0-4791A3FA9979}"/>
              </a:ext>
            </a:extLst>
          </p:cNvPr>
          <p:cNvCxnSpPr>
            <a:cxnSpLocks/>
          </p:cNvCxnSpPr>
          <p:nvPr/>
        </p:nvCxnSpPr>
        <p:spPr>
          <a:xfrm>
            <a:off x="3447446" y="4760049"/>
            <a:ext cx="48429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B5720B-A9E2-4BE2-AC06-C33ED902637D}"/>
              </a:ext>
            </a:extLst>
          </p:cNvPr>
          <p:cNvSpPr txBox="1"/>
          <p:nvPr/>
        </p:nvSpPr>
        <p:spPr>
          <a:xfrm>
            <a:off x="2301483" y="3476314"/>
            <a:ext cx="104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11407-E34E-42E4-96B3-60C5B82ABC52}"/>
              </a:ext>
            </a:extLst>
          </p:cNvPr>
          <p:cNvSpPr txBox="1"/>
          <p:nvPr/>
        </p:nvSpPr>
        <p:spPr>
          <a:xfrm>
            <a:off x="5038414" y="4819374"/>
            <a:ext cx="987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Distance</a:t>
            </a:r>
          </a:p>
          <a:p>
            <a:pPr algn="ctr"/>
            <a:r>
              <a:rPr lang="en-US" dirty="0"/>
              <a:t>(m)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197093-322D-4843-BB2D-E915D805DFAF}"/>
              </a:ext>
            </a:extLst>
          </p:cNvPr>
          <p:cNvCxnSpPr>
            <a:cxnSpLocks/>
          </p:cNvCxnSpPr>
          <p:nvPr/>
        </p:nvCxnSpPr>
        <p:spPr>
          <a:xfrm>
            <a:off x="3447446" y="2626523"/>
            <a:ext cx="4169128" cy="8024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9B1CE0-6881-4F13-8FE4-272E5512FAA2}"/>
              </a:ext>
            </a:extLst>
          </p:cNvPr>
          <p:cNvCxnSpPr>
            <a:cxnSpLocks/>
          </p:cNvCxnSpPr>
          <p:nvPr/>
        </p:nvCxnSpPr>
        <p:spPr>
          <a:xfrm>
            <a:off x="7616574" y="3429000"/>
            <a:ext cx="0" cy="13310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BDD07D-D8AA-463E-AC8A-EE62C82123F8}"/>
              </a:ext>
            </a:extLst>
          </p:cNvPr>
          <p:cNvCxnSpPr/>
          <p:nvPr/>
        </p:nvCxnSpPr>
        <p:spPr>
          <a:xfrm flipH="1">
            <a:off x="7616574" y="2796443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AEB0F8F-6A9D-481D-A83A-09D1AF762992}"/>
              </a:ext>
            </a:extLst>
          </p:cNvPr>
          <p:cNvSpPr txBox="1"/>
          <p:nvPr/>
        </p:nvSpPr>
        <p:spPr>
          <a:xfrm>
            <a:off x="7347109" y="495787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89F077-7754-4661-8D9E-DA322EF459CA}"/>
              </a:ext>
            </a:extLst>
          </p:cNvPr>
          <p:cNvSpPr txBox="1"/>
          <p:nvPr/>
        </p:nvSpPr>
        <p:spPr>
          <a:xfrm>
            <a:off x="3447446" y="2149269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600 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36F676-4357-4AE6-8EDB-C2638AB6E2AE}"/>
              </a:ext>
            </a:extLst>
          </p:cNvPr>
          <p:cNvSpPr txBox="1"/>
          <p:nvPr/>
        </p:nvSpPr>
        <p:spPr>
          <a:xfrm>
            <a:off x="7718548" y="3106982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400 N</a:t>
            </a:r>
            <a:endParaRPr 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1154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ungee jum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85" y="1598783"/>
            <a:ext cx="5691233" cy="380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22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501742" y="98516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19800" y="3619500"/>
            <a:ext cx="228600" cy="1104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5450" y="4022272"/>
            <a:ext cx="1257300" cy="1186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kg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V="1">
            <a:off x="6134100" y="2438400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657600" y="2427514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4" idx="6"/>
          </p:cNvCxnSpPr>
          <p:nvPr/>
        </p:nvCxnSpPr>
        <p:spPr>
          <a:xfrm flipV="1">
            <a:off x="8763000" y="2590800"/>
            <a:ext cx="0" cy="1284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43300" y="843642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14058" y="2390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981700" y="3581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0" y="36967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58200" y="2438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573588" y="25537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653146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657600" y="170089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619308" y="169817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57600" y="1914528"/>
            <a:ext cx="4953000" cy="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52985" y="1732976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007179" y="2438401"/>
            <a:ext cx="462099" cy="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007178" y="3742510"/>
            <a:ext cx="2707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233059" y="2447112"/>
            <a:ext cx="5168" cy="129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84486" y="2983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752114" y="3967842"/>
            <a:ext cx="0" cy="702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10600" y="4724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</a:p>
        </p:txBody>
      </p:sp>
      <p:sp>
        <p:nvSpPr>
          <p:cNvPr id="41" name="Frame 40"/>
          <p:cNvSpPr/>
          <p:nvPr/>
        </p:nvSpPr>
        <p:spPr>
          <a:xfrm>
            <a:off x="1981200" y="533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5708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D549A6-1BA4-4E66-8F5D-6E8512BA76E6}"/>
              </a:ext>
            </a:extLst>
          </p:cNvPr>
          <p:cNvSpPr/>
          <p:nvPr/>
        </p:nvSpPr>
        <p:spPr>
          <a:xfrm>
            <a:off x="2743199" y="1253446"/>
            <a:ext cx="1171254" cy="10582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kg</a:t>
            </a:r>
          </a:p>
        </p:txBody>
      </p:sp>
    </p:spTree>
    <p:extLst>
      <p:ext uri="{BB962C8B-B14F-4D97-AF65-F5344CB8AC3E}">
        <p14:creationId xmlns:p14="http://schemas.microsoft.com/office/powerpoint/2010/main" val="4874111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truck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47" y="4008710"/>
            <a:ext cx="3025767" cy="133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6558639" y="2430720"/>
            <a:ext cx="274320" cy="2743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5310713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44608" y="4248232"/>
            <a:ext cx="274320" cy="2743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3" idx="1"/>
          </p:cNvCxnSpPr>
          <p:nvPr/>
        </p:nvCxnSpPr>
        <p:spPr>
          <a:xfrm flipV="1">
            <a:off x="4065213" y="2470893"/>
            <a:ext cx="2533599" cy="2503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2"/>
            <a:endCxn id="3" idx="6"/>
          </p:cNvCxnSpPr>
          <p:nvPr/>
        </p:nvCxnSpPr>
        <p:spPr>
          <a:xfrm flipH="1" flipV="1">
            <a:off x="6832959" y="2567880"/>
            <a:ext cx="11649" cy="1817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130577" y="2302658"/>
            <a:ext cx="0" cy="2089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86022" y="2041236"/>
            <a:ext cx="3210560" cy="261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5986" y="1219200"/>
            <a:ext cx="306186" cy="40915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96842" y="4657456"/>
            <a:ext cx="1178555" cy="6600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54919" y="4398668"/>
            <a:ext cx="49570" cy="229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66315" y="2315756"/>
            <a:ext cx="49570" cy="229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8792" y="476350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81390" y="343433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1100 kg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065213" y="5378848"/>
            <a:ext cx="0" cy="43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0320" y="5409592"/>
            <a:ext cx="0" cy="43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669281" y="4976274"/>
            <a:ext cx="524683" cy="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636953" y="2551721"/>
            <a:ext cx="524683" cy="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75133" y="2545684"/>
            <a:ext cx="1" cy="2435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85405" y="3564488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m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4065213" y="5589618"/>
            <a:ext cx="2939276" cy="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34537" y="5440336"/>
            <a:ext cx="600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5 m</a:t>
            </a:r>
          </a:p>
        </p:txBody>
      </p:sp>
      <p:sp>
        <p:nvSpPr>
          <p:cNvPr id="44" name="Frame 43"/>
          <p:cNvSpPr/>
          <p:nvPr/>
        </p:nvSpPr>
        <p:spPr>
          <a:xfrm>
            <a:off x="-674255" y="-369455"/>
            <a:ext cx="11619358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55" name="Straight Arrow Connector 2054"/>
          <p:cNvCxnSpPr/>
          <p:nvPr/>
        </p:nvCxnSpPr>
        <p:spPr>
          <a:xfrm flipH="1">
            <a:off x="508002" y="4673465"/>
            <a:ext cx="646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2767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jack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526" y="1789044"/>
            <a:ext cx="3213133" cy="321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/>
          <p:cNvCxnSpPr/>
          <p:nvPr/>
        </p:nvCxnSpPr>
        <p:spPr>
          <a:xfrm>
            <a:off x="2339921" y="1099751"/>
            <a:ext cx="0" cy="45917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2339921" y="5100345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02018" y="3544078"/>
            <a:ext cx="114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(kN)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65957" y="4777178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(ms)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327564" y="2715490"/>
            <a:ext cx="5580134" cy="11979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907698" y="2569582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27563" y="234615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60 kN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02483" y="331195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30 kN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7168" y="520463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ms</a:t>
            </a:r>
          </a:p>
        </p:txBody>
      </p:sp>
    </p:spTree>
    <p:extLst>
      <p:ext uri="{BB962C8B-B14F-4D97-AF65-F5344CB8AC3E}">
        <p14:creationId xmlns:p14="http://schemas.microsoft.com/office/powerpoint/2010/main" val="11840014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47CC818-CCFF-4A9F-BF48-AFF310B425FC}"/>
              </a:ext>
            </a:extLst>
          </p:cNvPr>
          <p:cNvSpPr/>
          <p:nvPr/>
        </p:nvSpPr>
        <p:spPr>
          <a:xfrm>
            <a:off x="4880223" y="2958960"/>
            <a:ext cx="91440" cy="914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8A8B5B1C-4F28-46FC-99BF-647233DCD44B}"/>
              </a:ext>
            </a:extLst>
          </p:cNvPr>
          <p:cNvSpPr/>
          <p:nvPr/>
        </p:nvSpPr>
        <p:spPr>
          <a:xfrm>
            <a:off x="2568707" y="3002626"/>
            <a:ext cx="5148381" cy="1305844"/>
          </a:xfrm>
          <a:prstGeom prst="arc">
            <a:avLst>
              <a:gd name="adj1" fmla="val 16200000"/>
              <a:gd name="adj2" fmla="val 20765053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1A7AA4-B245-4042-87B5-1D756E9461AE}"/>
              </a:ext>
            </a:extLst>
          </p:cNvPr>
          <p:cNvCxnSpPr/>
          <p:nvPr/>
        </p:nvCxnSpPr>
        <p:spPr>
          <a:xfrm>
            <a:off x="2969231" y="3012900"/>
            <a:ext cx="1797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CFDBA0D-4294-4502-8DCE-E8D9F582831B}"/>
              </a:ext>
            </a:extLst>
          </p:cNvPr>
          <p:cNvSpPr/>
          <p:nvPr/>
        </p:nvSpPr>
        <p:spPr>
          <a:xfrm>
            <a:off x="7046358" y="3193553"/>
            <a:ext cx="91440" cy="9144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E55572-4854-427E-B37B-C1464C64120C}"/>
              </a:ext>
            </a:extLst>
          </p:cNvPr>
          <p:cNvCxnSpPr>
            <a:cxnSpLocks/>
          </p:cNvCxnSpPr>
          <p:nvPr/>
        </p:nvCxnSpPr>
        <p:spPr>
          <a:xfrm>
            <a:off x="7210746" y="3296127"/>
            <a:ext cx="1686675" cy="66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30B8E0-DCF0-4F89-A4BF-7604ECCCDE9B}"/>
                  </a:ext>
                </a:extLst>
              </p:cNvPr>
              <p:cNvSpPr txBox="1"/>
              <p:nvPr/>
            </p:nvSpPr>
            <p:spPr>
              <a:xfrm>
                <a:off x="3111986" y="2392202"/>
                <a:ext cx="1512465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=1200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30B8E0-DCF0-4F89-A4BF-7604ECCCD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986" y="2392202"/>
                <a:ext cx="1512465" cy="5667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63BED-F04A-44E0-B4DC-9888BEFBADE4}"/>
                  </a:ext>
                </a:extLst>
              </p:cNvPr>
              <p:cNvSpPr txBox="1"/>
              <p:nvPr/>
            </p:nvSpPr>
            <p:spPr>
              <a:xfrm>
                <a:off x="7025810" y="3847693"/>
                <a:ext cx="1512209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=1200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63BED-F04A-44E0-B4DC-9888BEFBA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810" y="3847693"/>
                <a:ext cx="1512209" cy="5667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8789E8-C3B3-4D51-B787-88F79026106D}"/>
              </a:ext>
            </a:extLst>
          </p:cNvPr>
          <p:cNvCxnSpPr/>
          <p:nvPr/>
        </p:nvCxnSpPr>
        <p:spPr>
          <a:xfrm flipV="1">
            <a:off x="7337042" y="3190146"/>
            <a:ext cx="1581024" cy="11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E5D59A9B-F71F-4FBA-A34E-BA0C9BC74E7E}"/>
              </a:ext>
            </a:extLst>
          </p:cNvPr>
          <p:cNvSpPr/>
          <p:nvPr/>
        </p:nvSpPr>
        <p:spPr>
          <a:xfrm>
            <a:off x="6215866" y="2300595"/>
            <a:ext cx="1828800" cy="1828800"/>
          </a:xfrm>
          <a:prstGeom prst="arc">
            <a:avLst>
              <a:gd name="adj1" fmla="val 21524973"/>
              <a:gd name="adj2" fmla="val 14314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F5CAC0-0F2B-4902-B189-69DAECC29650}"/>
              </a:ext>
            </a:extLst>
          </p:cNvPr>
          <p:cNvSpPr txBox="1"/>
          <p:nvPr/>
        </p:nvSpPr>
        <p:spPr>
          <a:xfrm>
            <a:off x="8229602" y="324627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59401135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basketb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38" y="1682031"/>
            <a:ext cx="962025" cy="9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5477478" y="2616471"/>
            <a:ext cx="26672" cy="1659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629878" y="2644057"/>
            <a:ext cx="1454412" cy="1521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435276">
            <a:off x="3955881" y="4362724"/>
            <a:ext cx="2811603" cy="2039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70527" y="3051692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 </a:t>
            </a:r>
            <a:r>
              <a:rPr lang="en-US" dirty="0">
                <a:solidFill>
                  <a:schemeClr val="accent1"/>
                </a:solidFill>
              </a:rPr>
              <a:t>= 3 ft/s</a:t>
            </a:r>
          </a:p>
        </p:txBody>
      </p:sp>
      <p:grpSp>
        <p:nvGrpSpPr>
          <p:cNvPr id="13" name="Group 12"/>
          <p:cNvGrpSpPr/>
          <p:nvPr/>
        </p:nvGrpSpPr>
        <p:grpSpPr>
          <a:xfrm rot="10800000" flipH="1">
            <a:off x="4501524" y="3867548"/>
            <a:ext cx="2186547" cy="1828800"/>
            <a:chOff x="2219817" y="1081038"/>
            <a:chExt cx="2186547" cy="182880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2219817" y="1989391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 flipH="1"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138489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Arc 15"/>
          <p:cNvSpPr/>
          <p:nvPr/>
        </p:nvSpPr>
        <p:spPr>
          <a:xfrm rot="10800000" flipH="1">
            <a:off x="4562813" y="3409924"/>
            <a:ext cx="1828800" cy="1828800"/>
          </a:xfrm>
          <a:prstGeom prst="arc">
            <a:avLst>
              <a:gd name="adj1" fmla="val 21563012"/>
              <a:gd name="adj2" fmla="val 27206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10800000" flipH="1" flipV="1">
            <a:off x="5697450" y="4351998"/>
            <a:ext cx="1386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18152" y="369062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Θ</a:t>
            </a:r>
            <a:r>
              <a:rPr lang="en-US" dirty="0">
                <a:solidFill>
                  <a:srgbClr val="0070C0"/>
                </a:solidFill>
              </a:rPr>
              <a:t> = ?</a:t>
            </a:r>
            <a:endParaRPr lang="en-US" baseline="300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50935" y="2274725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f </a:t>
            </a:r>
            <a:r>
              <a:rPr lang="en-US" dirty="0">
                <a:solidFill>
                  <a:schemeClr val="accent1"/>
                </a:solidFill>
              </a:rPr>
              <a:t>=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30212" y="434755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4997253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rr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693" y="1893458"/>
            <a:ext cx="1946009" cy="145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p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53" y="2294265"/>
            <a:ext cx="861087" cy="86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95088" y="3092361"/>
            <a:ext cx="310343" cy="3530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6105236"/>
            <a:ext cx="12192001" cy="752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94279" y="1522425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.05 lbs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0115" y="1777090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.4 lbs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94280" y="1891757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350 ft/s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24164" y="2450217"/>
            <a:ext cx="10067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 flipH="1">
            <a:off x="6396556" y="2761673"/>
            <a:ext cx="5093480" cy="3346338"/>
          </a:xfrm>
          <a:custGeom>
            <a:avLst/>
            <a:gdLst>
              <a:gd name="connsiteX0" fmla="*/ 0 w 7342909"/>
              <a:gd name="connsiteY0" fmla="*/ 2145612 h 2145612"/>
              <a:gd name="connsiteX1" fmla="*/ 3583709 w 7342909"/>
              <a:gd name="connsiteY1" fmla="*/ 492303 h 2145612"/>
              <a:gd name="connsiteX2" fmla="*/ 7342909 w 7342909"/>
              <a:gd name="connsiteY2" fmla="*/ 2775 h 21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09" h="2145612">
                <a:moveTo>
                  <a:pt x="0" y="2145612"/>
                </a:moveTo>
                <a:cubicBezTo>
                  <a:pt x="1179945" y="1497527"/>
                  <a:pt x="2359891" y="849442"/>
                  <a:pt x="3583709" y="492303"/>
                </a:cubicBezTo>
                <a:cubicBezTo>
                  <a:pt x="4807527" y="135163"/>
                  <a:pt x="6676352" y="-23395"/>
                  <a:pt x="7342909" y="2775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6159496" y="6345495"/>
            <a:ext cx="5330540" cy="9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58321" y="6160829"/>
            <a:ext cx="600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159496" y="6147785"/>
            <a:ext cx="0" cy="41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1490036" y="6137911"/>
            <a:ext cx="0" cy="41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23166" y="3092361"/>
            <a:ext cx="424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26395" y="3092361"/>
            <a:ext cx="9207" cy="301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0039" y="4433455"/>
            <a:ext cx="59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ft</a:t>
            </a:r>
          </a:p>
        </p:txBody>
      </p:sp>
      <p:sp>
        <p:nvSpPr>
          <p:cNvPr id="31" name="Frame 30"/>
          <p:cNvSpPr/>
          <p:nvPr/>
        </p:nvSpPr>
        <p:spPr>
          <a:xfrm>
            <a:off x="369454" y="295552"/>
            <a:ext cx="12486405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6889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05041-8083-4C78-BE94-C1B97708A779}"/>
              </a:ext>
            </a:extLst>
          </p:cNvPr>
          <p:cNvSpPr/>
          <p:nvPr/>
        </p:nvSpPr>
        <p:spPr>
          <a:xfrm>
            <a:off x="1839074" y="3429000"/>
            <a:ext cx="3811712" cy="12534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4 kg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7672AAD-BA82-4DCC-8B52-D806D1393CBD}"/>
              </a:ext>
            </a:extLst>
          </p:cNvPr>
          <p:cNvSpPr/>
          <p:nvPr/>
        </p:nvSpPr>
        <p:spPr>
          <a:xfrm>
            <a:off x="6983005" y="3294407"/>
            <a:ext cx="1645920" cy="164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1.5 kg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EC05A-4026-4411-9169-F30E20558DC2}"/>
              </a:ext>
            </a:extLst>
          </p:cNvPr>
          <p:cNvSpPr/>
          <p:nvPr/>
        </p:nvSpPr>
        <p:spPr>
          <a:xfrm>
            <a:off x="0" y="4952144"/>
            <a:ext cx="12192000" cy="19058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8C0B5A-4F25-456F-B9E1-2E4B75B1260D}"/>
              </a:ext>
            </a:extLst>
          </p:cNvPr>
          <p:cNvSpPr/>
          <p:nvPr/>
        </p:nvSpPr>
        <p:spPr>
          <a:xfrm>
            <a:off x="2054832" y="4266344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C2352A-3C9B-45A6-96A4-32ADA0BA9775}"/>
              </a:ext>
            </a:extLst>
          </p:cNvPr>
          <p:cNvSpPr/>
          <p:nvPr/>
        </p:nvSpPr>
        <p:spPr>
          <a:xfrm>
            <a:off x="4795464" y="4266344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9FE1FF-42E8-47EE-A63E-5776A89AE460}"/>
                  </a:ext>
                </a:extLst>
              </p:cNvPr>
              <p:cNvSpPr txBox="1"/>
              <p:nvPr/>
            </p:nvSpPr>
            <p:spPr>
              <a:xfrm>
                <a:off x="3067244" y="2444015"/>
                <a:ext cx="1429366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=1.8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9FE1FF-42E8-47EE-A63E-5776A89AE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244" y="2444015"/>
                <a:ext cx="1429366" cy="5667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F82A53-45D6-442C-811D-20F6E00FC2F6}"/>
              </a:ext>
            </a:extLst>
          </p:cNvPr>
          <p:cNvCxnSpPr/>
          <p:nvPr/>
        </p:nvCxnSpPr>
        <p:spPr>
          <a:xfrm>
            <a:off x="2887039" y="3177284"/>
            <a:ext cx="1797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ame 8">
            <a:extLst>
              <a:ext uri="{FF2B5EF4-FFF2-40B4-BE49-F238E27FC236}">
                <a16:creationId xmlns:a16="http://schemas.microsoft.com/office/drawing/2014/main" id="{33014A33-2C35-474F-AFB1-45A02AD748E6}"/>
              </a:ext>
            </a:extLst>
          </p:cNvPr>
          <p:cNvSpPr/>
          <p:nvPr/>
        </p:nvSpPr>
        <p:spPr>
          <a:xfrm>
            <a:off x="-154526" y="1160980"/>
            <a:ext cx="10949239" cy="5393933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9008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55490" y="1644072"/>
            <a:ext cx="2743200" cy="27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4 kg</a:t>
            </a:r>
          </a:p>
        </p:txBody>
      </p:sp>
      <p:sp>
        <p:nvSpPr>
          <p:cNvPr id="3" name="Oval 2"/>
          <p:cNvSpPr/>
          <p:nvPr/>
        </p:nvSpPr>
        <p:spPr>
          <a:xfrm>
            <a:off x="4050144" y="3673738"/>
            <a:ext cx="1828800" cy="1828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2 kg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632198" y="1973077"/>
            <a:ext cx="1828800" cy="182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683584" y="1459346"/>
            <a:ext cx="548640" cy="548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0800000">
            <a:off x="3911599" y="2209775"/>
            <a:ext cx="1371600" cy="1371600"/>
          </a:xfrm>
          <a:prstGeom prst="arc">
            <a:avLst>
              <a:gd name="adj1" fmla="val 21563012"/>
              <a:gd name="adj2" fmla="val 24860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32921" y="1617050"/>
            <a:ext cx="3992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32224" y="1090014"/>
            <a:ext cx="3992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93653" y="246738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32198" y="2909455"/>
            <a:ext cx="861476" cy="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356095" y="3010226"/>
            <a:ext cx="20321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12013" y="3119678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 </a:t>
            </a:r>
            <a:r>
              <a:rPr lang="en-US" dirty="0">
                <a:solidFill>
                  <a:schemeClr val="accent1"/>
                </a:solidFill>
              </a:rPr>
              <a:t>= 5 m/s</a:t>
            </a:r>
          </a:p>
        </p:txBody>
      </p:sp>
    </p:spTree>
    <p:extLst>
      <p:ext uri="{BB962C8B-B14F-4D97-AF65-F5344CB8AC3E}">
        <p14:creationId xmlns:p14="http://schemas.microsoft.com/office/powerpoint/2010/main" val="2995000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17088" y="2697015"/>
            <a:ext cx="5592623" cy="1727201"/>
            <a:chOff x="3047997" y="2041235"/>
            <a:chExt cx="5592623" cy="1727201"/>
          </a:xfrm>
        </p:grpSpPr>
        <p:sp>
          <p:nvSpPr>
            <p:cNvPr id="3" name="Rectangle 2"/>
            <p:cNvSpPr/>
            <p:nvPr/>
          </p:nvSpPr>
          <p:spPr>
            <a:xfrm>
              <a:off x="4719783" y="2041236"/>
              <a:ext cx="3278909" cy="17271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rapezoid 3"/>
            <p:cNvSpPr/>
            <p:nvPr/>
          </p:nvSpPr>
          <p:spPr>
            <a:xfrm rot="16200000">
              <a:off x="3020291" y="2068944"/>
              <a:ext cx="1727198" cy="1671785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7456057" y="2583870"/>
              <a:ext cx="1727198" cy="641928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4371157" y="5151259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70545" y="3491345"/>
            <a:ext cx="307932" cy="193870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613004" y="5188203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" y="5541821"/>
            <a:ext cx="12192001" cy="752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/>
          <p:cNvSpPr/>
          <p:nvPr/>
        </p:nvSpPr>
        <p:spPr>
          <a:xfrm>
            <a:off x="-673676" y="-424884"/>
            <a:ext cx="12486405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9239" y="3492698"/>
            <a:ext cx="293322" cy="19050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472639" y="526010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17805285">
            <a:off x="6008761" y="2488865"/>
            <a:ext cx="276081" cy="39414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728473" y="525548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33090" y="36252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43018" y="354675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56223" y="3284209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86558" y="5091443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87372" y="3249175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46447" y="5121160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47129" y="3635688"/>
            <a:ext cx="68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551483" y="3555989"/>
            <a:ext cx="6202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65894" y="3635688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in </a:t>
            </a:r>
            <a:r>
              <a:rPr lang="en-US" dirty="0">
                <a:solidFill>
                  <a:schemeClr val="accent1"/>
                </a:solidFill>
              </a:rPr>
              <a:t>= 80 m/s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107623" y="3555989"/>
            <a:ext cx="1434698" cy="8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19166" y="3645079"/>
            <a:ext cx="14970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out </a:t>
            </a:r>
            <a:r>
              <a:rPr lang="en-US" dirty="0">
                <a:solidFill>
                  <a:schemeClr val="accent1"/>
                </a:solidFill>
              </a:rPr>
              <a:t>= 600 m/s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476796" y="1743975"/>
            <a:ext cx="0" cy="76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388737" y="1710404"/>
            <a:ext cx="4609" cy="1610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764945" y="1774543"/>
            <a:ext cx="0" cy="76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481875" y="2128163"/>
            <a:ext cx="3301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54196" y="1955593"/>
            <a:ext cx="59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45293" y="1927047"/>
            <a:ext cx="7453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1.5 m</a:t>
            </a:r>
          </a:p>
        </p:txBody>
      </p:sp>
      <p:sp>
        <p:nvSpPr>
          <p:cNvPr id="9" name="Oval 8"/>
          <p:cNvSpPr/>
          <p:nvPr/>
        </p:nvSpPr>
        <p:spPr>
          <a:xfrm>
            <a:off x="4458784" y="360217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 rot="10800000" flipH="1">
            <a:off x="6274902" y="4403256"/>
            <a:ext cx="2186547" cy="1828800"/>
            <a:chOff x="2219817" y="1081038"/>
            <a:chExt cx="2186547" cy="1828800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2219817" y="1989391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/>
            <p:cNvSpPr/>
            <p:nvPr/>
          </p:nvSpPr>
          <p:spPr>
            <a:xfrm flipH="1"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20541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103590" y="488325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0228264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c 9">
            <a:extLst>
              <a:ext uri="{FF2B5EF4-FFF2-40B4-BE49-F238E27FC236}">
                <a16:creationId xmlns:a16="http://schemas.microsoft.com/office/drawing/2014/main" id="{918BC6D6-69D4-4D5F-89BD-CE3E49C5EC76}"/>
              </a:ext>
            </a:extLst>
          </p:cNvPr>
          <p:cNvSpPr/>
          <p:nvPr/>
        </p:nvSpPr>
        <p:spPr>
          <a:xfrm flipH="1">
            <a:off x="1345913" y="5640515"/>
            <a:ext cx="2866488" cy="1962364"/>
          </a:xfrm>
          <a:prstGeom prst="arc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44BC7B2-2419-4F35-B207-01D5C8746E55}"/>
              </a:ext>
            </a:extLst>
          </p:cNvPr>
          <p:cNvSpPr/>
          <p:nvPr/>
        </p:nvSpPr>
        <p:spPr>
          <a:xfrm flipH="1">
            <a:off x="1345913" y="5767231"/>
            <a:ext cx="2866488" cy="1962364"/>
          </a:xfrm>
          <a:prstGeom prst="arc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8E408FD-C7D0-4294-97C8-91EDFD7402EF}"/>
              </a:ext>
            </a:extLst>
          </p:cNvPr>
          <p:cNvSpPr/>
          <p:nvPr/>
        </p:nvSpPr>
        <p:spPr>
          <a:xfrm flipH="1">
            <a:off x="1345913" y="5893945"/>
            <a:ext cx="2866488" cy="1962364"/>
          </a:xfrm>
          <a:prstGeom prst="arc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C7D699CB-1196-466C-9B84-012F6674E63B}"/>
              </a:ext>
            </a:extLst>
          </p:cNvPr>
          <p:cNvSpPr/>
          <p:nvPr/>
        </p:nvSpPr>
        <p:spPr>
          <a:xfrm flipH="1">
            <a:off x="1345913" y="5830589"/>
            <a:ext cx="2866488" cy="1962364"/>
          </a:xfrm>
          <a:prstGeom prst="arc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CD99B762-29BC-4C68-98A0-859F7959A0E2}"/>
              </a:ext>
            </a:extLst>
          </p:cNvPr>
          <p:cNvSpPr/>
          <p:nvPr/>
        </p:nvSpPr>
        <p:spPr>
          <a:xfrm flipH="1">
            <a:off x="1345913" y="5703873"/>
            <a:ext cx="2866488" cy="1962364"/>
          </a:xfrm>
          <a:prstGeom prst="arc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F5EB371B-2BEC-448F-B18A-312FC9494C6F}"/>
              </a:ext>
            </a:extLst>
          </p:cNvPr>
          <p:cNvSpPr/>
          <p:nvPr/>
        </p:nvSpPr>
        <p:spPr>
          <a:xfrm rot="10800000">
            <a:off x="6563476" y="925373"/>
            <a:ext cx="4572000" cy="4572000"/>
          </a:xfrm>
          <a:prstGeom prst="blockArc">
            <a:avLst>
              <a:gd name="adj1" fmla="val 2444030"/>
              <a:gd name="adj2" fmla="val 5745536"/>
              <a:gd name="adj3" fmla="val 1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11C826-FF68-4DEF-9DB3-D80CA4024BEE}"/>
              </a:ext>
            </a:extLst>
          </p:cNvPr>
          <p:cNvSpPr/>
          <p:nvPr/>
        </p:nvSpPr>
        <p:spPr>
          <a:xfrm>
            <a:off x="3013932" y="5650054"/>
            <a:ext cx="274320" cy="11845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4DB1C6-FCDC-458D-9347-2C0D620C4CD0}"/>
              </a:ext>
            </a:extLst>
          </p:cNvPr>
          <p:cNvSpPr/>
          <p:nvPr/>
        </p:nvSpPr>
        <p:spPr>
          <a:xfrm>
            <a:off x="8555980" y="267129"/>
            <a:ext cx="274320" cy="6421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86C163-7834-4663-94B3-3D4EC7BC1D35}"/>
              </a:ext>
            </a:extLst>
          </p:cNvPr>
          <p:cNvSpPr/>
          <p:nvPr/>
        </p:nvSpPr>
        <p:spPr>
          <a:xfrm rot="18799908">
            <a:off x="3413399" y="3251762"/>
            <a:ext cx="4736386" cy="474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46B23A1F-FF88-43CE-A6B7-0E133A04E333}"/>
              </a:ext>
            </a:extLst>
          </p:cNvPr>
          <p:cNvSpPr/>
          <p:nvPr/>
        </p:nvSpPr>
        <p:spPr>
          <a:xfrm>
            <a:off x="513710" y="1379149"/>
            <a:ext cx="4572000" cy="4572000"/>
          </a:xfrm>
          <a:prstGeom prst="blockArc">
            <a:avLst>
              <a:gd name="adj1" fmla="val 2444030"/>
              <a:gd name="adj2" fmla="val 5609714"/>
              <a:gd name="adj3" fmla="val 10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DF99E1-7868-4DD2-9E9C-B3F0AAFF1BB8}"/>
              </a:ext>
            </a:extLst>
          </p:cNvPr>
          <p:cNvSpPr/>
          <p:nvPr/>
        </p:nvSpPr>
        <p:spPr>
          <a:xfrm>
            <a:off x="0" y="6318610"/>
            <a:ext cx="2681555" cy="5393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F3845C-6178-4459-B29A-2AE90DE29825}"/>
              </a:ext>
            </a:extLst>
          </p:cNvPr>
          <p:cNvSpPr/>
          <p:nvPr/>
        </p:nvSpPr>
        <p:spPr>
          <a:xfrm>
            <a:off x="2681555" y="6175570"/>
            <a:ext cx="9510444" cy="682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C5C042-8DDE-4EAD-9446-C657A3857413}"/>
              </a:ext>
            </a:extLst>
          </p:cNvPr>
          <p:cNvCxnSpPr/>
          <p:nvPr/>
        </p:nvCxnSpPr>
        <p:spPr>
          <a:xfrm>
            <a:off x="3857948" y="5893945"/>
            <a:ext cx="2455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FEA27D63-44A0-4D96-A90F-3ADDDD26C738}"/>
              </a:ext>
            </a:extLst>
          </p:cNvPr>
          <p:cNvSpPr/>
          <p:nvPr/>
        </p:nvSpPr>
        <p:spPr>
          <a:xfrm>
            <a:off x="1726054" y="4068569"/>
            <a:ext cx="3657600" cy="3657600"/>
          </a:xfrm>
          <a:prstGeom prst="arc">
            <a:avLst>
              <a:gd name="adj1" fmla="val 18892228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BD705F2C-8BDA-46DF-9930-2ABBB1473D0D}"/>
              </a:ext>
            </a:extLst>
          </p:cNvPr>
          <p:cNvSpPr/>
          <p:nvPr/>
        </p:nvSpPr>
        <p:spPr>
          <a:xfrm>
            <a:off x="-673676" y="-1469209"/>
            <a:ext cx="12486405" cy="9570686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C7B992-EC01-4513-A930-058E65856643}"/>
              </a:ext>
            </a:extLst>
          </p:cNvPr>
          <p:cNvSpPr txBox="1"/>
          <p:nvPr/>
        </p:nvSpPr>
        <p:spPr>
          <a:xfrm>
            <a:off x="5300390" y="499800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967BB7-F30D-4BA2-82A7-32BA79823F58}"/>
              </a:ext>
            </a:extLst>
          </p:cNvPr>
          <p:cNvSpPr txBox="1"/>
          <p:nvPr/>
        </p:nvSpPr>
        <p:spPr>
          <a:xfrm>
            <a:off x="2970536" y="47784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536938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B48C5B-56FB-48BD-AA7A-2505EB11C10B}"/>
              </a:ext>
            </a:extLst>
          </p:cNvPr>
          <p:cNvCxnSpPr>
            <a:cxnSpLocks/>
          </p:cNvCxnSpPr>
          <p:nvPr/>
        </p:nvCxnSpPr>
        <p:spPr>
          <a:xfrm>
            <a:off x="1140431" y="1921268"/>
            <a:ext cx="2280863" cy="12739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41706F-B8C4-4CDE-BD2B-0885F5CF8E73}"/>
              </a:ext>
            </a:extLst>
          </p:cNvPr>
          <p:cNvCxnSpPr>
            <a:cxnSpLocks/>
          </p:cNvCxnSpPr>
          <p:nvPr/>
        </p:nvCxnSpPr>
        <p:spPr>
          <a:xfrm>
            <a:off x="3421293" y="3179852"/>
            <a:ext cx="3399033" cy="2491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89A5B2D-0C8D-43A6-AD24-4D942AE0BCDB}"/>
              </a:ext>
            </a:extLst>
          </p:cNvPr>
          <p:cNvSpPr/>
          <p:nvPr/>
        </p:nvSpPr>
        <p:spPr>
          <a:xfrm>
            <a:off x="2948682" y="4458984"/>
            <a:ext cx="945223" cy="10068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= 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623FAD-D298-45CE-8BCD-9A7EEF5FF4E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421292" y="3179852"/>
            <a:ext cx="2" cy="1279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648A011-9873-49CF-9560-6B260F7BA28E}"/>
              </a:ext>
            </a:extLst>
          </p:cNvPr>
          <p:cNvSpPr/>
          <p:nvPr/>
        </p:nvSpPr>
        <p:spPr>
          <a:xfrm>
            <a:off x="6249253" y="4833134"/>
            <a:ext cx="1142146" cy="12654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 = 60lbs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91232D-FE53-4337-88C6-B9CCC0ED42B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820326" y="3437134"/>
            <a:ext cx="0" cy="139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DA5F61-3E54-4312-9DAF-B2BEF6A77B5C}"/>
              </a:ext>
            </a:extLst>
          </p:cNvPr>
          <p:cNvCxnSpPr>
            <a:cxnSpLocks/>
          </p:cNvCxnSpPr>
          <p:nvPr/>
        </p:nvCxnSpPr>
        <p:spPr>
          <a:xfrm flipV="1">
            <a:off x="6827178" y="1941817"/>
            <a:ext cx="2262029" cy="14871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BEC0D3F-8222-421F-8647-9DA8F0FF1CED}"/>
              </a:ext>
            </a:extLst>
          </p:cNvPr>
          <p:cNvSpPr/>
          <p:nvPr/>
        </p:nvSpPr>
        <p:spPr>
          <a:xfrm>
            <a:off x="22259" y="1"/>
            <a:ext cx="1226815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61E273-0C12-4C64-981E-2528FDF9C4FB}"/>
              </a:ext>
            </a:extLst>
          </p:cNvPr>
          <p:cNvSpPr/>
          <p:nvPr/>
        </p:nvSpPr>
        <p:spPr>
          <a:xfrm>
            <a:off x="9112791" y="8134"/>
            <a:ext cx="305695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209E8A89-F8CD-4FE0-BBF2-1403E9773E46}"/>
              </a:ext>
            </a:extLst>
          </p:cNvPr>
          <p:cNvSpPr/>
          <p:nvPr/>
        </p:nvSpPr>
        <p:spPr>
          <a:xfrm>
            <a:off x="10274" y="883578"/>
            <a:ext cx="10510464" cy="6400799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C36260-A513-4851-94EA-B6E8EC7740B8}"/>
              </a:ext>
            </a:extLst>
          </p:cNvPr>
          <p:cNvCxnSpPr/>
          <p:nvPr/>
        </p:nvCxnSpPr>
        <p:spPr>
          <a:xfrm>
            <a:off x="7020336" y="344143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EC952231-A076-41AF-9573-8D364DAA86ED}"/>
              </a:ext>
            </a:extLst>
          </p:cNvPr>
          <p:cNvSpPr/>
          <p:nvPr/>
        </p:nvSpPr>
        <p:spPr>
          <a:xfrm>
            <a:off x="6096000" y="2759467"/>
            <a:ext cx="1371600" cy="1371600"/>
          </a:xfrm>
          <a:prstGeom prst="arc">
            <a:avLst>
              <a:gd name="adj1" fmla="val 19783054"/>
              <a:gd name="adj2" fmla="val 92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5957A8-D5F9-4B6E-8B63-5976C39D6CED}"/>
              </a:ext>
            </a:extLst>
          </p:cNvPr>
          <p:cNvSpPr txBox="1"/>
          <p:nvPr/>
        </p:nvSpPr>
        <p:spPr>
          <a:xfrm>
            <a:off x="7652939" y="303200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3D253A-0E30-4A28-A4C4-6EBC81B1560D}"/>
              </a:ext>
            </a:extLst>
          </p:cNvPr>
          <p:cNvCxnSpPr/>
          <p:nvPr/>
        </p:nvCxnSpPr>
        <p:spPr>
          <a:xfrm>
            <a:off x="4594150" y="3437149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0E96396-84A2-4FBD-83A9-F901D5EDC8DF}"/>
              </a:ext>
            </a:extLst>
          </p:cNvPr>
          <p:cNvSpPr/>
          <p:nvPr/>
        </p:nvSpPr>
        <p:spPr>
          <a:xfrm>
            <a:off x="4801449" y="2759467"/>
            <a:ext cx="1371600" cy="1371600"/>
          </a:xfrm>
          <a:prstGeom prst="arc">
            <a:avLst>
              <a:gd name="adj1" fmla="val 10865165"/>
              <a:gd name="adj2" fmla="val 116663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AB42DB-622E-4EAB-80E5-A727B9A30E2D}"/>
              </a:ext>
            </a:extLst>
          </p:cNvPr>
          <p:cNvSpPr txBox="1"/>
          <p:nvPr/>
        </p:nvSpPr>
        <p:spPr>
          <a:xfrm>
            <a:off x="4693522" y="349375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5C7083-925E-4C52-880B-87F14073735A}"/>
              </a:ext>
            </a:extLst>
          </p:cNvPr>
          <p:cNvCxnSpPr/>
          <p:nvPr/>
        </p:nvCxnSpPr>
        <p:spPr>
          <a:xfrm>
            <a:off x="2146859" y="319555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3358FC79-875A-4AD6-8685-22E12F18078F}"/>
              </a:ext>
            </a:extLst>
          </p:cNvPr>
          <p:cNvSpPr/>
          <p:nvPr/>
        </p:nvSpPr>
        <p:spPr>
          <a:xfrm>
            <a:off x="2732282" y="2506894"/>
            <a:ext cx="1371600" cy="1371600"/>
          </a:xfrm>
          <a:prstGeom prst="arc">
            <a:avLst>
              <a:gd name="adj1" fmla="val 10778468"/>
              <a:gd name="adj2" fmla="val 124977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EFB69-A2EB-4406-9740-B0DA4F7A0B48}"/>
              </a:ext>
            </a:extLst>
          </p:cNvPr>
          <p:cNvSpPr txBox="1"/>
          <p:nvPr/>
        </p:nvSpPr>
        <p:spPr>
          <a:xfrm>
            <a:off x="2122552" y="279666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968189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bench grinder">
            <a:extLst>
              <a:ext uri="{FF2B5EF4-FFF2-40B4-BE49-F238E27FC236}">
                <a16:creationId xmlns:a16="http://schemas.microsoft.com/office/drawing/2014/main" id="{CFA14160-2340-4FE8-845E-FF8DACA659F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2"/>
          <a:stretch/>
        </p:blipFill>
        <p:spPr bwMode="auto">
          <a:xfrm>
            <a:off x="4981257" y="2613660"/>
            <a:ext cx="2229485" cy="1630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250721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stCxn id="5" idx="7"/>
            <a:endCxn id="7" idx="7"/>
          </p:cNvCxnSpPr>
          <p:nvPr/>
        </p:nvCxnSpPr>
        <p:spPr>
          <a:xfrm flipH="1" flipV="1">
            <a:off x="7560014" y="992859"/>
            <a:ext cx="1835703" cy="231835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5932081" y="3177310"/>
            <a:ext cx="2862121" cy="130463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224983" y="3110346"/>
            <a:ext cx="1371600" cy="13716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5218546" y="591127"/>
            <a:ext cx="2743200" cy="27432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9" name="Straight Connector 8"/>
          <p:cNvCxnSpPr>
            <a:endCxn id="6" idx="1"/>
          </p:cNvCxnSpPr>
          <p:nvPr/>
        </p:nvCxnSpPr>
        <p:spPr>
          <a:xfrm flipV="1">
            <a:off x="3337779" y="1639438"/>
            <a:ext cx="2929078" cy="1377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5"/>
            <a:endCxn id="6" idx="5"/>
          </p:cNvCxnSpPr>
          <p:nvPr/>
        </p:nvCxnSpPr>
        <p:spPr>
          <a:xfrm flipV="1">
            <a:off x="4759078" y="2286016"/>
            <a:ext cx="2154357" cy="25192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07855" y="2854036"/>
            <a:ext cx="2286000" cy="22860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6132946" y="1505527"/>
            <a:ext cx="914400" cy="9144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Arc 23"/>
          <p:cNvSpPr/>
          <p:nvPr/>
        </p:nvSpPr>
        <p:spPr>
          <a:xfrm>
            <a:off x="2579255" y="2625436"/>
            <a:ext cx="2743200" cy="2743200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264973" y="3734047"/>
                <a:ext cx="130548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=60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73" y="3734047"/>
                <a:ext cx="1305486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657071" y="930000"/>
                <a:ext cx="133607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071" y="930000"/>
                <a:ext cx="1336071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7173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4708" y="881655"/>
            <a:ext cx="923637" cy="1385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551837" y="3352800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20330309">
            <a:off x="6085736" y="1421875"/>
            <a:ext cx="325889" cy="33343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03397" y="1594116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97906" y="4406588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03397" y="4404360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flipH="1">
            <a:off x="4323237" y="3124200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98306" y="1106143"/>
            <a:ext cx="105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m/s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27966" y="1261519"/>
            <a:ext cx="0" cy="625726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37391" y="1574382"/>
            <a:ext cx="117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 = 5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659249" y="1648149"/>
            <a:ext cx="0" cy="287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97603" y="2804337"/>
            <a:ext cx="10404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400 mm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066437" y="4520534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52161" y="1648149"/>
            <a:ext cx="1775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94837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8438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94837" y="5948218"/>
            <a:ext cx="1094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74583" y="5763552"/>
            <a:ext cx="960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150 mm</a:t>
            </a:r>
          </a:p>
        </p:txBody>
      </p:sp>
    </p:spTree>
    <p:extLst>
      <p:ext uri="{BB962C8B-B14F-4D97-AF65-F5344CB8AC3E}">
        <p14:creationId xmlns:p14="http://schemas.microsoft.com/office/powerpoint/2010/main" val="428318390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5400000">
            <a:off x="1569881" y="5570752"/>
            <a:ext cx="1846027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5400000">
            <a:off x="6556843" y="5570752"/>
            <a:ext cx="1846027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 rot="20092002">
            <a:off x="1971234" y="3265641"/>
            <a:ext cx="7717372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473412">
            <a:off x="5369801" y="3965959"/>
            <a:ext cx="2371070" cy="523855"/>
            <a:chOff x="1774281" y="824512"/>
            <a:chExt cx="2797719" cy="48029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74281" y="1064658"/>
              <a:ext cx="2797719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671085" y="824512"/>
              <a:ext cx="1514764" cy="48029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>
            <a:off x="2401455" y="493618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0815" y="341774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58870" y="493618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" y="5310713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197793" y="1302325"/>
            <a:ext cx="6715300" cy="3128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63794" y="3492801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6200000" flipH="1">
            <a:off x="1849584" y="4266403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5118660" y="2779387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8579197" y="1150389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07965" y="1899529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492432" y="5404266"/>
            <a:ext cx="462" cy="6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47030" y="5404266"/>
            <a:ext cx="462" cy="6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25687" y="5733887"/>
            <a:ext cx="4921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69138" y="5549221"/>
            <a:ext cx="9337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1.5 m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675775" y="5053941"/>
            <a:ext cx="1439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88585" y="462862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34" name="Arc 33"/>
          <p:cNvSpPr/>
          <p:nvPr/>
        </p:nvSpPr>
        <p:spPr>
          <a:xfrm>
            <a:off x="1722567" y="4114380"/>
            <a:ext cx="1828800" cy="1828800"/>
          </a:xfrm>
          <a:prstGeom prst="arc">
            <a:avLst>
              <a:gd name="adj1" fmla="val 20031292"/>
              <a:gd name="adj2" fmla="val 989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872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74109" y="3337873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57272" y="4331977"/>
            <a:ext cx="9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-2 rad/s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57" y="513998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 rad/s</a:t>
            </a:r>
          </a:p>
        </p:txBody>
      </p:sp>
      <p:grpSp>
        <p:nvGrpSpPr>
          <p:cNvPr id="25" name="Group 24"/>
          <p:cNvGrpSpPr/>
          <p:nvPr/>
        </p:nvGrpSpPr>
        <p:grpSpPr>
          <a:xfrm rot="18493182">
            <a:off x="3148532" y="1814741"/>
            <a:ext cx="3429000" cy="1311729"/>
            <a:chOff x="3997366" y="2796309"/>
            <a:chExt cx="3429000" cy="1311729"/>
          </a:xfrm>
        </p:grpSpPr>
        <p:sp>
          <p:nvSpPr>
            <p:cNvPr id="3" name="Rounded Rectangle 2"/>
            <p:cNvSpPr/>
            <p:nvPr/>
          </p:nvSpPr>
          <p:spPr>
            <a:xfrm>
              <a:off x="3997366" y="3574638"/>
              <a:ext cx="3429000" cy="53340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184601" y="3749897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4276041" y="2796309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7149869" y="2796309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76041" y="3215409"/>
              <a:ext cx="28738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520048" y="3188977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3 ft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68777" y="660502"/>
            <a:ext cx="3150011" cy="2721604"/>
            <a:chOff x="6235469" y="2926937"/>
            <a:chExt cx="3150011" cy="2721604"/>
          </a:xfrm>
        </p:grpSpPr>
        <p:sp>
          <p:nvSpPr>
            <p:cNvPr id="4" name="Rounded Rectangle 3"/>
            <p:cNvSpPr/>
            <p:nvPr/>
          </p:nvSpPr>
          <p:spPr>
            <a:xfrm rot="1726745">
              <a:off x="6804614" y="4152964"/>
              <a:ext cx="2580866" cy="430769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058429" y="3732481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6200000">
              <a:off x="6509136" y="4008335"/>
              <a:ext cx="772374" cy="447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>
              <a:off x="8374066" y="5038810"/>
              <a:ext cx="772374" cy="447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95323" y="4282639"/>
              <a:ext cx="1833854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302269" y="3823921"/>
              <a:ext cx="1234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6235469" y="2926937"/>
              <a:ext cx="1828800" cy="1828800"/>
            </a:xfrm>
            <a:prstGeom prst="arc">
              <a:avLst>
                <a:gd name="adj1" fmla="val 21563012"/>
                <a:gd name="adj2" fmla="val 167146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flipH="1">
              <a:off x="6692669" y="3368239"/>
              <a:ext cx="914400" cy="914400"/>
            </a:xfrm>
            <a:prstGeom prst="arc">
              <a:avLst>
                <a:gd name="adj1" fmla="val 19211789"/>
                <a:gd name="adj2" fmla="val 13869399"/>
              </a:avLst>
            </a:prstGeom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26366" y="4625109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 ft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79509" y="3863109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rgbClr val="0070C0"/>
                  </a:solidFill>
                </a:rPr>
                <a:t>φ</a:t>
              </a:r>
              <a:r>
                <a:rPr lang="en-US" dirty="0">
                  <a:solidFill>
                    <a:srgbClr val="0070C0"/>
                  </a:solidFill>
                </a:rPr>
                <a:t> = -30</a:t>
              </a:r>
              <a:r>
                <a:rPr lang="en-US" baseline="30000" dirty="0">
                  <a:solidFill>
                    <a:srgbClr val="0070C0"/>
                  </a:solidFill>
                </a:rPr>
                <a:t>o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532810" y="787583"/>
            <a:ext cx="98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-1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6" name="Arc 15"/>
          <p:cNvSpPr/>
          <p:nvPr/>
        </p:nvSpPr>
        <p:spPr>
          <a:xfrm>
            <a:off x="3818841" y="3384137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41332" y="314063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Θ</a:t>
            </a:r>
            <a:r>
              <a:rPr lang="en-US" dirty="0">
                <a:solidFill>
                  <a:srgbClr val="0070C0"/>
                </a:solidFill>
              </a:rPr>
              <a:t> = 65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grpSp>
        <p:nvGrpSpPr>
          <p:cNvPr id="28" name="Group 27"/>
          <p:cNvGrpSpPr/>
          <p:nvPr/>
        </p:nvGrpSpPr>
        <p:grpSpPr>
          <a:xfrm rot="10800000" flipH="1">
            <a:off x="3566395" y="2902896"/>
            <a:ext cx="2301240" cy="1828800"/>
            <a:chOff x="2577564" y="1081038"/>
            <a:chExt cx="2301240" cy="1828800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3491964" y="1978022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/>
          </p:nvSpPr>
          <p:spPr>
            <a:xfrm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34872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4244268" y="3831986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230117" y="2079386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21511" y="18733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4222" y="362594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4642473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4708" y="881655"/>
            <a:ext cx="923637" cy="1385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551837" y="3352800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20330309">
            <a:off x="6085736" y="1421875"/>
            <a:ext cx="325889" cy="33343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03397" y="1594116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97906" y="4406588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03397" y="4404360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flipH="1">
            <a:off x="4323237" y="3124200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98306" y="1106143"/>
            <a:ext cx="105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m/s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27966" y="1261519"/>
            <a:ext cx="0" cy="625726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37391" y="1574382"/>
            <a:ext cx="117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 = 5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659249" y="1648149"/>
            <a:ext cx="0" cy="287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97603" y="2804337"/>
            <a:ext cx="10404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400 mm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066437" y="4520534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52161" y="1648149"/>
            <a:ext cx="1775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94837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8438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94837" y="5948218"/>
            <a:ext cx="1094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74583" y="5763552"/>
            <a:ext cx="960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150 mm</a:t>
            </a:r>
          </a:p>
        </p:txBody>
      </p:sp>
    </p:spTree>
    <p:extLst>
      <p:ext uri="{BB962C8B-B14F-4D97-AF65-F5344CB8AC3E}">
        <p14:creationId xmlns:p14="http://schemas.microsoft.com/office/powerpoint/2010/main" val="26994219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ame 7"/>
          <p:cNvSpPr/>
          <p:nvPr/>
        </p:nvSpPr>
        <p:spPr>
          <a:xfrm>
            <a:off x="2552008" y="2202873"/>
            <a:ext cx="6758248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6123" y="5330315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90 ft/s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62318" y="5514981"/>
            <a:ext cx="11011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36377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56372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38451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36377" y="3002465"/>
            <a:ext cx="2402074" cy="2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6061" y="283247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75208" y="2847149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6" name="Oval 25"/>
          <p:cNvSpPr/>
          <p:nvPr/>
        </p:nvSpPr>
        <p:spPr>
          <a:xfrm>
            <a:off x="5376408" y="453597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331120" y="4636655"/>
            <a:ext cx="1027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767782" y="4636655"/>
            <a:ext cx="1" cy="64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88556" y="4772953"/>
            <a:ext cx="801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</p:spTree>
    <p:extLst>
      <p:ext uri="{BB962C8B-B14F-4D97-AF65-F5344CB8AC3E}">
        <p14:creationId xmlns:p14="http://schemas.microsoft.com/office/powerpoint/2010/main" val="263918778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circular space station">
            <a:extLst>
              <a:ext uri="{FF2B5EF4-FFF2-40B4-BE49-F238E27FC236}">
                <a16:creationId xmlns:a16="http://schemas.microsoft.com/office/drawing/2014/main" id="{6910CB56-F36B-4F6C-AF92-D7C7246D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1">
            <a:extLst>
              <a:ext uri="{FF2B5EF4-FFF2-40B4-BE49-F238E27FC236}">
                <a16:creationId xmlns:a16="http://schemas.microsoft.com/office/drawing/2014/main" id="{00020340-C805-4E17-B75F-75516392B379}"/>
              </a:ext>
            </a:extLst>
          </p:cNvPr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4E529F-AED9-48A9-8CAB-D4022BC9E5F5}"/>
              </a:ext>
            </a:extLst>
          </p:cNvPr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D142C4-EFA3-4426-B352-32AA8478B898}"/>
              </a:ext>
            </a:extLst>
          </p:cNvPr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14831FF-23A1-4553-913A-0D1B778E11B9}"/>
              </a:ext>
            </a:extLst>
          </p:cNvPr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74A93D-81FB-471E-8BEF-79B5124BAD16}"/>
                  </a:ext>
                </a:extLst>
              </p:cNvPr>
              <p:cNvSpPr txBox="1"/>
              <p:nvPr/>
            </p:nvSpPr>
            <p:spPr>
              <a:xfrm>
                <a:off x="8161923" y="3302618"/>
                <a:ext cx="162852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=.1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74A93D-81FB-471E-8BEF-79B5124BA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923" y="3302618"/>
                <a:ext cx="162852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B8C853-1A5C-4655-AF1D-C31AF2F80284}"/>
              </a:ext>
            </a:extLst>
          </p:cNvPr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BC8A6-4175-45D2-836F-15D58FA9F33B}"/>
              </a:ext>
            </a:extLst>
          </p:cNvPr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390450418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1727201" y="4027115"/>
            <a:ext cx="5227781" cy="1556265"/>
          </a:xfrm>
          <a:prstGeom prst="triangle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42255" y="3156649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kg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86710" y="4062876"/>
            <a:ext cx="1006763" cy="29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02271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BD4B93-5FB8-472D-B490-143FC131D94E}"/>
              </a:ext>
            </a:extLst>
          </p:cNvPr>
          <p:cNvSpPr/>
          <p:nvPr/>
        </p:nvSpPr>
        <p:spPr>
          <a:xfrm>
            <a:off x="0" y="5412828"/>
            <a:ext cx="7809186" cy="1445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C393E3-42ED-4801-9B6B-F73E64FD5FE6}"/>
              </a:ext>
            </a:extLst>
          </p:cNvPr>
          <p:cNvCxnSpPr>
            <a:cxnSpLocks/>
          </p:cNvCxnSpPr>
          <p:nvPr/>
        </p:nvCxnSpPr>
        <p:spPr>
          <a:xfrm>
            <a:off x="1952501" y="4498428"/>
            <a:ext cx="21570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D6906D3-9700-4DDB-A1DA-93EE556F8CAC}"/>
              </a:ext>
            </a:extLst>
          </p:cNvPr>
          <p:cNvSpPr txBox="1"/>
          <p:nvPr/>
        </p:nvSpPr>
        <p:spPr>
          <a:xfrm>
            <a:off x="4235822" y="4313762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laucher</a:t>
            </a:r>
          </a:p>
        </p:txBody>
      </p:sp>
      <p:pic>
        <p:nvPicPr>
          <p:cNvPr id="1026" name="Picture 2" descr="Small baseball clipart clipartfest 2">
            <a:extLst>
              <a:ext uri="{FF2B5EF4-FFF2-40B4-BE49-F238E27FC236}">
                <a16:creationId xmlns:a16="http://schemas.microsoft.com/office/drawing/2014/main" id="{1E6EBBC6-3B35-4B75-A245-18B4BF3B7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70" y="4498428"/>
            <a:ext cx="93306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E238F9-AE14-4D48-BD19-D94494EEFC3F}"/>
              </a:ext>
            </a:extLst>
          </p:cNvPr>
          <p:cNvCxnSpPr/>
          <p:nvPr/>
        </p:nvCxnSpPr>
        <p:spPr>
          <a:xfrm>
            <a:off x="1931480" y="5528444"/>
            <a:ext cx="0" cy="59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6E716A-6B16-4408-B99A-41CE63727FF8}"/>
              </a:ext>
            </a:extLst>
          </p:cNvPr>
          <p:cNvCxnSpPr>
            <a:cxnSpLocks/>
          </p:cNvCxnSpPr>
          <p:nvPr/>
        </p:nvCxnSpPr>
        <p:spPr>
          <a:xfrm flipH="1">
            <a:off x="1931480" y="5849009"/>
            <a:ext cx="5877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EC6E404-A1FA-4FAF-BCA2-F0E6A3F5D2C8}"/>
              </a:ext>
            </a:extLst>
          </p:cNvPr>
          <p:cNvSpPr txBox="1"/>
          <p:nvPr/>
        </p:nvSpPr>
        <p:spPr>
          <a:xfrm>
            <a:off x="4497111" y="5664343"/>
            <a:ext cx="7537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50 cm</a:t>
            </a: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111D1098-9514-454A-8303-9CA7ADDEECD5}"/>
              </a:ext>
            </a:extLst>
          </p:cNvPr>
          <p:cNvSpPr/>
          <p:nvPr/>
        </p:nvSpPr>
        <p:spPr>
          <a:xfrm>
            <a:off x="628618" y="2354317"/>
            <a:ext cx="10077411" cy="4516485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716A21-14F9-47C4-A0AF-87F6F77F28A3}"/>
              </a:ext>
            </a:extLst>
          </p:cNvPr>
          <p:cNvCxnSpPr/>
          <p:nvPr/>
        </p:nvCxnSpPr>
        <p:spPr>
          <a:xfrm>
            <a:off x="2848303" y="4939862"/>
            <a:ext cx="4614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E36481-045F-4A32-B6E7-E4C681EA33A1}"/>
                  </a:ext>
                </a:extLst>
              </p:cNvPr>
              <p:cNvSpPr txBox="1"/>
              <p:nvPr/>
            </p:nvSpPr>
            <p:spPr>
              <a:xfrm>
                <a:off x="1527697" y="3872329"/>
                <a:ext cx="891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E36481-045F-4A32-B6E7-E4C681EA3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697" y="3872329"/>
                <a:ext cx="8913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F30B0C-3D11-4198-BE34-0CDC47BF54A1}"/>
                  </a:ext>
                </a:extLst>
              </p:cNvPr>
              <p:cNvSpPr txBox="1"/>
              <p:nvPr/>
            </p:nvSpPr>
            <p:spPr>
              <a:xfrm>
                <a:off x="7061930" y="3922180"/>
                <a:ext cx="1494512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=25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F30B0C-3D11-4198-BE34-0CDC47BF5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930" y="3922180"/>
                <a:ext cx="1494512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64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3562</TotalTime>
  <Words>1406</Words>
  <Application>Microsoft Office PowerPoint</Application>
  <PresentationFormat>Widescreen</PresentationFormat>
  <Paragraphs>735</Paragraphs>
  <Slides>124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124</vt:i4>
      </vt:variant>
    </vt:vector>
  </HeadingPairs>
  <TitlesOfParts>
    <vt:vector size="130" baseType="lpstr">
      <vt:lpstr>Arial</vt:lpstr>
      <vt:lpstr>Calibri</vt:lpstr>
      <vt:lpstr>Calibri Light</vt:lpstr>
      <vt:lpstr>Cambria Math</vt:lpstr>
      <vt:lpstr>Office Theme</vt:lpstr>
      <vt:lpstr>1_Office Theme</vt:lpstr>
      <vt:lpstr>Mechanics Map Homework Problem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Moore</dc:creator>
  <cp:lastModifiedBy>Moore, Jacob Preston</cp:lastModifiedBy>
  <cp:revision>218</cp:revision>
  <dcterms:created xsi:type="dcterms:W3CDTF">2016-12-20T19:33:42Z</dcterms:created>
  <dcterms:modified xsi:type="dcterms:W3CDTF">2021-04-12T13:54:09Z</dcterms:modified>
</cp:coreProperties>
</file>