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6" r:id="rId5"/>
    <p:sldId id="262" r:id="rId6"/>
    <p:sldId id="263" r:id="rId7"/>
    <p:sldId id="264" r:id="rId8"/>
    <p:sldId id="265" r:id="rId9"/>
    <p:sldId id="288" r:id="rId10"/>
    <p:sldId id="28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12D76-A4AF-4245-B049-4B59CC89B573}" v="288" dt="2020-12-09T18:43:01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8E912D76-A4AF-4245-B049-4B59CC89B573}"/>
    <pc:docChg chg="undo custSel addSld modSld">
      <pc:chgData name="Moore, Jacob Preston" userId="fdd3fd0f-c483-48c9-988d-7deb216763fd" providerId="ADAL" clId="{8E912D76-A4AF-4245-B049-4B59CC89B573}" dt="2020-12-09T18:43:01.023" v="894" actId="20577"/>
      <pc:docMkLst>
        <pc:docMk/>
      </pc:docMkLst>
      <pc:sldChg chg="addSp delSp modSp modAnim">
        <pc:chgData name="Moore, Jacob Preston" userId="fdd3fd0f-c483-48c9-988d-7deb216763fd" providerId="ADAL" clId="{8E912D76-A4AF-4245-B049-4B59CC89B573}" dt="2020-12-03T20:45:29.800" v="889"/>
        <pc:sldMkLst>
          <pc:docMk/>
          <pc:sldMk cId="1587712310" sldId="262"/>
        </pc:sldMkLst>
        <pc:spChg chg="mod">
          <ac:chgData name="Moore, Jacob Preston" userId="fdd3fd0f-c483-48c9-988d-7deb216763fd" providerId="ADAL" clId="{8E912D76-A4AF-4245-B049-4B59CC89B573}" dt="2020-12-03T20:01:28.500" v="42" actId="20577"/>
          <ac:spMkLst>
            <pc:docMk/>
            <pc:sldMk cId="1587712310" sldId="262"/>
            <ac:spMk id="3" creationId="{00000000-0000-0000-0000-000000000000}"/>
          </ac:spMkLst>
        </pc:spChg>
        <pc:spChg chg="del">
          <ac:chgData name="Moore, Jacob Preston" userId="fdd3fd0f-c483-48c9-988d-7deb216763fd" providerId="ADAL" clId="{8E912D76-A4AF-4245-B049-4B59CC89B573}" dt="2020-12-03T19:52:56.977" v="4" actId="478"/>
          <ac:spMkLst>
            <pc:docMk/>
            <pc:sldMk cId="1587712310" sldId="262"/>
            <ac:spMk id="4" creationId="{00000000-0000-0000-0000-000000000000}"/>
          </ac:spMkLst>
        </pc:spChg>
        <pc:spChg chg="add mod">
          <ac:chgData name="Moore, Jacob Preston" userId="fdd3fd0f-c483-48c9-988d-7deb216763fd" providerId="ADAL" clId="{8E912D76-A4AF-4245-B049-4B59CC89B573}" dt="2020-12-03T19:58:09.148" v="8" actId="20577"/>
          <ac:spMkLst>
            <pc:docMk/>
            <pc:sldMk cId="1587712310" sldId="262"/>
            <ac:spMk id="8" creationId="{4A7E5E5B-27FF-40CC-92D3-86ACD9CB9C2D}"/>
          </ac:spMkLst>
        </pc:spChg>
        <pc:spChg chg="add mod">
          <ac:chgData name="Moore, Jacob Preston" userId="fdd3fd0f-c483-48c9-988d-7deb216763fd" providerId="ADAL" clId="{8E912D76-A4AF-4245-B049-4B59CC89B573}" dt="2020-12-03T20:01:12.778" v="35" actId="20577"/>
          <ac:spMkLst>
            <pc:docMk/>
            <pc:sldMk cId="1587712310" sldId="262"/>
            <ac:spMk id="10" creationId="{D3598A91-C733-49B4-909E-5581DE730E0F}"/>
          </ac:spMkLst>
        </pc:spChg>
        <pc:picChg chg="add mod">
          <ac:chgData name="Moore, Jacob Preston" userId="fdd3fd0f-c483-48c9-988d-7deb216763fd" providerId="ADAL" clId="{8E912D76-A4AF-4245-B049-4B59CC89B573}" dt="2020-12-03T19:52:54.885" v="3" actId="1076"/>
          <ac:picMkLst>
            <pc:docMk/>
            <pc:sldMk cId="1587712310" sldId="262"/>
            <ac:picMk id="5" creationId="{72EBF6EA-9848-4FCF-8F12-99298ACAEB16}"/>
          </ac:picMkLst>
        </pc:picChg>
        <pc:picChg chg="add mod">
          <ac:chgData name="Moore, Jacob Preston" userId="fdd3fd0f-c483-48c9-988d-7deb216763fd" providerId="ADAL" clId="{8E912D76-A4AF-4245-B049-4B59CC89B573}" dt="2020-12-03T20:00:09.763" v="15" actId="14100"/>
          <ac:picMkLst>
            <pc:docMk/>
            <pc:sldMk cId="1587712310" sldId="262"/>
            <ac:picMk id="6" creationId="{9D1C1A08-7044-430D-8421-C4C7AE5A93D2}"/>
          </ac:picMkLst>
        </pc:picChg>
        <pc:picChg chg="del">
          <ac:chgData name="Moore, Jacob Preston" userId="fdd3fd0f-c483-48c9-988d-7deb216763fd" providerId="ADAL" clId="{8E912D76-A4AF-4245-B049-4B59CC89B573}" dt="2020-12-03T19:52:47.905" v="0" actId="478"/>
          <ac:picMkLst>
            <pc:docMk/>
            <pc:sldMk cId="1587712310" sldId="262"/>
            <ac:picMk id="1026" creationId="{00000000-0000-0000-0000-000000000000}"/>
          </ac:picMkLst>
        </pc:picChg>
        <pc:picChg chg="del">
          <ac:chgData name="Moore, Jacob Preston" userId="fdd3fd0f-c483-48c9-988d-7deb216763fd" providerId="ADAL" clId="{8E912D76-A4AF-4245-B049-4B59CC89B573}" dt="2020-12-03T19:59:58.829" v="9" actId="478"/>
          <ac:picMkLst>
            <pc:docMk/>
            <pc:sldMk cId="1587712310" sldId="262"/>
            <ac:picMk id="1028" creationId="{00000000-0000-0000-0000-000000000000}"/>
          </ac:picMkLst>
        </pc:picChg>
      </pc:sldChg>
      <pc:sldChg chg="addSp delSp modSp delAnim modAnim">
        <pc:chgData name="Moore, Jacob Preston" userId="fdd3fd0f-c483-48c9-988d-7deb216763fd" providerId="ADAL" clId="{8E912D76-A4AF-4245-B049-4B59CC89B573}" dt="2020-12-03T20:46:16.400" v="893"/>
        <pc:sldMkLst>
          <pc:docMk/>
          <pc:sldMk cId="1105034320" sldId="263"/>
        </pc:sldMkLst>
        <pc:spChg chg="mod">
          <ac:chgData name="Moore, Jacob Preston" userId="fdd3fd0f-c483-48c9-988d-7deb216763fd" providerId="ADAL" clId="{8E912D76-A4AF-4245-B049-4B59CC89B573}" dt="2020-12-03T20:01:40.019" v="51" actId="20577"/>
          <ac:spMkLst>
            <pc:docMk/>
            <pc:sldMk cId="1105034320" sldId="263"/>
            <ac:spMk id="2" creationId="{00000000-0000-0000-0000-000000000000}"/>
          </ac:spMkLst>
        </pc:spChg>
        <pc:spChg chg="del mod">
          <ac:chgData name="Moore, Jacob Preston" userId="fdd3fd0f-c483-48c9-988d-7deb216763fd" providerId="ADAL" clId="{8E912D76-A4AF-4245-B049-4B59CC89B573}" dt="2020-12-03T20:05:07.128" v="67" actId="478"/>
          <ac:spMkLst>
            <pc:docMk/>
            <pc:sldMk cId="1105034320" sldId="263"/>
            <ac:spMk id="3" creationId="{00000000-0000-0000-0000-000000000000}"/>
          </ac:spMkLst>
        </pc:spChg>
        <pc:spChg chg="add del mod">
          <ac:chgData name="Moore, Jacob Preston" userId="fdd3fd0f-c483-48c9-988d-7deb216763fd" providerId="ADAL" clId="{8E912D76-A4AF-4245-B049-4B59CC89B573}" dt="2020-12-03T20:05:11.421" v="68" actId="478"/>
          <ac:spMkLst>
            <pc:docMk/>
            <pc:sldMk cId="1105034320" sldId="263"/>
            <ac:spMk id="9" creationId="{E78480FE-865E-4916-9DF3-D051CC5654AB}"/>
          </ac:spMkLst>
        </pc:spChg>
        <pc:spChg chg="add mod">
          <ac:chgData name="Moore, Jacob Preston" userId="fdd3fd0f-c483-48c9-988d-7deb216763fd" providerId="ADAL" clId="{8E912D76-A4AF-4245-B049-4B59CC89B573}" dt="2020-12-03T20:08:07.368" v="228" actId="1076"/>
          <ac:spMkLst>
            <pc:docMk/>
            <pc:sldMk cId="1105034320" sldId="263"/>
            <ac:spMk id="12" creationId="{C50A9F4B-8BBA-4DAE-8839-C976AB84A675}"/>
          </ac:spMkLst>
        </pc:spChg>
        <pc:spChg chg="add mod">
          <ac:chgData name="Moore, Jacob Preston" userId="fdd3fd0f-c483-48c9-988d-7deb216763fd" providerId="ADAL" clId="{8E912D76-A4AF-4245-B049-4B59CC89B573}" dt="2020-12-03T20:06:16.518" v="132" actId="1076"/>
          <ac:spMkLst>
            <pc:docMk/>
            <pc:sldMk cId="1105034320" sldId="263"/>
            <ac:spMk id="13" creationId="{28928A37-B95F-4FBF-90FA-4D0E2DAA3ABF}"/>
          </ac:spMkLst>
        </pc:spChg>
        <pc:spChg chg="add mod">
          <ac:chgData name="Moore, Jacob Preston" userId="fdd3fd0f-c483-48c9-988d-7deb216763fd" providerId="ADAL" clId="{8E912D76-A4AF-4245-B049-4B59CC89B573}" dt="2020-12-03T20:07:15.012" v="225" actId="1035"/>
          <ac:spMkLst>
            <pc:docMk/>
            <pc:sldMk cId="1105034320" sldId="263"/>
            <ac:spMk id="14" creationId="{A398911D-3688-4A9A-ABE7-8FD1881DB37D}"/>
          </ac:spMkLst>
        </pc:spChg>
        <pc:spChg chg="add mod">
          <ac:chgData name="Moore, Jacob Preston" userId="fdd3fd0f-c483-48c9-988d-7deb216763fd" providerId="ADAL" clId="{8E912D76-A4AF-4245-B049-4B59CC89B573}" dt="2020-12-03T20:07:08.610" v="202" actId="1076"/>
          <ac:spMkLst>
            <pc:docMk/>
            <pc:sldMk cId="1105034320" sldId="263"/>
            <ac:spMk id="15" creationId="{936D2DF4-FC16-468F-9A36-46410CB2DBB2}"/>
          </ac:spMkLst>
        </pc:spChg>
        <pc:spChg chg="add mod">
          <ac:chgData name="Moore, Jacob Preston" userId="fdd3fd0f-c483-48c9-988d-7deb216763fd" providerId="ADAL" clId="{8E912D76-A4AF-4245-B049-4B59CC89B573}" dt="2020-12-03T20:08:24.554" v="255" actId="20577"/>
          <ac:spMkLst>
            <pc:docMk/>
            <pc:sldMk cId="1105034320" sldId="263"/>
            <ac:spMk id="16" creationId="{22AE32E3-01DE-47A4-96F8-7C837440566E}"/>
          </ac:spMkLst>
        </pc:spChg>
        <pc:spChg chg="add mod">
          <ac:chgData name="Moore, Jacob Preston" userId="fdd3fd0f-c483-48c9-988d-7deb216763fd" providerId="ADAL" clId="{8E912D76-A4AF-4245-B049-4B59CC89B573}" dt="2020-12-03T20:11:49.463" v="272" actId="20577"/>
          <ac:spMkLst>
            <pc:docMk/>
            <pc:sldMk cId="1105034320" sldId="263"/>
            <ac:spMk id="18" creationId="{695B3646-E779-4CB2-A54E-498FEC988B27}"/>
          </ac:spMkLst>
        </pc:spChg>
        <pc:picChg chg="add mod">
          <ac:chgData name="Moore, Jacob Preston" userId="fdd3fd0f-c483-48c9-988d-7deb216763fd" providerId="ADAL" clId="{8E912D76-A4AF-4245-B049-4B59CC89B573}" dt="2020-12-03T20:05:34.881" v="72" actId="1076"/>
          <ac:picMkLst>
            <pc:docMk/>
            <pc:sldMk cId="1105034320" sldId="263"/>
            <ac:picMk id="5" creationId="{36E0DB01-3B3F-4F22-AFDC-98FCB8876F0D}"/>
          </ac:picMkLst>
        </pc:picChg>
        <pc:picChg chg="del">
          <ac:chgData name="Moore, Jacob Preston" userId="fdd3fd0f-c483-48c9-988d-7deb216763fd" providerId="ADAL" clId="{8E912D76-A4AF-4245-B049-4B59CC89B573}" dt="2020-12-03T20:02:00.162" v="53" actId="478"/>
          <ac:picMkLst>
            <pc:docMk/>
            <pc:sldMk cId="1105034320" sldId="263"/>
            <ac:picMk id="6" creationId="{00000000-0000-0000-0000-000000000000}"/>
          </ac:picMkLst>
        </pc:picChg>
        <pc:picChg chg="add mod">
          <ac:chgData name="Moore, Jacob Preston" userId="fdd3fd0f-c483-48c9-988d-7deb216763fd" providerId="ADAL" clId="{8E912D76-A4AF-4245-B049-4B59CC89B573}" dt="2020-12-03T20:07:10.988" v="214" actId="1035"/>
          <ac:picMkLst>
            <pc:docMk/>
            <pc:sldMk cId="1105034320" sldId="263"/>
            <ac:picMk id="8" creationId="{2E368A43-C654-47AD-A61C-B59D8F626210}"/>
          </ac:picMkLst>
        </pc:picChg>
        <pc:picChg chg="add mod">
          <ac:chgData name="Moore, Jacob Preston" userId="fdd3fd0f-c483-48c9-988d-7deb216763fd" providerId="ADAL" clId="{8E912D76-A4AF-4245-B049-4B59CC89B573}" dt="2020-12-03T20:10:28.531" v="260" actId="1076"/>
          <ac:picMkLst>
            <pc:docMk/>
            <pc:sldMk cId="1105034320" sldId="263"/>
            <ac:picMk id="10" creationId="{927F457B-3960-46E2-9605-CF2D20E75082}"/>
          </ac:picMkLst>
        </pc:picChg>
        <pc:picChg chg="del">
          <ac:chgData name="Moore, Jacob Preston" userId="fdd3fd0f-c483-48c9-988d-7deb216763fd" providerId="ADAL" clId="{8E912D76-A4AF-4245-B049-4B59CC89B573}" dt="2020-12-03T20:03:24.632" v="57" actId="478"/>
          <ac:picMkLst>
            <pc:docMk/>
            <pc:sldMk cId="1105034320" sldId="263"/>
            <ac:picMk id="2050" creationId="{00000000-0000-0000-0000-000000000000}"/>
          </ac:picMkLst>
        </pc:picChg>
        <pc:picChg chg="del mod">
          <ac:chgData name="Moore, Jacob Preston" userId="fdd3fd0f-c483-48c9-988d-7deb216763fd" providerId="ADAL" clId="{8E912D76-A4AF-4245-B049-4B59CC89B573}" dt="2020-12-03T20:08:09.277" v="229" actId="478"/>
          <ac:picMkLst>
            <pc:docMk/>
            <pc:sldMk cId="1105034320" sldId="263"/>
            <ac:picMk id="2052" creationId="{00000000-0000-0000-0000-000000000000}"/>
          </ac:picMkLst>
        </pc:picChg>
      </pc:sldChg>
      <pc:sldChg chg="addSp delSp modSp delAnim modAnim">
        <pc:chgData name="Moore, Jacob Preston" userId="fdd3fd0f-c483-48c9-988d-7deb216763fd" providerId="ADAL" clId="{8E912D76-A4AF-4245-B049-4B59CC89B573}" dt="2020-12-03T20:30:24.491" v="304"/>
        <pc:sldMkLst>
          <pc:docMk/>
          <pc:sldMk cId="3790622690" sldId="264"/>
        </pc:sldMkLst>
        <pc:spChg chg="mod">
          <ac:chgData name="Moore, Jacob Preston" userId="fdd3fd0f-c483-48c9-988d-7deb216763fd" providerId="ADAL" clId="{8E912D76-A4AF-4245-B049-4B59CC89B573}" dt="2020-12-03T20:20:37.074" v="276" actId="1036"/>
          <ac:spMkLst>
            <pc:docMk/>
            <pc:sldMk cId="3790622690" sldId="264"/>
            <ac:spMk id="4" creationId="{00000000-0000-0000-0000-000000000000}"/>
          </ac:spMkLst>
        </pc:spChg>
        <pc:spChg chg="del">
          <ac:chgData name="Moore, Jacob Preston" userId="fdd3fd0f-c483-48c9-988d-7deb216763fd" providerId="ADAL" clId="{8E912D76-A4AF-4245-B049-4B59CC89B573}" dt="2020-12-03T20:29:00.260" v="296" actId="478"/>
          <ac:spMkLst>
            <pc:docMk/>
            <pc:sldMk cId="3790622690" sldId="264"/>
            <ac:spMk id="13" creationId="{00000000-0000-0000-0000-000000000000}"/>
          </ac:spMkLst>
        </pc:spChg>
        <pc:spChg chg="del">
          <ac:chgData name="Moore, Jacob Preston" userId="fdd3fd0f-c483-48c9-988d-7deb216763fd" providerId="ADAL" clId="{8E912D76-A4AF-4245-B049-4B59CC89B573}" dt="2020-12-03T20:29:00.260" v="296" actId="478"/>
          <ac:spMkLst>
            <pc:docMk/>
            <pc:sldMk cId="3790622690" sldId="264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8E912D76-A4AF-4245-B049-4B59CC89B573}" dt="2020-12-03T20:22:17.080" v="291" actId="1076"/>
          <ac:spMkLst>
            <pc:docMk/>
            <pc:sldMk cId="3790622690" sldId="264"/>
            <ac:spMk id="15" creationId="{00000000-0000-0000-0000-000000000000}"/>
          </ac:spMkLst>
        </pc:spChg>
        <pc:spChg chg="del">
          <ac:chgData name="Moore, Jacob Preston" userId="fdd3fd0f-c483-48c9-988d-7deb216763fd" providerId="ADAL" clId="{8E912D76-A4AF-4245-B049-4B59CC89B573}" dt="2020-12-03T20:21:06.204" v="277" actId="478"/>
          <ac:spMkLst>
            <pc:docMk/>
            <pc:sldMk cId="3790622690" sldId="264"/>
            <ac:spMk id="17" creationId="{00000000-0000-0000-0000-000000000000}"/>
          </ac:spMkLst>
        </pc:spChg>
        <pc:spChg chg="del">
          <ac:chgData name="Moore, Jacob Preston" userId="fdd3fd0f-c483-48c9-988d-7deb216763fd" providerId="ADAL" clId="{8E912D76-A4AF-4245-B049-4B59CC89B573}" dt="2020-12-03T20:21:08.635" v="278" actId="478"/>
          <ac:spMkLst>
            <pc:docMk/>
            <pc:sldMk cId="3790622690" sldId="264"/>
            <ac:spMk id="18" creationId="{00000000-0000-0000-0000-000000000000}"/>
          </ac:spMkLst>
        </pc:spChg>
        <pc:spChg chg="add mod">
          <ac:chgData name="Moore, Jacob Preston" userId="fdd3fd0f-c483-48c9-988d-7deb216763fd" providerId="ADAL" clId="{8E912D76-A4AF-4245-B049-4B59CC89B573}" dt="2020-12-03T20:21:57.601" v="288" actId="1076"/>
          <ac:spMkLst>
            <pc:docMk/>
            <pc:sldMk cId="3790622690" sldId="264"/>
            <ac:spMk id="19" creationId="{E89115A6-27C6-43AA-BD27-34DFBA9C9E66}"/>
          </ac:spMkLst>
        </pc:spChg>
        <pc:spChg chg="mod">
          <ac:chgData name="Moore, Jacob Preston" userId="fdd3fd0f-c483-48c9-988d-7deb216763fd" providerId="ADAL" clId="{8E912D76-A4AF-4245-B049-4B59CC89B573}" dt="2020-12-03T20:22:11.756" v="290" actId="1076"/>
          <ac:spMkLst>
            <pc:docMk/>
            <pc:sldMk cId="3790622690" sldId="264"/>
            <ac:spMk id="22" creationId="{00000000-0000-0000-0000-000000000000}"/>
          </ac:spMkLst>
        </pc:spChg>
        <pc:cxnChg chg="mod">
          <ac:chgData name="Moore, Jacob Preston" userId="fdd3fd0f-c483-48c9-988d-7deb216763fd" providerId="ADAL" clId="{8E912D76-A4AF-4245-B049-4B59CC89B573}" dt="2020-12-03T20:21:21.499" v="281" actId="1076"/>
          <ac:cxnSpMkLst>
            <pc:docMk/>
            <pc:sldMk cId="3790622690" sldId="264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8E912D76-A4AF-4245-B049-4B59CC89B573}" dt="2020-12-03T20:21:31.206" v="283" actId="1076"/>
          <ac:cxnSpMkLst>
            <pc:docMk/>
            <pc:sldMk cId="3790622690" sldId="264"/>
            <ac:cxnSpMk id="16" creationId="{00000000-0000-0000-0000-000000000000}"/>
          </ac:cxnSpMkLst>
        </pc:cxnChg>
      </pc:sldChg>
      <pc:sldChg chg="addSp delSp modSp">
        <pc:chgData name="Moore, Jacob Preston" userId="fdd3fd0f-c483-48c9-988d-7deb216763fd" providerId="ADAL" clId="{8E912D76-A4AF-4245-B049-4B59CC89B573}" dt="2020-12-09T18:43:01.023" v="894" actId="20577"/>
        <pc:sldMkLst>
          <pc:docMk/>
          <pc:sldMk cId="2652442410" sldId="265"/>
        </pc:sldMkLst>
        <pc:spChg chg="mod">
          <ac:chgData name="Moore, Jacob Preston" userId="fdd3fd0f-c483-48c9-988d-7deb216763fd" providerId="ADAL" clId="{8E912D76-A4AF-4245-B049-4B59CC89B573}" dt="2020-12-09T18:43:01.023" v="894" actId="20577"/>
          <ac:spMkLst>
            <pc:docMk/>
            <pc:sldMk cId="2652442410" sldId="265"/>
            <ac:spMk id="17" creationId="{00000000-0000-0000-0000-000000000000}"/>
          </ac:spMkLst>
        </pc:spChg>
        <pc:spChg chg="del">
          <ac:chgData name="Moore, Jacob Preston" userId="fdd3fd0f-c483-48c9-988d-7deb216763fd" providerId="ADAL" clId="{8E912D76-A4AF-4245-B049-4B59CC89B573}" dt="2020-12-03T20:29:16.850" v="298" actId="478"/>
          <ac:spMkLst>
            <pc:docMk/>
            <pc:sldMk cId="2652442410" sldId="265"/>
            <ac:spMk id="21" creationId="{00000000-0000-0000-0000-000000000000}"/>
          </ac:spMkLst>
        </pc:spChg>
        <pc:spChg chg="del">
          <ac:chgData name="Moore, Jacob Preston" userId="fdd3fd0f-c483-48c9-988d-7deb216763fd" providerId="ADAL" clId="{8E912D76-A4AF-4245-B049-4B59CC89B573}" dt="2020-12-03T20:29:14.319" v="297" actId="478"/>
          <ac:spMkLst>
            <pc:docMk/>
            <pc:sldMk cId="2652442410" sldId="265"/>
            <ac:spMk id="23" creationId="{00000000-0000-0000-0000-000000000000}"/>
          </ac:spMkLst>
        </pc:spChg>
        <pc:spChg chg="add del">
          <ac:chgData name="Moore, Jacob Preston" userId="fdd3fd0f-c483-48c9-988d-7deb216763fd" providerId="ADAL" clId="{8E912D76-A4AF-4245-B049-4B59CC89B573}" dt="2020-12-03T20:29:30.335" v="301" actId="478"/>
          <ac:spMkLst>
            <pc:docMk/>
            <pc:sldMk cId="2652442410" sldId="265"/>
            <ac:spMk id="24" creationId="{00000000-0000-0000-0000-000000000000}"/>
          </ac:spMkLst>
        </pc:spChg>
        <pc:spChg chg="add del">
          <ac:chgData name="Moore, Jacob Preston" userId="fdd3fd0f-c483-48c9-988d-7deb216763fd" providerId="ADAL" clId="{8E912D76-A4AF-4245-B049-4B59CC89B573}" dt="2020-12-03T20:29:30.335" v="301" actId="478"/>
          <ac:spMkLst>
            <pc:docMk/>
            <pc:sldMk cId="2652442410" sldId="265"/>
            <ac:spMk id="25" creationId="{00000000-0000-0000-0000-000000000000}"/>
          </ac:spMkLst>
        </pc:spChg>
        <pc:cxnChg chg="add del">
          <ac:chgData name="Moore, Jacob Preston" userId="fdd3fd0f-c483-48c9-988d-7deb216763fd" providerId="ADAL" clId="{8E912D76-A4AF-4245-B049-4B59CC89B573}" dt="2020-12-03T20:29:27.464" v="300" actId="478"/>
          <ac:cxnSpMkLst>
            <pc:docMk/>
            <pc:sldMk cId="2652442410" sldId="265"/>
            <ac:cxnSpMk id="9" creationId="{00000000-0000-0000-0000-000000000000}"/>
          </ac:cxnSpMkLst>
        </pc:cxnChg>
      </pc:sldChg>
      <pc:sldChg chg="addSp modSp add modAnim">
        <pc:chgData name="Moore, Jacob Preston" userId="fdd3fd0f-c483-48c9-988d-7deb216763fd" providerId="ADAL" clId="{8E912D76-A4AF-4245-B049-4B59CC89B573}" dt="2020-12-03T20:40:24.293" v="885"/>
        <pc:sldMkLst>
          <pc:docMk/>
          <pc:sldMk cId="2135210336" sldId="288"/>
        </pc:sldMkLst>
        <pc:spChg chg="mod">
          <ac:chgData name="Moore, Jacob Preston" userId="fdd3fd0f-c483-48c9-988d-7deb216763fd" providerId="ADAL" clId="{8E912D76-A4AF-4245-B049-4B59CC89B573}" dt="2020-12-03T20:33:03.059" v="341" actId="20577"/>
          <ac:spMkLst>
            <pc:docMk/>
            <pc:sldMk cId="2135210336" sldId="288"/>
            <ac:spMk id="2" creationId="{D8C63A40-11EF-4BA1-AA54-0B15810DFE86}"/>
          </ac:spMkLst>
        </pc:spChg>
        <pc:spChg chg="mod ord">
          <ac:chgData name="Moore, Jacob Preston" userId="fdd3fd0f-c483-48c9-988d-7deb216763fd" providerId="ADAL" clId="{8E912D76-A4AF-4245-B049-4B59CC89B573}" dt="2020-12-03T20:39:13.143" v="880" actId="1035"/>
          <ac:spMkLst>
            <pc:docMk/>
            <pc:sldMk cId="2135210336" sldId="288"/>
            <ac:spMk id="3" creationId="{A7117838-5707-4B69-B877-B5531AE86B3E}"/>
          </ac:spMkLst>
        </pc:spChg>
        <pc:spChg chg="add mod">
          <ac:chgData name="Moore, Jacob Preston" userId="fdd3fd0f-c483-48c9-988d-7deb216763fd" providerId="ADAL" clId="{8E912D76-A4AF-4245-B049-4B59CC89B573}" dt="2020-12-03T20:38:55.050" v="872" actId="1076"/>
          <ac:spMkLst>
            <pc:docMk/>
            <pc:sldMk cId="2135210336" sldId="288"/>
            <ac:spMk id="6" creationId="{AE045A46-EADE-4518-933F-200E27F81778}"/>
          </ac:spMkLst>
        </pc:spChg>
        <pc:picChg chg="add mod">
          <ac:chgData name="Moore, Jacob Preston" userId="fdd3fd0f-c483-48c9-988d-7deb216763fd" providerId="ADAL" clId="{8E912D76-A4AF-4245-B049-4B59CC89B573}" dt="2020-12-03T20:38:51.355" v="871" actId="14100"/>
          <ac:picMkLst>
            <pc:docMk/>
            <pc:sldMk cId="2135210336" sldId="288"/>
            <ac:picMk id="5" creationId="{706309FB-7690-4079-AC57-4BAFA6764EF5}"/>
          </ac:picMkLst>
        </pc:picChg>
      </pc:sldChg>
    </pc:docChg>
  </pc:docChgLst>
  <pc:docChgLst>
    <pc:chgData name="Moore, Jacob Preston" userId="fdd3fd0f-c483-48c9-988d-7deb216763fd" providerId="ADAL" clId="{A6B10E8D-745C-4FBF-B6DE-E1DF8B2741B8}"/>
    <pc:docChg chg="addSld delSld modSld sldOrd">
      <pc:chgData name="Moore, Jacob Preston" userId="fdd3fd0f-c483-48c9-988d-7deb216763fd" providerId="ADAL" clId="{A6B10E8D-745C-4FBF-B6DE-E1DF8B2741B8}" dt="2020-12-03T16:24:28.126" v="36" actId="33524"/>
      <pc:docMkLst>
        <pc:docMk/>
      </pc:docMkLst>
      <pc:sldChg chg="modSp">
        <pc:chgData name="Moore, Jacob Preston" userId="fdd3fd0f-c483-48c9-988d-7deb216763fd" providerId="ADAL" clId="{A6B10E8D-745C-4FBF-B6DE-E1DF8B2741B8}" dt="2020-12-03T16:23:45.838" v="19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A6B10E8D-745C-4FBF-B6DE-E1DF8B2741B8}" dt="2020-12-03T16:23:45.838" v="19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">
        <pc:chgData name="Moore, Jacob Preston" userId="fdd3fd0f-c483-48c9-988d-7deb216763fd" providerId="ADAL" clId="{A6B10E8D-745C-4FBF-B6DE-E1DF8B2741B8}" dt="2020-12-03T16:24:14.848" v="34"/>
        <pc:sldMkLst>
          <pc:docMk/>
          <pc:sldMk cId="1587712310" sldId="262"/>
        </pc:sldMkLst>
      </pc:sldChg>
      <pc:sldChg chg="add">
        <pc:chgData name="Moore, Jacob Preston" userId="fdd3fd0f-c483-48c9-988d-7deb216763fd" providerId="ADAL" clId="{A6B10E8D-745C-4FBF-B6DE-E1DF8B2741B8}" dt="2020-12-03T16:24:14.848" v="34"/>
        <pc:sldMkLst>
          <pc:docMk/>
          <pc:sldMk cId="1105034320" sldId="263"/>
        </pc:sldMkLst>
      </pc:sldChg>
      <pc:sldChg chg="add">
        <pc:chgData name="Moore, Jacob Preston" userId="fdd3fd0f-c483-48c9-988d-7deb216763fd" providerId="ADAL" clId="{A6B10E8D-745C-4FBF-B6DE-E1DF8B2741B8}" dt="2020-12-03T16:24:14.848" v="34"/>
        <pc:sldMkLst>
          <pc:docMk/>
          <pc:sldMk cId="3790622690" sldId="264"/>
        </pc:sldMkLst>
      </pc:sldChg>
      <pc:sldChg chg="add">
        <pc:chgData name="Moore, Jacob Preston" userId="fdd3fd0f-c483-48c9-988d-7deb216763fd" providerId="ADAL" clId="{A6B10E8D-745C-4FBF-B6DE-E1DF8B2741B8}" dt="2020-12-03T16:24:14.848" v="34"/>
        <pc:sldMkLst>
          <pc:docMk/>
          <pc:sldMk cId="2652442410" sldId="265"/>
        </pc:sldMkLst>
      </pc:sldChg>
      <pc:sldChg chg="modSp add ord">
        <pc:chgData name="Moore, Jacob Preston" userId="fdd3fd0f-c483-48c9-988d-7deb216763fd" providerId="ADAL" clId="{A6B10E8D-745C-4FBF-B6DE-E1DF8B2741B8}" dt="2020-12-03T16:24:28.126" v="36" actId="33524"/>
        <pc:sldMkLst>
          <pc:docMk/>
          <pc:sldMk cId="644377182" sldId="266"/>
        </pc:sldMkLst>
        <pc:spChg chg="mod">
          <ac:chgData name="Moore, Jacob Preston" userId="fdd3fd0f-c483-48c9-988d-7deb216763fd" providerId="ADAL" clId="{A6B10E8D-745C-4FBF-B6DE-E1DF8B2741B8}" dt="2020-12-03T16:24:28.126" v="36" actId="33524"/>
          <ac:spMkLst>
            <pc:docMk/>
            <pc:sldMk cId="644377182" sldId="266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A6B10E8D-745C-4FBF-B6DE-E1DF8B2741B8}" dt="2020-12-03T16:23:56.234" v="20" actId="2696"/>
        <pc:sldMkLst>
          <pc:docMk/>
          <pc:sldMk cId="2602423339" sldId="268"/>
        </pc:sldMkLst>
      </pc:sldChg>
      <pc:sldChg chg="del">
        <pc:chgData name="Moore, Jacob Preston" userId="fdd3fd0f-c483-48c9-988d-7deb216763fd" providerId="ADAL" clId="{A6B10E8D-745C-4FBF-B6DE-E1DF8B2741B8}" dt="2020-12-03T16:23:56.334" v="21" actId="2696"/>
        <pc:sldMkLst>
          <pc:docMk/>
          <pc:sldMk cId="3653698240" sldId="270"/>
        </pc:sldMkLst>
      </pc:sldChg>
      <pc:sldChg chg="del">
        <pc:chgData name="Moore, Jacob Preston" userId="fdd3fd0f-c483-48c9-988d-7deb216763fd" providerId="ADAL" clId="{A6B10E8D-745C-4FBF-B6DE-E1DF8B2741B8}" dt="2020-12-03T16:23:56.553" v="22" actId="2696"/>
        <pc:sldMkLst>
          <pc:docMk/>
          <pc:sldMk cId="22456601" sldId="271"/>
        </pc:sldMkLst>
      </pc:sldChg>
      <pc:sldChg chg="del">
        <pc:chgData name="Moore, Jacob Preston" userId="fdd3fd0f-c483-48c9-988d-7deb216763fd" providerId="ADAL" clId="{A6B10E8D-745C-4FBF-B6DE-E1DF8B2741B8}" dt="2020-12-03T16:23:56.823" v="23" actId="2696"/>
        <pc:sldMkLst>
          <pc:docMk/>
          <pc:sldMk cId="1240446552" sldId="272"/>
        </pc:sldMkLst>
      </pc:sldChg>
      <pc:sldChg chg="del">
        <pc:chgData name="Moore, Jacob Preston" userId="fdd3fd0f-c483-48c9-988d-7deb216763fd" providerId="ADAL" clId="{A6B10E8D-745C-4FBF-B6DE-E1DF8B2741B8}" dt="2020-12-03T16:23:56.935" v="24" actId="2696"/>
        <pc:sldMkLst>
          <pc:docMk/>
          <pc:sldMk cId="3230191075" sldId="273"/>
        </pc:sldMkLst>
      </pc:sldChg>
      <pc:sldChg chg="del">
        <pc:chgData name="Moore, Jacob Preston" userId="fdd3fd0f-c483-48c9-988d-7deb216763fd" providerId="ADAL" clId="{A6B10E8D-745C-4FBF-B6DE-E1DF8B2741B8}" dt="2020-12-03T16:23:57.023" v="25" actId="2696"/>
        <pc:sldMkLst>
          <pc:docMk/>
          <pc:sldMk cId="4097791493" sldId="274"/>
        </pc:sldMkLst>
      </pc:sldChg>
      <pc:sldChg chg="del">
        <pc:chgData name="Moore, Jacob Preston" userId="fdd3fd0f-c483-48c9-988d-7deb216763fd" providerId="ADAL" clId="{A6B10E8D-745C-4FBF-B6DE-E1DF8B2741B8}" dt="2020-12-03T16:23:57.144" v="26" actId="2696"/>
        <pc:sldMkLst>
          <pc:docMk/>
          <pc:sldMk cId="511822018" sldId="275"/>
        </pc:sldMkLst>
      </pc:sldChg>
      <pc:sldChg chg="del">
        <pc:chgData name="Moore, Jacob Preston" userId="fdd3fd0f-c483-48c9-988d-7deb216763fd" providerId="ADAL" clId="{A6B10E8D-745C-4FBF-B6DE-E1DF8B2741B8}" dt="2020-12-03T16:24:01.193" v="32" actId="2696"/>
        <pc:sldMkLst>
          <pc:docMk/>
          <pc:sldMk cId="3655754575" sldId="276"/>
        </pc:sldMkLst>
      </pc:sldChg>
      <pc:sldChg chg="del">
        <pc:chgData name="Moore, Jacob Preston" userId="fdd3fd0f-c483-48c9-988d-7deb216763fd" providerId="ADAL" clId="{A6B10E8D-745C-4FBF-B6DE-E1DF8B2741B8}" dt="2020-12-03T16:23:57.194" v="27" actId="2696"/>
        <pc:sldMkLst>
          <pc:docMk/>
          <pc:sldMk cId="4201923849" sldId="277"/>
        </pc:sldMkLst>
      </pc:sldChg>
      <pc:sldChg chg="del">
        <pc:chgData name="Moore, Jacob Preston" userId="fdd3fd0f-c483-48c9-988d-7deb216763fd" providerId="ADAL" clId="{A6B10E8D-745C-4FBF-B6DE-E1DF8B2741B8}" dt="2020-12-03T16:23:57.208" v="28" actId="2696"/>
        <pc:sldMkLst>
          <pc:docMk/>
          <pc:sldMk cId="218045353" sldId="278"/>
        </pc:sldMkLst>
      </pc:sldChg>
      <pc:sldChg chg="del">
        <pc:chgData name="Moore, Jacob Preston" userId="fdd3fd0f-c483-48c9-988d-7deb216763fd" providerId="ADAL" clId="{A6B10E8D-745C-4FBF-B6DE-E1DF8B2741B8}" dt="2020-12-03T16:23:57.253" v="29" actId="2696"/>
        <pc:sldMkLst>
          <pc:docMk/>
          <pc:sldMk cId="2916267197" sldId="279"/>
        </pc:sldMkLst>
      </pc:sldChg>
      <pc:sldChg chg="del">
        <pc:chgData name="Moore, Jacob Preston" userId="fdd3fd0f-c483-48c9-988d-7deb216763fd" providerId="ADAL" clId="{A6B10E8D-745C-4FBF-B6DE-E1DF8B2741B8}" dt="2020-12-03T16:23:57.473" v="30" actId="2696"/>
        <pc:sldMkLst>
          <pc:docMk/>
          <pc:sldMk cId="3291394161" sldId="280"/>
        </pc:sldMkLst>
      </pc:sldChg>
      <pc:sldChg chg="del">
        <pc:chgData name="Moore, Jacob Preston" userId="fdd3fd0f-c483-48c9-988d-7deb216763fd" providerId="ADAL" clId="{A6B10E8D-745C-4FBF-B6DE-E1DF8B2741B8}" dt="2020-12-03T16:23:57.728" v="31" actId="2696"/>
        <pc:sldMkLst>
          <pc:docMk/>
          <pc:sldMk cId="3884024961" sldId="281"/>
        </pc:sldMkLst>
      </pc:sldChg>
      <pc:sldChg chg="del">
        <pc:chgData name="Moore, Jacob Preston" userId="fdd3fd0f-c483-48c9-988d-7deb216763fd" providerId="ADAL" clId="{A6B10E8D-745C-4FBF-B6DE-E1DF8B2741B8}" dt="2020-12-03T16:24:01.233" v="33" actId="2696"/>
        <pc:sldMkLst>
          <pc:docMk/>
          <pc:sldMk cId="1278453578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Bearing Friction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bearing is used to connect a rotating shaft to a stationary object.</a:t>
            </a:r>
          </a:p>
          <a:p>
            <a:r>
              <a:rPr lang="en-US" dirty="0"/>
              <a:t>Bearings are usually designed to minimize friction, but some friction will inevitably cause resistance to the rotation.</a:t>
            </a: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2EBF6EA-9848-4FCF-8F12-99298ACAE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3429000"/>
            <a:ext cx="2667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7E5E5B-27FF-40CC-92D3-86ACD9CB9C2D}"/>
              </a:ext>
            </a:extLst>
          </p:cNvPr>
          <p:cNvSpPr txBox="1"/>
          <p:nvPr/>
        </p:nvSpPr>
        <p:spPr>
          <a:xfrm>
            <a:off x="5247228" y="6286500"/>
            <a:ext cx="3109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 Image by Solaris2006 CC-BY-SA 3.0</a:t>
            </a:r>
            <a:endParaRPr lang="en-US" sz="1600" b="1" dirty="0"/>
          </a:p>
        </p:txBody>
      </p:sp>
      <p:pic>
        <p:nvPicPr>
          <p:cNvPr id="6" name="Picture 4" descr="Steel, Travel, Train, Rusty, Wheel, Cart, Track">
            <a:extLst>
              <a:ext uri="{FF2B5EF4-FFF2-40B4-BE49-F238E27FC236}">
                <a16:creationId xmlns:a16="http://schemas.microsoft.com/office/drawing/2014/main" id="{9D1C1A08-7044-430D-8421-C4C7AE5A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505200"/>
            <a:ext cx="4185028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598A91-C733-49B4-909E-5581DE730E0F}"/>
              </a:ext>
            </a:extLst>
          </p:cNvPr>
          <p:cNvSpPr txBox="1"/>
          <p:nvPr/>
        </p:nvSpPr>
        <p:spPr>
          <a:xfrm>
            <a:off x="1423426" y="6301204"/>
            <a:ext cx="282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 Public Domain Image by ds_30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8771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Bearings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368A43-C654-47AD-A61C-B59D8F62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38600"/>
            <a:ext cx="188468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6E0DB01-3B3F-4F22-AFDC-98FCB8876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6" b="16666"/>
          <a:stretch/>
        </p:blipFill>
        <p:spPr bwMode="auto">
          <a:xfrm>
            <a:off x="559373" y="2729593"/>
            <a:ext cx="2685522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0A9F4B-8BBA-4DAE-8839-C976AB84A675}"/>
              </a:ext>
            </a:extLst>
          </p:cNvPr>
          <p:cNvSpPr txBox="1"/>
          <p:nvPr/>
        </p:nvSpPr>
        <p:spPr>
          <a:xfrm>
            <a:off x="9525" y="5120631"/>
            <a:ext cx="378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 Image by Tobias </a:t>
            </a:r>
            <a:r>
              <a:rPr lang="en-US" sz="1600" dirty="0" err="1"/>
              <a:t>ToMar</a:t>
            </a:r>
            <a:r>
              <a:rPr lang="en-US" sz="1600" dirty="0"/>
              <a:t> Maier CC-BY-SA 3.0</a:t>
            </a:r>
            <a:endParaRPr lang="en-US" sz="16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928A37-B95F-4FBF-90FA-4D0E2DAA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3" y="1495617"/>
            <a:ext cx="3276600" cy="10514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Journal (Plain) Bearing</a:t>
            </a:r>
          </a:p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398911D-3688-4A9A-ABE7-8FD1881DB37D}"/>
              </a:ext>
            </a:extLst>
          </p:cNvPr>
          <p:cNvSpPr txBox="1">
            <a:spLocks/>
          </p:cNvSpPr>
          <p:nvPr/>
        </p:nvSpPr>
        <p:spPr>
          <a:xfrm>
            <a:off x="2942590" y="2438400"/>
            <a:ext cx="3467100" cy="1496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Ball Bearings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Roller Bearings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6D2DF4-FC16-468F-9A36-46410CB2DBB2}"/>
              </a:ext>
            </a:extLst>
          </p:cNvPr>
          <p:cNvSpPr txBox="1"/>
          <p:nvPr/>
        </p:nvSpPr>
        <p:spPr>
          <a:xfrm>
            <a:off x="3224299" y="6181308"/>
            <a:ext cx="3109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 Image by Solaris2006 CC-BY-SA 3.0</a:t>
            </a:r>
            <a:endParaRPr lang="en-US" sz="1600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2AE32E3-01DE-47A4-96F8-7C837440566E}"/>
              </a:ext>
            </a:extLst>
          </p:cNvPr>
          <p:cNvSpPr txBox="1">
            <a:spLocks/>
          </p:cNvSpPr>
          <p:nvPr/>
        </p:nvSpPr>
        <p:spPr>
          <a:xfrm>
            <a:off x="5628112" y="1732832"/>
            <a:ext cx="3467100" cy="149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Hydrodynamic Bearings</a:t>
            </a:r>
          </a:p>
          <a:p>
            <a:pPr algn="ctr"/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27F457B-3960-46E2-9605-CF2D20E75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t="4000" r="2000" b="20401"/>
          <a:stretch/>
        </p:blipFill>
        <p:spPr bwMode="auto">
          <a:xfrm>
            <a:off x="5954915" y="2857926"/>
            <a:ext cx="2813493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5B3646-E779-4CB2-A54E-498FEC988B27}"/>
              </a:ext>
            </a:extLst>
          </p:cNvPr>
          <p:cNvSpPr txBox="1"/>
          <p:nvPr/>
        </p:nvSpPr>
        <p:spPr>
          <a:xfrm>
            <a:off x="5923299" y="4951354"/>
            <a:ext cx="2664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 Image by 	Jay Clark CC-BY 2.0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050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/>
      <p:bldP spid="15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05200" y="4016829"/>
            <a:ext cx="2743200" cy="2079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05200" y="2645229"/>
            <a:ext cx="2743200" cy="2743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Journal Bearings and Bearing Friction</a:t>
            </a:r>
          </a:p>
        </p:txBody>
      </p:sp>
      <p:sp>
        <p:nvSpPr>
          <p:cNvPr id="5" name="Oval 4"/>
          <p:cNvSpPr/>
          <p:nvPr/>
        </p:nvSpPr>
        <p:spPr>
          <a:xfrm>
            <a:off x="3893820" y="3033849"/>
            <a:ext cx="1965960" cy="19659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71925" y="3148539"/>
            <a:ext cx="1828800" cy="1828800"/>
          </a:xfrm>
          <a:prstGeom prst="ellipse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934494" y="2438400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44291" y="1828800"/>
                <a:ext cx="774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Load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291" y="1828800"/>
                <a:ext cx="77450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907175" y="4982936"/>
            <a:ext cx="27214" cy="158822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31230" y="5726668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230" y="5726668"/>
                <a:ext cx="5019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294140" y="4971082"/>
            <a:ext cx="592185" cy="1166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859469" y="4786416"/>
                <a:ext cx="434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69" y="4786416"/>
                <a:ext cx="4346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E89115A6-27C6-43AA-BD27-34DFBA9C9E66}"/>
              </a:ext>
            </a:extLst>
          </p:cNvPr>
          <p:cNvSpPr/>
          <p:nvPr/>
        </p:nvSpPr>
        <p:spPr>
          <a:xfrm flipH="1">
            <a:off x="4474030" y="3559629"/>
            <a:ext cx="914400" cy="914400"/>
          </a:xfrm>
          <a:prstGeom prst="arc">
            <a:avLst>
              <a:gd name="adj1" fmla="val 1848942"/>
              <a:gd name="adj2" fmla="val 18951445"/>
            </a:avLst>
          </a:prstGeom>
          <a:ln>
            <a:solidFill>
              <a:schemeClr val="accent1"/>
            </a:solidFill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10" grpId="0"/>
      <p:bldP spid="15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2149" y="4016829"/>
            <a:ext cx="2743200" cy="207917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2149" y="2645229"/>
            <a:ext cx="2743200" cy="274320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Journal Bearings and Bearing Friction</a:t>
            </a:r>
          </a:p>
        </p:txBody>
      </p:sp>
      <p:sp>
        <p:nvSpPr>
          <p:cNvPr id="5" name="Oval 4"/>
          <p:cNvSpPr/>
          <p:nvPr/>
        </p:nvSpPr>
        <p:spPr>
          <a:xfrm>
            <a:off x="1240769" y="3033849"/>
            <a:ext cx="1965960" cy="19659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891240" y="1828800"/>
                <a:ext cx="774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Load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40" y="1828800"/>
                <a:ext cx="77450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 flipV="1">
            <a:off x="2665747" y="4876800"/>
            <a:ext cx="762000" cy="1553391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502194" y="3832163"/>
                <a:ext cx="594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94" y="3832163"/>
                <a:ext cx="59497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6604" y="6245525"/>
                <a:ext cx="501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04" y="6245525"/>
                <a:ext cx="50199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600200" y="5468829"/>
                <a:ext cx="4346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468829"/>
                <a:ext cx="43467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48200" y="1295400"/>
                <a:ext cx="38862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Assume the shaft is rotating at a near constant speed (kinetic friction)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/>
                            <a:ea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/>
                            <a:ea typeface="Cambria Math"/>
                          </a:rPr>
                          <m:t>f</m:t>
                        </m:r>
                      </m:sub>
                    </m:sSub>
                    <m:r>
                      <a:rPr lang="en-US" sz="34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/>
                            <a:ea typeface="Cambria Math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400"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a:rPr lang="en-US" sz="340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3400">
                        <a:latin typeface="Cambria Math"/>
                        <a:ea typeface="Cambria Math"/>
                      </a:rPr>
                      <m:t>∗ 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400">
                            <a:latin typeface="Cambria Math"/>
                            <a:ea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400" b="0" i="0" smtClean="0">
                            <a:latin typeface="Cambria Math"/>
                            <a:ea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sz="340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n-US" baseline="-25000" dirty="0"/>
              </a:p>
              <a:p>
                <a:r>
                  <a:rPr lang="en-US" dirty="0"/>
                  <a:t>If loads are large and speeds are low it is usually safe to assume that theta is very small, so therefore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/>
                              <a:ea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400" b="0" i="0" smtClean="0">
                              <a:latin typeface="Cambria Math"/>
                              <a:ea typeface="Cambria Math"/>
                            </a:rPr>
                            <m:t>N</m:t>
                          </m:r>
                        </m:sub>
                      </m:sSub>
                      <m:r>
                        <a:rPr lang="en-US" sz="3400" i="1">
                          <a:latin typeface="Cambria Math"/>
                          <a:ea typeface="Cambria Math"/>
                        </a:rPr>
                        <m:t>≅</m:t>
                      </m:r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/>
                              <a:ea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400">
                              <a:latin typeface="Cambria Math"/>
                              <a:ea typeface="Cambria Math"/>
                            </a:rPr>
                            <m:t>load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This leads to the equation…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40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a:rPr lang="en-US" sz="3400" b="0" i="1" smtClean="0">
                              <a:latin typeface="Cambria Math"/>
                            </a:rPr>
                            <m:t>𝑙𝑜𝑠𝑠𝑒𝑠</m:t>
                          </m:r>
                        </m:sub>
                      </m:sSub>
                      <m:r>
                        <a:rPr lang="en-US" sz="3400" b="0" i="1" smtClean="0">
                          <a:latin typeface="Cambria Math"/>
                          <a:ea typeface="Cambria Math"/>
                        </a:rPr>
                        <m:t>≅ </m:t>
                      </m:r>
                      <m:sSub>
                        <m:sSubPr>
                          <m:ctrlPr>
                            <a:rPr lang="en-US" sz="3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400" i="0">
                              <a:latin typeface="Cambria Math"/>
                              <a:ea typeface="Cambria Math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400" i="0">
                              <a:latin typeface="Cambria Math"/>
                              <a:ea typeface="Cambria Math"/>
                            </a:rPr>
                            <m:t>k</m:t>
                          </m:r>
                          <m:r>
                            <a:rPr lang="en-US" sz="3400" i="0">
                              <a:latin typeface="Cambria Math"/>
                              <a:ea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3400" b="0" i="0" smtClean="0">
                          <a:latin typeface="Cambria Math"/>
                          <a:ea typeface="Cambria Math"/>
                        </a:rPr>
                        <m:t>∗ </m:t>
                      </m:r>
                      <m:sSub>
                        <m:sSub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400" b="0" i="0" smtClean="0">
                              <a:latin typeface="Cambria Math"/>
                              <a:ea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400" b="0" i="0" smtClean="0">
                              <a:latin typeface="Cambria Math"/>
                              <a:ea typeface="Cambria Math"/>
                            </a:rPr>
                            <m:t>load</m:t>
                          </m:r>
                        </m:sub>
                      </m:sSub>
                      <m:r>
                        <a:rPr lang="en-US" sz="3400" b="0" i="0" smtClean="0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3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400" b="0" i="0" smtClean="0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400" b="0" i="0" smtClean="0">
                              <a:latin typeface="Cambria Math"/>
                              <a:ea typeface="Cambria Math"/>
                            </a:rPr>
                            <m:t>shaft</m:t>
                          </m:r>
                        </m:sub>
                      </m:sSub>
                    </m:oMath>
                  </m:oMathPara>
                </a14:m>
                <a:endParaRPr lang="en-US" sz="3400" baseline="-25000" dirty="0"/>
              </a:p>
              <a:p>
                <a:pPr marL="0" indent="0" algn="ctr">
                  <a:buNone/>
                </a:pPr>
                <a:endParaRPr lang="en-US" baseline="-25000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𝑙𝑜𝑠𝑠𝑒𝑠</m:t>
                        </m:r>
                      </m:sub>
                    </m:sSub>
                  </m:oMath>
                </a14:m>
                <a:r>
                  <a:rPr lang="en-US" dirty="0"/>
                  <a:t> is the torque lost to bearing friction.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1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0" y="1295400"/>
                <a:ext cx="3886200" cy="5410200"/>
              </a:xfrm>
              <a:blipFill>
                <a:blip r:embed="rId6"/>
                <a:stretch>
                  <a:fillRect l="-1413" t="-1691" r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/>
          <p:cNvSpPr/>
          <p:nvPr/>
        </p:nvSpPr>
        <p:spPr>
          <a:xfrm>
            <a:off x="685800" y="3644614"/>
            <a:ext cx="3200400" cy="2823600"/>
          </a:xfrm>
          <a:prstGeom prst="arc">
            <a:avLst>
              <a:gd name="adj1" fmla="val 2772563"/>
              <a:gd name="adj2" fmla="val 5331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86243" y="6468214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1"/>
                </a:solidFill>
              </a:rPr>
              <a:t>Θ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8940" y="3149237"/>
            <a:ext cx="1828800" cy="1828800"/>
          </a:xfrm>
          <a:prstGeom prst="ellipse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81443" y="2438400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071349" y="4876800"/>
            <a:ext cx="592185" cy="304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8684" y="4085409"/>
            <a:ext cx="0" cy="252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44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A40-11EF-4BA1-AA54-0B15810D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Bearing Friction and Wheels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CF672-8EB0-4936-9899-DC5641D1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17838-5707-4B69-B877-B5531AE86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4876800" cy="5257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If we have an axel and bearing supporting a moving object, that bearing friction will work to slow the object down.</a:t>
                </a:r>
              </a:p>
              <a:p>
                <a:r>
                  <a:rPr lang="en-US" dirty="0"/>
                  <a:t>To find the resistance to motion on the body, we would need to multiply the bearing friction by the wheel radius.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𝑙𝑜𝑠𝑠𝑒𝑠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𝑤h𝑒𝑒𝑙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𝑙𝑜𝑠𝑠𝑒𝑠</m:t>
                          </m:r>
                        </m:sub>
                      </m:sSub>
                    </m:oMath>
                  </m:oMathPara>
                </a14:m>
                <a:endParaRPr lang="en-US" baseline="-25000" dirty="0"/>
              </a:p>
              <a:p>
                <a:pPr marL="0" indent="0">
                  <a:buNone/>
                </a:pPr>
                <a:endParaRPr lang="en-US" baseline="-25000" dirty="0"/>
              </a:p>
              <a:p>
                <a:r>
                  <a:rPr lang="en-US" dirty="0"/>
                  <a:t>This does not include air resistance or rolling resistance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17838-5707-4B69-B877-B5531AE86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4876800" cy="5257800"/>
              </a:xfrm>
              <a:blipFill>
                <a:blip r:embed="rId2"/>
                <a:stretch>
                  <a:fillRect l="-2125" t="-1856" r="-1875" b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teel, Travel, Train, Rusty, Wheel, Cart, Track">
            <a:extLst>
              <a:ext uri="{FF2B5EF4-FFF2-40B4-BE49-F238E27FC236}">
                <a16:creationId xmlns:a16="http://schemas.microsoft.com/office/drawing/2014/main" id="{706309FB-7690-4079-AC57-4BAFA676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550" y="3048000"/>
            <a:ext cx="3497078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045A46-EADE-4518-933F-200E27F81778}"/>
              </a:ext>
            </a:extLst>
          </p:cNvPr>
          <p:cNvSpPr txBox="1"/>
          <p:nvPr/>
        </p:nvSpPr>
        <p:spPr>
          <a:xfrm>
            <a:off x="5826061" y="5372100"/>
            <a:ext cx="2822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 Public Domain Image by ds_30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352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Bearing Friction 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286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 cart and its load weigh a total of 200 lbs.  There are two wheels on the cart (2 foot diameter) each supporting an equal load and containing a lubricated steel on steel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=.05</m:t>
                    </m:r>
                  </m:oMath>
                </a14:m>
                <a:r>
                  <a:rPr lang="en-US" dirty="0"/>
                  <a:t>) journal bearing with a shaft one inch in diameter.  Find the moment due to friction from each bearing.  Assuming there are no other sources of friction, how much force (</a:t>
                </a:r>
                <a:r>
                  <a:rPr lang="en-US" dirty="0" err="1"/>
                  <a:t>F</a:t>
                </a:r>
                <a:r>
                  <a:rPr lang="en-US" baseline="-25000" dirty="0" err="1"/>
                  <a:t>pull</a:t>
                </a:r>
                <a:r>
                  <a:rPr lang="en-US" dirty="0"/>
                  <a:t>) is needed to keep the cart moving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286000"/>
              </a:xfrm>
              <a:blipFill>
                <a:blip r:embed="rId2"/>
                <a:stretch>
                  <a:fillRect l="-1037" t="-5067" r="-88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-Shape 5"/>
          <p:cNvSpPr/>
          <p:nvPr/>
        </p:nvSpPr>
        <p:spPr>
          <a:xfrm flipV="1">
            <a:off x="2676526" y="4190295"/>
            <a:ext cx="4333874" cy="1404258"/>
          </a:xfrm>
          <a:prstGeom prst="corner">
            <a:avLst>
              <a:gd name="adj1" fmla="val 10880"/>
              <a:gd name="adj2" fmla="val 192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4723695"/>
            <a:ext cx="1676400" cy="1600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6" idx="0"/>
          </p:cNvCxnSpPr>
          <p:nvPr/>
        </p:nvCxnSpPr>
        <p:spPr>
          <a:xfrm>
            <a:off x="7010400" y="4266687"/>
            <a:ext cx="1295400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67897" y="3886200"/>
                <a:ext cx="691150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97" y="3886200"/>
                <a:ext cx="691150" cy="394019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377182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362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MA_Template</vt:lpstr>
      <vt:lpstr>Bearing Friction</vt:lpstr>
      <vt:lpstr>Bearings</vt:lpstr>
      <vt:lpstr>Types of Bearings</vt:lpstr>
      <vt:lpstr>Journal Bearings and Bearing Friction</vt:lpstr>
      <vt:lpstr>Journal Bearings and Bearing Friction</vt:lpstr>
      <vt:lpstr>Bearing Friction and Wheels</vt:lpstr>
      <vt:lpstr>Thanks for Watching</vt:lpstr>
      <vt:lpstr>Bearing Friction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3</cp:revision>
  <dcterms:created xsi:type="dcterms:W3CDTF">2020-08-21T15:23:22Z</dcterms:created>
  <dcterms:modified xsi:type="dcterms:W3CDTF">2020-12-28T18:54:04Z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