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6"/>
  </p:notesMasterIdLst>
  <p:sldIdLst>
    <p:sldId id="256" r:id="rId3"/>
    <p:sldId id="342" r:id="rId4"/>
    <p:sldId id="340" r:id="rId5"/>
    <p:sldId id="341" r:id="rId6"/>
    <p:sldId id="297" r:id="rId7"/>
    <p:sldId id="298" r:id="rId8"/>
    <p:sldId id="343" r:id="rId9"/>
    <p:sldId id="299" r:id="rId10"/>
    <p:sldId id="344" r:id="rId11"/>
    <p:sldId id="271" r:id="rId12"/>
    <p:sldId id="345" r:id="rId13"/>
    <p:sldId id="301" r:id="rId14"/>
    <p:sldId id="346" r:id="rId15"/>
    <p:sldId id="302" r:id="rId16"/>
    <p:sldId id="349" r:id="rId17"/>
    <p:sldId id="347" r:id="rId18"/>
    <p:sldId id="304" r:id="rId19"/>
    <p:sldId id="348" r:id="rId20"/>
    <p:sldId id="350" r:id="rId21"/>
    <p:sldId id="303" r:id="rId22"/>
    <p:sldId id="305" r:id="rId23"/>
    <p:sldId id="306" r:id="rId24"/>
    <p:sldId id="307" r:id="rId25"/>
    <p:sldId id="351" r:id="rId26"/>
    <p:sldId id="352" r:id="rId27"/>
    <p:sldId id="308" r:id="rId28"/>
    <p:sldId id="309" r:id="rId29"/>
    <p:sldId id="353" r:id="rId30"/>
    <p:sldId id="310" r:id="rId31"/>
    <p:sldId id="356" r:id="rId32"/>
    <p:sldId id="311" r:id="rId33"/>
    <p:sldId id="312" r:id="rId34"/>
    <p:sldId id="355" r:id="rId35"/>
    <p:sldId id="354" r:id="rId36"/>
    <p:sldId id="314" r:id="rId37"/>
    <p:sldId id="334" r:id="rId38"/>
    <p:sldId id="315" r:id="rId39"/>
    <p:sldId id="316" r:id="rId40"/>
    <p:sldId id="361" r:id="rId41"/>
    <p:sldId id="318" r:id="rId42"/>
    <p:sldId id="319" r:id="rId43"/>
    <p:sldId id="364" r:id="rId44"/>
    <p:sldId id="365" r:id="rId45"/>
    <p:sldId id="322" r:id="rId46"/>
    <p:sldId id="323" r:id="rId47"/>
    <p:sldId id="366" r:id="rId48"/>
    <p:sldId id="324" r:id="rId49"/>
    <p:sldId id="325" r:id="rId50"/>
    <p:sldId id="326" r:id="rId51"/>
    <p:sldId id="367" r:id="rId52"/>
    <p:sldId id="327" r:id="rId53"/>
    <p:sldId id="369" r:id="rId54"/>
    <p:sldId id="328" r:id="rId55"/>
    <p:sldId id="329" r:id="rId56"/>
    <p:sldId id="330" r:id="rId57"/>
    <p:sldId id="331" r:id="rId58"/>
    <p:sldId id="257" r:id="rId59"/>
    <p:sldId id="258" r:id="rId60"/>
    <p:sldId id="373" r:id="rId61"/>
    <p:sldId id="259" r:id="rId62"/>
    <p:sldId id="260" r:id="rId63"/>
    <p:sldId id="374" r:id="rId64"/>
    <p:sldId id="375" r:id="rId65"/>
    <p:sldId id="261" r:id="rId66"/>
    <p:sldId id="262" r:id="rId67"/>
    <p:sldId id="263" r:id="rId68"/>
    <p:sldId id="264" r:id="rId69"/>
    <p:sldId id="376" r:id="rId70"/>
    <p:sldId id="265" r:id="rId71"/>
    <p:sldId id="377" r:id="rId72"/>
    <p:sldId id="266" r:id="rId73"/>
    <p:sldId id="378" r:id="rId74"/>
    <p:sldId id="267" r:id="rId75"/>
    <p:sldId id="268" r:id="rId76"/>
    <p:sldId id="280" r:id="rId77"/>
    <p:sldId id="279" r:id="rId78"/>
    <p:sldId id="370" r:id="rId79"/>
    <p:sldId id="281" r:id="rId80"/>
    <p:sldId id="282" r:id="rId81"/>
    <p:sldId id="285" r:id="rId82"/>
    <p:sldId id="286" r:id="rId83"/>
    <p:sldId id="287" r:id="rId84"/>
    <p:sldId id="288" r:id="rId85"/>
    <p:sldId id="289" r:id="rId86"/>
    <p:sldId id="371" r:id="rId87"/>
    <p:sldId id="269" r:id="rId88"/>
    <p:sldId id="272" r:id="rId89"/>
    <p:sldId id="270" r:id="rId90"/>
    <p:sldId id="273" r:id="rId91"/>
    <p:sldId id="372" r:id="rId92"/>
    <p:sldId id="274" r:id="rId93"/>
    <p:sldId id="338" r:id="rId94"/>
    <p:sldId id="278" r:id="rId95"/>
    <p:sldId id="277" r:id="rId96"/>
    <p:sldId id="283" r:id="rId97"/>
    <p:sldId id="284" r:id="rId98"/>
    <p:sldId id="290" r:id="rId99"/>
    <p:sldId id="292" r:id="rId100"/>
    <p:sldId id="291" r:id="rId101"/>
    <p:sldId id="293" r:id="rId102"/>
    <p:sldId id="294" r:id="rId103"/>
    <p:sldId id="339" r:id="rId104"/>
    <p:sldId id="295" r:id="rId105"/>
    <p:sldId id="296" r:id="rId106"/>
    <p:sldId id="357" r:id="rId107"/>
    <p:sldId id="332" r:id="rId108"/>
    <p:sldId id="335" r:id="rId109"/>
    <p:sldId id="333" r:id="rId110"/>
    <p:sldId id="358" r:id="rId111"/>
    <p:sldId id="360" r:id="rId112"/>
    <p:sldId id="359" r:id="rId113"/>
    <p:sldId id="337" r:id="rId114"/>
    <p:sldId id="275" r:id="rId1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3D2C"/>
    <a:srgbClr val="CC9900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1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117" Type="http://schemas.openxmlformats.org/officeDocument/2006/relationships/presProps" Target="presProps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102" Type="http://schemas.openxmlformats.org/officeDocument/2006/relationships/slide" Target="slides/slide100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13" Type="http://schemas.openxmlformats.org/officeDocument/2006/relationships/slide" Target="slides/slide111.xml"/><Relationship Id="rId118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16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11" Type="http://schemas.openxmlformats.org/officeDocument/2006/relationships/slide" Target="slides/slide10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14" Type="http://schemas.openxmlformats.org/officeDocument/2006/relationships/slide" Target="slides/slide112.xml"/><Relationship Id="rId119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4D9B2-7A58-4F37-928B-505AED0CC11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EE599-2289-41F9-9683-AA0E549031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04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19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EE599-2289-41F9-9683-AA0E549031EA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056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201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29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580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7322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947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88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49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473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5885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620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84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8508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359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469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D1B102-18A8-4CA3-BCB6-44DDF157535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525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02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82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87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620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51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E982D-6DDA-435B-91F1-912D27D6F0F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E982D-6DDA-435B-91F1-912D27D6F0F0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37AA-FACC-454C-A4EB-9A5C8A0433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D1B102-18A8-4CA3-BCB6-44DDF157535F}" type="datetimeFigureOut">
              <a:rPr lang="en-US" smtClean="0"/>
              <a:t>2/12/2021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7DC3-A5A6-4928-9455-F80966D2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37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5.jpe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8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8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34.gif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Mechanics Map Homework Problem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943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e 1"/>
          <p:cNvSpPr/>
          <p:nvPr/>
        </p:nvSpPr>
        <p:spPr>
          <a:xfrm>
            <a:off x="1524000" y="381000"/>
            <a:ext cx="9144000" cy="9144000"/>
          </a:xfrm>
          <a:prstGeom prst="pie">
            <a:avLst>
              <a:gd name="adj1" fmla="val 19024520"/>
              <a:gd name="adj2" fmla="val 12283737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735286" y="2438404"/>
            <a:ext cx="2286000" cy="2286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4" name="Oval 3"/>
          <p:cNvSpPr/>
          <p:nvPr/>
        </p:nvSpPr>
        <p:spPr>
          <a:xfrm>
            <a:off x="2656114" y="1480458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5" name="Oval 4"/>
          <p:cNvSpPr/>
          <p:nvPr/>
        </p:nvSpPr>
        <p:spPr>
          <a:xfrm>
            <a:off x="6422572" y="87085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kg</a:t>
            </a:r>
          </a:p>
        </p:txBody>
      </p:sp>
      <p:sp>
        <p:nvSpPr>
          <p:cNvPr id="6" name="Frame 5"/>
          <p:cNvSpPr/>
          <p:nvPr/>
        </p:nvSpPr>
        <p:spPr>
          <a:xfrm>
            <a:off x="990600" y="-457200"/>
            <a:ext cx="9448800" cy="6934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Arc 6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9077497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934200" y="435507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4735286" y="4953001"/>
            <a:ext cx="2808514" cy="15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181600" y="4038600"/>
            <a:ext cx="1828800" cy="1828800"/>
          </a:xfrm>
          <a:prstGeom prst="arc">
            <a:avLst>
              <a:gd name="adj1" fmla="val 10772252"/>
              <a:gd name="adj2" fmla="val 1234390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81142" y="4495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19794986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3810000" y="2971800"/>
            <a:ext cx="2590800" cy="18179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415236" y="263512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800 N</a:t>
            </a:r>
          </a:p>
        </p:txBody>
      </p:sp>
      <p:sp>
        <p:nvSpPr>
          <p:cNvPr id="11" name="Arc 10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6252097"/>
              <a:gd name="adj2" fmla="val 194771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114800" y="3657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403184596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5105400" y="1807029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5105400" y="476794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48338" y="458327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63374" y="141670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3812405" y="476794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28353" y="5562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105400" y="2579915"/>
            <a:ext cx="2667000" cy="2177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Isosceles Triangle 11"/>
          <p:cNvSpPr/>
          <p:nvPr/>
        </p:nvSpPr>
        <p:spPr>
          <a:xfrm>
            <a:off x="5086034" y="2590801"/>
            <a:ext cx="2690819" cy="2188028"/>
          </a:xfrm>
          <a:custGeom>
            <a:avLst/>
            <a:gdLst>
              <a:gd name="connsiteX0" fmla="*/ 0 w 3017390"/>
              <a:gd name="connsiteY0" fmla="*/ 1382486 h 1382486"/>
              <a:gd name="connsiteX1" fmla="*/ 3017390 w 3017390"/>
              <a:gd name="connsiteY1" fmla="*/ 0 h 1382486"/>
              <a:gd name="connsiteX2" fmla="*/ 3017390 w 3017390"/>
              <a:gd name="connsiteY2" fmla="*/ 1382486 h 1382486"/>
              <a:gd name="connsiteX3" fmla="*/ 0 w 3017390"/>
              <a:gd name="connsiteY3" fmla="*/ 1382486 h 1382486"/>
              <a:gd name="connsiteX0" fmla="*/ 0 w 3017390"/>
              <a:gd name="connsiteY0" fmla="*/ 2188028 h 2188028"/>
              <a:gd name="connsiteX1" fmla="*/ 2690819 w 3017390"/>
              <a:gd name="connsiteY1" fmla="*/ 0 h 2188028"/>
              <a:gd name="connsiteX2" fmla="*/ 3017390 w 3017390"/>
              <a:gd name="connsiteY2" fmla="*/ 2188028 h 2188028"/>
              <a:gd name="connsiteX3" fmla="*/ 0 w 3017390"/>
              <a:gd name="connsiteY3" fmla="*/ 2188028 h 2188028"/>
              <a:gd name="connsiteX0" fmla="*/ 0 w 2690819"/>
              <a:gd name="connsiteY0" fmla="*/ 2188028 h 2188028"/>
              <a:gd name="connsiteX1" fmla="*/ 2690819 w 2690819"/>
              <a:gd name="connsiteY1" fmla="*/ 0 h 2188028"/>
              <a:gd name="connsiteX2" fmla="*/ 2690818 w 2690819"/>
              <a:gd name="connsiteY2" fmla="*/ 1284513 h 2188028"/>
              <a:gd name="connsiteX3" fmla="*/ 0 w 2690819"/>
              <a:gd name="connsiteY3" fmla="*/ 2188028 h 2188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0819" h="2188028">
                <a:moveTo>
                  <a:pt x="0" y="2188028"/>
                </a:moveTo>
                <a:lnTo>
                  <a:pt x="2690819" y="0"/>
                </a:lnTo>
                <a:cubicBezTo>
                  <a:pt x="2690819" y="428171"/>
                  <a:pt x="2690818" y="856342"/>
                  <a:pt x="2690818" y="1284513"/>
                </a:cubicBezTo>
                <a:lnTo>
                  <a:pt x="0" y="2188028"/>
                </a:lnTo>
                <a:close/>
              </a:path>
            </a:pathLst>
          </a:custGeom>
          <a:solidFill>
            <a:srgbClr val="FF0000">
              <a:alpha val="19000"/>
            </a:srgbClr>
          </a:solidFill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>
            <a:off x="4171633" y="3537856"/>
            <a:ext cx="1828800" cy="1828800"/>
          </a:xfrm>
          <a:prstGeom prst="arc">
            <a:avLst>
              <a:gd name="adj1" fmla="val 203446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935117" y="40160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5" name="Arc 14"/>
          <p:cNvSpPr/>
          <p:nvPr/>
        </p:nvSpPr>
        <p:spPr>
          <a:xfrm>
            <a:off x="4038600" y="4517572"/>
            <a:ext cx="1828800" cy="490640"/>
          </a:xfrm>
          <a:prstGeom prst="arc">
            <a:avLst>
              <a:gd name="adj1" fmla="val 20769239"/>
              <a:gd name="adj2" fmla="val 805144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558662" y="487680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620001" y="221058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</p:spTree>
    <p:extLst>
      <p:ext uri="{BB962C8B-B14F-4D97-AF65-F5344CB8AC3E}">
        <p14:creationId xmlns:p14="http://schemas.microsoft.com/office/powerpoint/2010/main" val="122298826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DD4613-93B7-42E8-A17D-3B771B657667}"/>
              </a:ext>
            </a:extLst>
          </p:cNvPr>
          <p:cNvCxnSpPr>
            <a:cxnSpLocks/>
          </p:cNvCxnSpPr>
          <p:nvPr/>
        </p:nvCxnSpPr>
        <p:spPr>
          <a:xfrm flipV="1">
            <a:off x="4971836" y="1428109"/>
            <a:ext cx="0" cy="12958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5A4352B-355F-43C4-B598-92207643C6B2}"/>
              </a:ext>
            </a:extLst>
          </p:cNvPr>
          <p:cNvCxnSpPr/>
          <p:nvPr/>
        </p:nvCxnSpPr>
        <p:spPr>
          <a:xfrm>
            <a:off x="4971836" y="2713113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0D74046-8CC2-4D8E-9983-B222D7B42FD5}"/>
              </a:ext>
            </a:extLst>
          </p:cNvPr>
          <p:cNvSpPr txBox="1"/>
          <p:nvPr/>
        </p:nvSpPr>
        <p:spPr>
          <a:xfrm>
            <a:off x="8314774" y="252844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008805-140C-4B17-BAD0-662320B4F09F}"/>
              </a:ext>
            </a:extLst>
          </p:cNvPr>
          <p:cNvSpPr txBox="1"/>
          <p:nvPr/>
        </p:nvSpPr>
        <p:spPr>
          <a:xfrm>
            <a:off x="4827405" y="9503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B5B5C87-F2DA-49D3-ADBE-A14A03AB5FC9}"/>
              </a:ext>
            </a:extLst>
          </p:cNvPr>
          <p:cNvCxnSpPr/>
          <p:nvPr/>
        </p:nvCxnSpPr>
        <p:spPr>
          <a:xfrm flipH="1">
            <a:off x="3678841" y="2713114"/>
            <a:ext cx="1295400" cy="8708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77784C-E07E-4E73-AC31-9668BA1C1DAE}"/>
              </a:ext>
            </a:extLst>
          </p:cNvPr>
          <p:cNvSpPr txBox="1"/>
          <p:nvPr/>
        </p:nvSpPr>
        <p:spPr>
          <a:xfrm>
            <a:off x="3394789" y="3507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C4A24-C15F-4F60-A168-73A0A5277146}"/>
              </a:ext>
            </a:extLst>
          </p:cNvPr>
          <p:cNvSpPr txBox="1"/>
          <p:nvPr/>
        </p:nvSpPr>
        <p:spPr>
          <a:xfrm>
            <a:off x="4401383" y="3628787"/>
            <a:ext cx="1068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T = 80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C3856D-CC13-4EEC-898B-E8FB62BC7998}"/>
              </a:ext>
            </a:extLst>
          </p:cNvPr>
          <p:cNvCxnSpPr/>
          <p:nvPr/>
        </p:nvCxnSpPr>
        <p:spPr>
          <a:xfrm>
            <a:off x="4048018" y="3349376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FF8DC15-C94A-4C80-A6D5-277C7AE830AC}"/>
              </a:ext>
            </a:extLst>
          </p:cNvPr>
          <p:cNvCxnSpPr>
            <a:cxnSpLocks/>
          </p:cNvCxnSpPr>
          <p:nvPr/>
        </p:nvCxnSpPr>
        <p:spPr>
          <a:xfrm flipV="1">
            <a:off x="6125654" y="2723999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891DBBD-F567-4874-B682-1DDBAD9637FE}"/>
              </a:ext>
            </a:extLst>
          </p:cNvPr>
          <p:cNvCxnSpPr>
            <a:cxnSpLocks/>
          </p:cNvCxnSpPr>
          <p:nvPr/>
        </p:nvCxnSpPr>
        <p:spPr>
          <a:xfrm flipV="1">
            <a:off x="6125432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8A01F42-E352-4704-8BFF-941143BBF205}"/>
              </a:ext>
            </a:extLst>
          </p:cNvPr>
          <p:cNvCxnSpPr>
            <a:cxnSpLocks/>
          </p:cNvCxnSpPr>
          <p:nvPr/>
        </p:nvCxnSpPr>
        <p:spPr>
          <a:xfrm>
            <a:off x="4971835" y="2693667"/>
            <a:ext cx="1165361" cy="199990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1EF53EF-6CD9-41C8-8812-02E79B3AE75E}"/>
              </a:ext>
            </a:extLst>
          </p:cNvPr>
          <p:cNvCxnSpPr/>
          <p:nvPr/>
        </p:nvCxnSpPr>
        <p:spPr>
          <a:xfrm>
            <a:off x="4036033" y="4693575"/>
            <a:ext cx="2047982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BB51211-8DD4-48C8-9079-AE0FBA592003}"/>
              </a:ext>
            </a:extLst>
          </p:cNvPr>
          <p:cNvCxnSpPr>
            <a:cxnSpLocks/>
          </p:cNvCxnSpPr>
          <p:nvPr/>
        </p:nvCxnSpPr>
        <p:spPr>
          <a:xfrm flipV="1">
            <a:off x="6113669" y="4068198"/>
            <a:ext cx="912466" cy="62537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CF310EA-674A-4D2F-8B1C-2DA7E2DB4618}"/>
              </a:ext>
            </a:extLst>
          </p:cNvPr>
          <p:cNvCxnSpPr>
            <a:cxnSpLocks/>
          </p:cNvCxnSpPr>
          <p:nvPr/>
        </p:nvCxnSpPr>
        <p:spPr>
          <a:xfrm flipV="1">
            <a:off x="7038120" y="2702229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538AEB-F3F0-4707-87E4-ACD7A0F2547C}"/>
              </a:ext>
            </a:extLst>
          </p:cNvPr>
          <p:cNvCxnSpPr>
            <a:cxnSpLocks/>
          </p:cNvCxnSpPr>
          <p:nvPr/>
        </p:nvCxnSpPr>
        <p:spPr>
          <a:xfrm flipV="1">
            <a:off x="4034643" y="3349376"/>
            <a:ext cx="0" cy="128463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D9762C-804F-4104-9267-F9BE2F00DC49}"/>
              </a:ext>
            </a:extLst>
          </p:cNvPr>
          <p:cNvCxnSpPr>
            <a:cxnSpLocks/>
          </p:cNvCxnSpPr>
          <p:nvPr/>
        </p:nvCxnSpPr>
        <p:spPr>
          <a:xfrm>
            <a:off x="4971836" y="2702229"/>
            <a:ext cx="789631" cy="13490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3584C94-CE01-4BE0-89BD-3E0AFAE9F717}"/>
              </a:ext>
            </a:extLst>
          </p:cNvPr>
          <p:cNvSpPr txBox="1"/>
          <p:nvPr/>
        </p:nvSpPr>
        <p:spPr>
          <a:xfrm>
            <a:off x="4579375" y="2324335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748FAE6-F5CA-4A06-B0C2-59179C033896}"/>
              </a:ext>
            </a:extLst>
          </p:cNvPr>
          <p:cNvSpPr txBox="1"/>
          <p:nvPr/>
        </p:nvSpPr>
        <p:spPr>
          <a:xfrm>
            <a:off x="6084015" y="470445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A463AD3-28B7-4A68-8D17-40A18FF71686}"/>
              </a:ext>
            </a:extLst>
          </p:cNvPr>
          <p:cNvSpPr txBox="1"/>
          <p:nvPr/>
        </p:nvSpPr>
        <p:spPr>
          <a:xfrm>
            <a:off x="4791056" y="450649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076F46-FF6D-47B9-B345-07B58228EEF1}"/>
              </a:ext>
            </a:extLst>
          </p:cNvPr>
          <p:cNvSpPr txBox="1"/>
          <p:nvPr/>
        </p:nvSpPr>
        <p:spPr>
          <a:xfrm>
            <a:off x="6401731" y="4145019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8D6B66A-B439-415A-B321-F744486F67F4}"/>
              </a:ext>
            </a:extLst>
          </p:cNvPr>
          <p:cNvSpPr txBox="1"/>
          <p:nvPr/>
        </p:nvSpPr>
        <p:spPr>
          <a:xfrm>
            <a:off x="6803118" y="3259455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66964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/>
          <p:cNvCxnSpPr/>
          <p:nvPr/>
        </p:nvCxnSpPr>
        <p:spPr>
          <a:xfrm flipV="1">
            <a:off x="3810000" y="1828800"/>
            <a:ext cx="0" cy="2971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152938" y="460504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7974" y="143847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810000" y="3124200"/>
            <a:ext cx="914400" cy="16655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521330" y="2747113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8" name="Arc 7"/>
          <p:cNvSpPr/>
          <p:nvPr/>
        </p:nvSpPr>
        <p:spPr>
          <a:xfrm>
            <a:off x="2895600" y="3875314"/>
            <a:ext cx="1828800" cy="1828800"/>
          </a:xfrm>
          <a:prstGeom prst="arc">
            <a:avLst>
              <a:gd name="adj1" fmla="val 17979050"/>
              <a:gd name="adj2" fmla="val 146908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38573" y="39569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812406" y="4789714"/>
            <a:ext cx="1216795" cy="5442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78971" y="482781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3810000" y="478971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018315" y="519714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</a:p>
        </p:txBody>
      </p:sp>
    </p:spTree>
    <p:extLst>
      <p:ext uri="{BB962C8B-B14F-4D97-AF65-F5344CB8AC3E}">
        <p14:creationId xmlns:p14="http://schemas.microsoft.com/office/powerpoint/2010/main" val="259475745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nip Same Side Corner Rectangle 2"/>
          <p:cNvSpPr/>
          <p:nvPr/>
        </p:nvSpPr>
        <p:spPr>
          <a:xfrm rot="5400000">
            <a:off x="3048000" y="2366078"/>
            <a:ext cx="1828800" cy="3505200"/>
          </a:xfrm>
          <a:prstGeom prst="snip2Same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715001" y="2721429"/>
            <a:ext cx="2405" cy="1380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9100458" y="390135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72974" y="238475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715001" y="2862535"/>
            <a:ext cx="1469429" cy="121763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951855" y="3733800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600 N</a:t>
            </a:r>
          </a:p>
        </p:txBody>
      </p:sp>
      <p:sp>
        <p:nvSpPr>
          <p:cNvPr id="9" name="Arc 8"/>
          <p:cNvSpPr/>
          <p:nvPr/>
        </p:nvSpPr>
        <p:spPr>
          <a:xfrm>
            <a:off x="4800600" y="3200400"/>
            <a:ext cx="1828800" cy="1828800"/>
          </a:xfrm>
          <a:prstGeom prst="arc">
            <a:avLst>
              <a:gd name="adj1" fmla="val 19301425"/>
              <a:gd name="adj2" fmla="val 312633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06779" y="35417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53200" y="443126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?</a:t>
            </a: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/>
          <p:cNvCxnSpPr>
            <a:stCxn id="3" idx="3"/>
          </p:cNvCxnSpPr>
          <p:nvPr/>
        </p:nvCxnSpPr>
        <p:spPr>
          <a:xfrm>
            <a:off x="5715000" y="4118678"/>
            <a:ext cx="3429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629400" y="5321959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?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707365" y="4101568"/>
            <a:ext cx="899414" cy="12304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" idx="3"/>
          </p:cNvCxnSpPr>
          <p:nvPr/>
        </p:nvCxnSpPr>
        <p:spPr>
          <a:xfrm>
            <a:off x="5715000" y="4118678"/>
            <a:ext cx="2347072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7162659" y="2612960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400 N</a:t>
            </a:r>
          </a:p>
        </p:txBody>
      </p:sp>
    </p:spTree>
    <p:extLst>
      <p:ext uri="{BB962C8B-B14F-4D97-AF65-F5344CB8AC3E}">
        <p14:creationId xmlns:p14="http://schemas.microsoft.com/office/powerpoint/2010/main" val="27413356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09FD7948-0703-4575-B354-5103ED7674B8}"/>
              </a:ext>
            </a:extLst>
          </p:cNvPr>
          <p:cNvGrpSpPr/>
          <p:nvPr/>
        </p:nvGrpSpPr>
        <p:grpSpPr>
          <a:xfrm>
            <a:off x="5048036" y="1764906"/>
            <a:ext cx="2095928" cy="2721757"/>
            <a:chOff x="4140486" y="1363136"/>
            <a:chExt cx="2095928" cy="2721757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A419D4-1478-4CEF-8E64-343B35E91FD6}"/>
                </a:ext>
              </a:extLst>
            </p:cNvPr>
            <p:cNvSpPr/>
            <p:nvPr/>
          </p:nvSpPr>
          <p:spPr>
            <a:xfrm>
              <a:off x="4150759" y="1416951"/>
              <a:ext cx="2065106" cy="2661890"/>
            </a:xfrm>
            <a:custGeom>
              <a:avLst/>
              <a:gdLst>
                <a:gd name="connsiteX0" fmla="*/ 0 w 2075380"/>
                <a:gd name="connsiteY0" fmla="*/ 154810 h 2784994"/>
                <a:gd name="connsiteX1" fmla="*/ 996593 w 2075380"/>
                <a:gd name="connsiteY1" fmla="*/ 288374 h 2784994"/>
                <a:gd name="connsiteX2" fmla="*/ 2075380 w 2075380"/>
                <a:gd name="connsiteY2" fmla="*/ 2784994 h 2784994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75380"/>
                <a:gd name="connsiteY0" fmla="*/ 33507 h 2663691"/>
                <a:gd name="connsiteX1" fmla="*/ 1263721 w 2075380"/>
                <a:gd name="connsiteY1" fmla="*/ 711602 h 2663691"/>
                <a:gd name="connsiteX2" fmla="*/ 2075380 w 2075380"/>
                <a:gd name="connsiteY2" fmla="*/ 2663691 h 2663691"/>
                <a:gd name="connsiteX0" fmla="*/ 0 w 2065106"/>
                <a:gd name="connsiteY0" fmla="*/ 31991 h 2692998"/>
                <a:gd name="connsiteX1" fmla="*/ 1253447 w 2065106"/>
                <a:gd name="connsiteY1" fmla="*/ 740909 h 2692998"/>
                <a:gd name="connsiteX2" fmla="*/ 2065106 w 2065106"/>
                <a:gd name="connsiteY2" fmla="*/ 2692998 h 2692998"/>
                <a:gd name="connsiteX0" fmla="*/ 0 w 2065106"/>
                <a:gd name="connsiteY0" fmla="*/ 883 h 2661890"/>
                <a:gd name="connsiteX1" fmla="*/ 1253447 w 2065106"/>
                <a:gd name="connsiteY1" fmla="*/ 709801 h 2661890"/>
                <a:gd name="connsiteX2" fmla="*/ 2065106 w 2065106"/>
                <a:gd name="connsiteY2" fmla="*/ 2661890 h 2661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65106" h="2661890">
                  <a:moveTo>
                    <a:pt x="0" y="883"/>
                  </a:moveTo>
                  <a:cubicBezTo>
                    <a:pt x="530831" y="-17953"/>
                    <a:pt x="909263" y="266300"/>
                    <a:pt x="1253447" y="709801"/>
                  </a:cubicBezTo>
                  <a:cubicBezTo>
                    <a:pt x="1597631" y="1153302"/>
                    <a:pt x="1962364" y="2245786"/>
                    <a:pt x="2065106" y="2661890"/>
                  </a:cubicBezTo>
                </a:path>
              </a:pathLst>
            </a:cu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6E9CBCFB-E33B-4456-AEB9-B0BA55754683}"/>
                </a:ext>
              </a:extLst>
            </p:cNvPr>
            <p:cNvSpPr/>
            <p:nvPr/>
          </p:nvSpPr>
          <p:spPr>
            <a:xfrm>
              <a:off x="4140486" y="1363136"/>
              <a:ext cx="2095928" cy="2721757"/>
            </a:xfrm>
            <a:prstGeom prst="triangle">
              <a:avLst>
                <a:gd name="adj" fmla="val 1197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0826A-BB0F-44D4-8831-9AD8FEFB575F}"/>
              </a:ext>
            </a:extLst>
          </p:cNvPr>
          <p:cNvCxnSpPr/>
          <p:nvPr/>
        </p:nvCxnSpPr>
        <p:spPr>
          <a:xfrm flipH="1" flipV="1">
            <a:off x="5048036" y="1533418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DD6411E-B503-4647-96E3-BDA3921866FC}"/>
              </a:ext>
            </a:extLst>
          </p:cNvPr>
          <p:cNvSpPr txBox="1"/>
          <p:nvPr/>
        </p:nvSpPr>
        <p:spPr>
          <a:xfrm>
            <a:off x="8034490" y="430422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D3E603-8DB9-4653-9AFF-968E16FA5860}"/>
              </a:ext>
            </a:extLst>
          </p:cNvPr>
          <p:cNvSpPr txBox="1"/>
          <p:nvPr/>
        </p:nvSpPr>
        <p:spPr>
          <a:xfrm>
            <a:off x="4903496" y="109283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B8E24-3C8B-444B-925E-21D2DD231D2D}"/>
              </a:ext>
            </a:extLst>
          </p:cNvPr>
          <p:cNvCxnSpPr/>
          <p:nvPr/>
        </p:nvCxnSpPr>
        <p:spPr>
          <a:xfrm>
            <a:off x="5058922" y="4505218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/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𝑦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e>
                        <m:sup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70C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+8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66A8609-4F62-4899-AA24-9BF3BEB06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128" y="2248308"/>
                <a:ext cx="1698414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4F4A6B4-C1F4-4CE2-B6FC-44471AB23EFC}"/>
              </a:ext>
            </a:extLst>
          </p:cNvPr>
          <p:cNvCxnSpPr/>
          <p:nvPr/>
        </p:nvCxnSpPr>
        <p:spPr>
          <a:xfrm flipH="1" flipV="1">
            <a:off x="7123415" y="4635063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82029BF-A134-4274-9455-D168CC9F31AD}"/>
              </a:ext>
            </a:extLst>
          </p:cNvPr>
          <p:cNvCxnSpPr/>
          <p:nvPr/>
        </p:nvCxnSpPr>
        <p:spPr>
          <a:xfrm flipH="1" flipV="1">
            <a:off x="5058309" y="463878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4349C84-CF72-49EA-B977-5D940B287151}"/>
              </a:ext>
            </a:extLst>
          </p:cNvPr>
          <p:cNvCxnSpPr>
            <a:cxnSpLocks/>
          </p:cNvCxnSpPr>
          <p:nvPr/>
        </p:nvCxnSpPr>
        <p:spPr>
          <a:xfrm flipV="1">
            <a:off x="5058309" y="4921815"/>
            <a:ext cx="207538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05442-E3A8-49FE-A46E-DF2002DA17BC}"/>
              </a:ext>
            </a:extLst>
          </p:cNvPr>
          <p:cNvSpPr/>
          <p:nvPr/>
        </p:nvSpPr>
        <p:spPr>
          <a:xfrm>
            <a:off x="5826206" y="4733426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07D6281-4ED1-4F7D-9079-7B430E2328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4197582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D7E79-DDDC-4B4E-A8EC-36D49E9F3C4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644651" y="1543521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627427-EE47-4F68-9F00-DB2E0F4682CF}"/>
              </a:ext>
            </a:extLst>
          </p:cNvPr>
          <p:cNvCxnSpPr>
            <a:cxnSpLocks/>
          </p:cNvCxnSpPr>
          <p:nvPr/>
        </p:nvCxnSpPr>
        <p:spPr>
          <a:xfrm flipH="1" flipV="1">
            <a:off x="4644651" y="1818721"/>
            <a:ext cx="20581" cy="26618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CE51F75C-B7FD-469C-BAB3-BE3F422C60B3}"/>
              </a:ext>
            </a:extLst>
          </p:cNvPr>
          <p:cNvSpPr/>
          <p:nvPr/>
        </p:nvSpPr>
        <p:spPr>
          <a:xfrm>
            <a:off x="4338932" y="3059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579093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/>
          <p:cNvSpPr/>
          <p:nvPr/>
        </p:nvSpPr>
        <p:spPr>
          <a:xfrm>
            <a:off x="4953000" y="3145972"/>
            <a:ext cx="1981200" cy="1883229"/>
          </a:xfrm>
          <a:custGeom>
            <a:avLst/>
            <a:gdLst>
              <a:gd name="connsiteX0" fmla="*/ 0 w 1981200"/>
              <a:gd name="connsiteY0" fmla="*/ 1883229 h 1883229"/>
              <a:gd name="connsiteX1" fmla="*/ 0 w 1981200"/>
              <a:gd name="connsiteY1" fmla="*/ 0 h 1883229"/>
              <a:gd name="connsiteX2" fmla="*/ 783771 w 1981200"/>
              <a:gd name="connsiteY2" fmla="*/ 0 h 1883229"/>
              <a:gd name="connsiteX3" fmla="*/ 1981200 w 1981200"/>
              <a:gd name="connsiteY3" fmla="*/ 1883229 h 1883229"/>
              <a:gd name="connsiteX4" fmla="*/ 0 w 1981200"/>
              <a:gd name="connsiteY4" fmla="*/ 1883229 h 1883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1200" h="1883229">
                <a:moveTo>
                  <a:pt x="0" y="1883229"/>
                </a:moveTo>
                <a:lnTo>
                  <a:pt x="0" y="0"/>
                </a:lnTo>
                <a:lnTo>
                  <a:pt x="783771" y="0"/>
                </a:lnTo>
                <a:lnTo>
                  <a:pt x="1981200" y="1883229"/>
                </a:lnTo>
                <a:lnTo>
                  <a:pt x="0" y="1883229"/>
                </a:lnTo>
                <a:close/>
              </a:path>
            </a:pathLst>
          </a:cu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Arrow Connector 1"/>
          <p:cNvCxnSpPr/>
          <p:nvPr/>
        </p:nvCxnSpPr>
        <p:spPr>
          <a:xfrm flipH="1" flipV="1">
            <a:off x="4953000" y="2057400"/>
            <a:ext cx="10886" cy="29554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17167" y="19812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934200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5867400" y="3156858"/>
            <a:ext cx="15240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963886" y="5083628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963886" y="5366658"/>
            <a:ext cx="197031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5725884" y="2514600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4963886" y="2797630"/>
            <a:ext cx="7619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105400" y="26125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in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086600" y="3156858"/>
            <a:ext cx="0" cy="18560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664660" y="521504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in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770913" y="38100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in</a:t>
            </a:r>
          </a:p>
        </p:txBody>
      </p:sp>
    </p:spTree>
    <p:extLst>
      <p:ext uri="{BB962C8B-B14F-4D97-AF65-F5344CB8AC3E}">
        <p14:creationId xmlns:p14="http://schemas.microsoft.com/office/powerpoint/2010/main" val="14868462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>
          <a:xfrm>
            <a:off x="4354286" y="2743200"/>
            <a:ext cx="3646714" cy="2122714"/>
          </a:xfrm>
          <a:custGeom>
            <a:avLst/>
            <a:gdLst>
              <a:gd name="connsiteX0" fmla="*/ 881743 w 3646714"/>
              <a:gd name="connsiteY0" fmla="*/ 1926771 h 2122714"/>
              <a:gd name="connsiteX1" fmla="*/ 0 w 3646714"/>
              <a:gd name="connsiteY1" fmla="*/ 522514 h 2122714"/>
              <a:gd name="connsiteX2" fmla="*/ 32657 w 3646714"/>
              <a:gd name="connsiteY2" fmla="*/ 337457 h 2122714"/>
              <a:gd name="connsiteX3" fmla="*/ 446314 w 3646714"/>
              <a:gd name="connsiteY3" fmla="*/ 152400 h 2122714"/>
              <a:gd name="connsiteX4" fmla="*/ 1295400 w 3646714"/>
              <a:gd name="connsiteY4" fmla="*/ 0 h 2122714"/>
              <a:gd name="connsiteX5" fmla="*/ 2481943 w 3646714"/>
              <a:gd name="connsiteY5" fmla="*/ 21771 h 2122714"/>
              <a:gd name="connsiteX6" fmla="*/ 3374571 w 3646714"/>
              <a:gd name="connsiteY6" fmla="*/ 206829 h 2122714"/>
              <a:gd name="connsiteX7" fmla="*/ 3646714 w 3646714"/>
              <a:gd name="connsiteY7" fmla="*/ 381000 h 2122714"/>
              <a:gd name="connsiteX8" fmla="*/ 3635828 w 3646714"/>
              <a:gd name="connsiteY8" fmla="*/ 522514 h 2122714"/>
              <a:gd name="connsiteX9" fmla="*/ 2710543 w 3646714"/>
              <a:gd name="connsiteY9" fmla="*/ 1926771 h 2122714"/>
              <a:gd name="connsiteX10" fmla="*/ 2677885 w 3646714"/>
              <a:gd name="connsiteY10" fmla="*/ 2002971 h 2122714"/>
              <a:gd name="connsiteX11" fmla="*/ 2405743 w 3646714"/>
              <a:gd name="connsiteY11" fmla="*/ 2079171 h 2122714"/>
              <a:gd name="connsiteX12" fmla="*/ 1970314 w 3646714"/>
              <a:gd name="connsiteY12" fmla="*/ 2122714 h 2122714"/>
              <a:gd name="connsiteX13" fmla="*/ 1513114 w 3646714"/>
              <a:gd name="connsiteY13" fmla="*/ 2111829 h 2122714"/>
              <a:gd name="connsiteX14" fmla="*/ 1034143 w 3646714"/>
              <a:gd name="connsiteY14" fmla="*/ 2035629 h 2122714"/>
              <a:gd name="connsiteX15" fmla="*/ 881743 w 3646714"/>
              <a:gd name="connsiteY15" fmla="*/ 1926771 h 2122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646714" h="2122714">
                <a:moveTo>
                  <a:pt x="881743" y="1926771"/>
                </a:moveTo>
                <a:lnTo>
                  <a:pt x="0" y="522514"/>
                </a:lnTo>
                <a:lnTo>
                  <a:pt x="32657" y="337457"/>
                </a:lnTo>
                <a:lnTo>
                  <a:pt x="446314" y="152400"/>
                </a:lnTo>
                <a:lnTo>
                  <a:pt x="1295400" y="0"/>
                </a:lnTo>
                <a:lnTo>
                  <a:pt x="2481943" y="21771"/>
                </a:lnTo>
                <a:lnTo>
                  <a:pt x="3374571" y="206829"/>
                </a:lnTo>
                <a:lnTo>
                  <a:pt x="3646714" y="381000"/>
                </a:lnTo>
                <a:lnTo>
                  <a:pt x="3635828" y="522514"/>
                </a:lnTo>
                <a:lnTo>
                  <a:pt x="2710543" y="1926771"/>
                </a:lnTo>
                <a:lnTo>
                  <a:pt x="2677885" y="2002971"/>
                </a:lnTo>
                <a:lnTo>
                  <a:pt x="2405743" y="2079171"/>
                </a:lnTo>
                <a:lnTo>
                  <a:pt x="1970314" y="2122714"/>
                </a:lnTo>
                <a:lnTo>
                  <a:pt x="1513114" y="2111829"/>
                </a:lnTo>
                <a:lnTo>
                  <a:pt x="1034143" y="2035629"/>
                </a:lnTo>
                <a:lnTo>
                  <a:pt x="881743" y="1926771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Oval 1"/>
          <p:cNvSpPr/>
          <p:nvPr/>
        </p:nvSpPr>
        <p:spPr>
          <a:xfrm>
            <a:off x="4343400" y="2743200"/>
            <a:ext cx="36576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257800" y="4419600"/>
            <a:ext cx="1828800" cy="4572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>
            <a:endCxn id="3" idx="2"/>
          </p:cNvCxnSpPr>
          <p:nvPr/>
        </p:nvCxnSpPr>
        <p:spPr>
          <a:xfrm>
            <a:off x="4332516" y="3222172"/>
            <a:ext cx="925284" cy="1426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3" idx="6"/>
          </p:cNvCxnSpPr>
          <p:nvPr/>
        </p:nvCxnSpPr>
        <p:spPr>
          <a:xfrm flipH="1">
            <a:off x="7086600" y="3211286"/>
            <a:ext cx="925286" cy="14369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150429" y="4653252"/>
            <a:ext cx="1202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6150428" y="3967452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6161315" y="3222172"/>
            <a:ext cx="16329" cy="1431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357646" y="446858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844920" y="3663043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248400" y="3048000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1" name="Straight Connector 20"/>
          <p:cNvCxnSpPr/>
          <p:nvPr/>
        </p:nvCxnSpPr>
        <p:spPr>
          <a:xfrm flipV="1">
            <a:off x="4312096" y="1524000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01000" y="1469572"/>
            <a:ext cx="0" cy="152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4312096" y="2101334"/>
            <a:ext cx="36997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5257800" y="481614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7064830" y="4833256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5268686" y="5334000"/>
            <a:ext cx="17961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505200" y="4691744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581400" y="3211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886200" y="3222172"/>
            <a:ext cx="0" cy="14310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856515" y="19267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3" name="Rectangle 42"/>
          <p:cNvSpPr/>
          <p:nvPr/>
        </p:nvSpPr>
        <p:spPr>
          <a:xfrm>
            <a:off x="5909624" y="51714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  <p:sp>
        <p:nvSpPr>
          <p:cNvPr id="44" name="Rectangle 43"/>
          <p:cNvSpPr/>
          <p:nvPr/>
        </p:nvSpPr>
        <p:spPr>
          <a:xfrm>
            <a:off x="3635831" y="373380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104275754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445152" y="5334000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318519" y="762000"/>
            <a:ext cx="0" cy="42508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402748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71800" y="6212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318520" y="5012872"/>
            <a:ext cx="5215881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6988630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 flipV="1">
            <a:off x="3318519" y="5094514"/>
            <a:ext cx="0" cy="566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3318520" y="5366658"/>
            <a:ext cx="3670111" cy="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3483428" y="1349828"/>
            <a:ext cx="441959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5544362" y="5192486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28" name="Half Frame 27"/>
          <p:cNvSpPr/>
          <p:nvPr/>
        </p:nvSpPr>
        <p:spPr>
          <a:xfrm rot="16200000">
            <a:off x="3331029" y="1344386"/>
            <a:ext cx="3657600" cy="3657600"/>
          </a:xfrm>
          <a:prstGeom prst="halfFrame">
            <a:avLst>
              <a:gd name="adj1" fmla="val 50297"/>
              <a:gd name="adj2" fmla="val 1279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5170714" y="4669970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042688" y="51816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cxnSp>
        <p:nvCxnSpPr>
          <p:cNvPr id="35" name="Straight Connector 34"/>
          <p:cNvCxnSpPr/>
          <p:nvPr/>
        </p:nvCxnSpPr>
        <p:spPr>
          <a:xfrm flipH="1" flipV="1">
            <a:off x="6760028" y="4539342"/>
            <a:ext cx="1012372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7418614" y="1349828"/>
            <a:ext cx="0" cy="3679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5411008" y="3194954"/>
            <a:ext cx="2492018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6520542" y="4691742"/>
            <a:ext cx="0" cy="9797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45118" y="21658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in</a:t>
            </a:r>
          </a:p>
        </p:txBody>
      </p:sp>
      <p:sp>
        <p:nvSpPr>
          <p:cNvPr id="46" name="Rectangle 45"/>
          <p:cNvSpPr/>
          <p:nvPr/>
        </p:nvSpPr>
        <p:spPr>
          <a:xfrm>
            <a:off x="7064831" y="3701142"/>
            <a:ext cx="704039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in</a:t>
            </a:r>
          </a:p>
        </p:txBody>
      </p:sp>
      <p:sp>
        <p:nvSpPr>
          <p:cNvPr id="47" name="Rectangle 46"/>
          <p:cNvSpPr/>
          <p:nvPr/>
        </p:nvSpPr>
        <p:spPr>
          <a:xfrm>
            <a:off x="7120068" y="4605438"/>
            <a:ext cx="5870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in</a:t>
            </a:r>
          </a:p>
        </p:txBody>
      </p:sp>
    </p:spTree>
    <p:extLst>
      <p:ext uri="{BB962C8B-B14F-4D97-AF65-F5344CB8AC3E}">
        <p14:creationId xmlns:p14="http://schemas.microsoft.com/office/powerpoint/2010/main" val="511830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ord 1">
            <a:extLst>
              <a:ext uri="{FF2B5EF4-FFF2-40B4-BE49-F238E27FC236}">
                <a16:creationId xmlns:a16="http://schemas.microsoft.com/office/drawing/2014/main" id="{9BE9C1EE-8ACD-4AD0-8D2D-2BCA8911F6F2}"/>
              </a:ext>
            </a:extLst>
          </p:cNvPr>
          <p:cNvSpPr/>
          <p:nvPr/>
        </p:nvSpPr>
        <p:spPr>
          <a:xfrm>
            <a:off x="3390473" y="2486345"/>
            <a:ext cx="3657600" cy="3657600"/>
          </a:xfrm>
          <a:prstGeom prst="chord">
            <a:avLst>
              <a:gd name="adj1" fmla="val 10767736"/>
              <a:gd name="adj2" fmla="val 198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DD8923C-C2F7-4F65-8F2F-887F685436FA}"/>
              </a:ext>
            </a:extLst>
          </p:cNvPr>
          <p:cNvCxnSpPr>
            <a:cxnSpLocks/>
          </p:cNvCxnSpPr>
          <p:nvPr/>
        </p:nvCxnSpPr>
        <p:spPr>
          <a:xfrm flipV="1">
            <a:off x="5205207" y="4315145"/>
            <a:ext cx="2161366" cy="76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EB47E14-D1DA-4247-A579-2BAECE86B9D8}"/>
              </a:ext>
            </a:extLst>
          </p:cNvPr>
          <p:cNvCxnSpPr>
            <a:cxnSpLocks/>
          </p:cNvCxnSpPr>
          <p:nvPr/>
        </p:nvCxnSpPr>
        <p:spPr>
          <a:xfrm flipV="1">
            <a:off x="5216093" y="2301410"/>
            <a:ext cx="0" cy="20213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8CD6626-A6F1-415A-92E6-27954FCA78E4}"/>
              </a:ext>
            </a:extLst>
          </p:cNvPr>
          <p:cNvSpPr txBox="1"/>
          <p:nvPr/>
        </p:nvSpPr>
        <p:spPr>
          <a:xfrm>
            <a:off x="7497106" y="41380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EB67BD-9440-45E1-B80B-CBBB763024C6}"/>
              </a:ext>
            </a:extLst>
          </p:cNvPr>
          <p:cNvSpPr txBox="1"/>
          <p:nvPr/>
        </p:nvSpPr>
        <p:spPr>
          <a:xfrm>
            <a:off x="5063647" y="183988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C3D4BE-E31C-461F-81B7-0990AE5A11F0}"/>
              </a:ext>
            </a:extLst>
          </p:cNvPr>
          <p:cNvSpPr txBox="1"/>
          <p:nvPr/>
        </p:nvSpPr>
        <p:spPr>
          <a:xfrm>
            <a:off x="5052761" y="4415232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95084DD-CAE3-4053-BA32-38A6868E59B9}"/>
              </a:ext>
            </a:extLst>
          </p:cNvPr>
          <p:cNvCxnSpPr>
            <a:cxnSpLocks/>
          </p:cNvCxnSpPr>
          <p:nvPr/>
        </p:nvCxnSpPr>
        <p:spPr>
          <a:xfrm flipV="1">
            <a:off x="5218970" y="2856215"/>
            <a:ext cx="1089362" cy="1438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D0E3B96-2764-4BC0-991A-90EBDA78BCBB}"/>
              </a:ext>
            </a:extLst>
          </p:cNvPr>
          <p:cNvSpPr/>
          <p:nvPr/>
        </p:nvSpPr>
        <p:spPr>
          <a:xfrm>
            <a:off x="5147513" y="4254185"/>
            <a:ext cx="137160" cy="1371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CBDD6E-286D-42C8-B4F6-A046B891AEBE}"/>
              </a:ext>
            </a:extLst>
          </p:cNvPr>
          <p:cNvSpPr txBox="1"/>
          <p:nvPr/>
        </p:nvSpPr>
        <p:spPr>
          <a:xfrm>
            <a:off x="5561254" y="3658943"/>
            <a:ext cx="830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6 in</a:t>
            </a:r>
          </a:p>
        </p:txBody>
      </p:sp>
    </p:spTree>
    <p:extLst>
      <p:ext uri="{BB962C8B-B14F-4D97-AF65-F5344CB8AC3E}">
        <p14:creationId xmlns:p14="http://schemas.microsoft.com/office/powerpoint/2010/main" val="1735185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terodactyl clipart">
            <a:extLst>
              <a:ext uri="{FF2B5EF4-FFF2-40B4-BE49-F238E27FC236}">
                <a16:creationId xmlns:a16="http://schemas.microsoft.com/office/drawing/2014/main" id="{9BC7FA4B-0866-4680-B2C8-F621C4A5A4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3920" y="3305140"/>
            <a:ext cx="3289960" cy="1616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83C58D1-1962-4867-B7F5-A242CA82CA86}"/>
              </a:ext>
            </a:extLst>
          </p:cNvPr>
          <p:cNvCxnSpPr>
            <a:cxnSpLocks/>
          </p:cNvCxnSpPr>
          <p:nvPr/>
        </p:nvCxnSpPr>
        <p:spPr>
          <a:xfrm>
            <a:off x="5049948" y="2363562"/>
            <a:ext cx="31133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43FA053-ED5B-4B9F-801F-D1DCABEC376C}"/>
              </a:ext>
            </a:extLst>
          </p:cNvPr>
          <p:cNvCxnSpPr/>
          <p:nvPr/>
        </p:nvCxnSpPr>
        <p:spPr>
          <a:xfrm flipV="1">
            <a:off x="5049948" y="1182462"/>
            <a:ext cx="0" cy="1181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DE3A56-972C-4E7C-A984-BD832161D911}"/>
              </a:ext>
            </a:extLst>
          </p:cNvPr>
          <p:cNvCxnSpPr/>
          <p:nvPr/>
        </p:nvCxnSpPr>
        <p:spPr>
          <a:xfrm flipH="1">
            <a:off x="4135548" y="2363562"/>
            <a:ext cx="914400" cy="8001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9A85A3-8E74-45A4-A9C8-60541696739B}"/>
              </a:ext>
            </a:extLst>
          </p:cNvPr>
          <p:cNvCxnSpPr>
            <a:cxnSpLocks/>
          </p:cNvCxnSpPr>
          <p:nvPr/>
        </p:nvCxnSpPr>
        <p:spPr>
          <a:xfrm flipV="1">
            <a:off x="7640748" y="1679326"/>
            <a:ext cx="0" cy="123647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F8069E5-C203-4F48-B56F-4C328B72FF34}"/>
              </a:ext>
            </a:extLst>
          </p:cNvPr>
          <p:cNvCxnSpPr/>
          <p:nvPr/>
        </p:nvCxnSpPr>
        <p:spPr>
          <a:xfrm flipH="1" flipV="1">
            <a:off x="5049948" y="2363562"/>
            <a:ext cx="2590800" cy="609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31B60-A322-4E15-837E-CF78C39FD805}"/>
              </a:ext>
            </a:extLst>
          </p:cNvPr>
          <p:cNvSpPr/>
          <p:nvPr/>
        </p:nvSpPr>
        <p:spPr>
          <a:xfrm>
            <a:off x="4396806" y="1470938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DA5FCD86-6E71-4295-8FFD-43E28364D9AB}"/>
              </a:ext>
            </a:extLst>
          </p:cNvPr>
          <p:cNvSpPr/>
          <p:nvPr/>
        </p:nvSpPr>
        <p:spPr>
          <a:xfrm>
            <a:off x="3623920" y="1917246"/>
            <a:ext cx="2862942" cy="914400"/>
          </a:xfrm>
          <a:prstGeom prst="arc">
            <a:avLst>
              <a:gd name="adj1" fmla="val 21533712"/>
              <a:gd name="adj2" fmla="val 7177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D67F3F-8EC2-4177-801F-CE58D36878DF}"/>
              </a:ext>
            </a:extLst>
          </p:cNvPr>
          <p:cNvSpPr txBox="1"/>
          <p:nvPr/>
        </p:nvSpPr>
        <p:spPr>
          <a:xfrm>
            <a:off x="8153400" y="217889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EFC45A-FDCD-42E9-9231-B6D4FD574A81}"/>
              </a:ext>
            </a:extLst>
          </p:cNvPr>
          <p:cNvSpPr txBox="1"/>
          <p:nvPr/>
        </p:nvSpPr>
        <p:spPr>
          <a:xfrm>
            <a:off x="4907922" y="802244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70B03-A298-42C2-9FCA-AB9768845A4D}"/>
              </a:ext>
            </a:extLst>
          </p:cNvPr>
          <p:cNvSpPr txBox="1"/>
          <p:nvPr/>
        </p:nvSpPr>
        <p:spPr>
          <a:xfrm>
            <a:off x="3913940" y="3077358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9F847A-7292-4191-A565-4FB77D2A9FDA}"/>
              </a:ext>
            </a:extLst>
          </p:cNvPr>
          <p:cNvSpPr txBox="1"/>
          <p:nvPr/>
        </p:nvSpPr>
        <p:spPr>
          <a:xfrm>
            <a:off x="833262" y="877217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A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5F2283-53D2-424F-8742-5CC96897A96A}"/>
              </a:ext>
            </a:extLst>
          </p:cNvPr>
          <p:cNvSpPr txBox="1"/>
          <p:nvPr/>
        </p:nvSpPr>
        <p:spPr>
          <a:xfrm>
            <a:off x="5526270" y="261872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0915C3-ACC1-4789-997B-7C6704AB2F01}"/>
              </a:ext>
            </a:extLst>
          </p:cNvPr>
          <p:cNvSpPr txBox="1"/>
          <p:nvPr/>
        </p:nvSpPr>
        <p:spPr>
          <a:xfrm>
            <a:off x="6454490" y="23635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0F0C29A-6086-4063-8697-A877DF0CDB81}"/>
              </a:ext>
            </a:extLst>
          </p:cNvPr>
          <p:cNvCxnSpPr>
            <a:cxnSpLocks/>
          </p:cNvCxnSpPr>
          <p:nvPr/>
        </p:nvCxnSpPr>
        <p:spPr>
          <a:xfrm>
            <a:off x="2568400" y="2371587"/>
            <a:ext cx="240593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096BCF-8FA3-47A6-8498-15786D2C21BD}"/>
              </a:ext>
            </a:extLst>
          </p:cNvPr>
          <p:cNvCxnSpPr>
            <a:cxnSpLocks/>
          </p:cNvCxnSpPr>
          <p:nvPr/>
        </p:nvCxnSpPr>
        <p:spPr>
          <a:xfrm flipV="1">
            <a:off x="2535840" y="1609531"/>
            <a:ext cx="0" cy="75097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4EB5D8-01A7-42B4-80B4-A21A3AC77918}"/>
              </a:ext>
            </a:extLst>
          </p:cNvPr>
          <p:cNvSpPr txBox="1"/>
          <p:nvPr/>
        </p:nvSpPr>
        <p:spPr>
          <a:xfrm>
            <a:off x="3210042" y="193480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BAC8D32-7190-438D-9BC9-ED6D04950A72}"/>
              </a:ext>
            </a:extLst>
          </p:cNvPr>
          <p:cNvSpPr/>
          <p:nvPr/>
        </p:nvSpPr>
        <p:spPr>
          <a:xfrm>
            <a:off x="4134098" y="1430379"/>
            <a:ext cx="1828800" cy="1828800"/>
          </a:xfrm>
          <a:prstGeom prst="arc">
            <a:avLst>
              <a:gd name="adj1" fmla="val 10812560"/>
              <a:gd name="adj2" fmla="val 1176490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E4A0E82-6D81-43CB-AAE7-4B49B73DA707}"/>
              </a:ext>
            </a:extLst>
          </p:cNvPr>
          <p:cNvCxnSpPr>
            <a:cxnSpLocks/>
          </p:cNvCxnSpPr>
          <p:nvPr/>
        </p:nvCxnSpPr>
        <p:spPr>
          <a:xfrm>
            <a:off x="1917780" y="1321521"/>
            <a:ext cx="3134573" cy="10389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57CA8-F31E-4010-A5A4-560494674EB8}"/>
              </a:ext>
            </a:extLst>
          </p:cNvPr>
          <p:cNvCxnSpPr>
            <a:cxnSpLocks/>
          </p:cNvCxnSpPr>
          <p:nvPr/>
        </p:nvCxnSpPr>
        <p:spPr>
          <a:xfrm flipV="1">
            <a:off x="5052353" y="1458828"/>
            <a:ext cx="3385099" cy="901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7AC522C-4ADA-4C05-B121-E305CA10CB3F}"/>
              </a:ext>
            </a:extLst>
          </p:cNvPr>
          <p:cNvCxnSpPr>
            <a:cxnSpLocks/>
          </p:cNvCxnSpPr>
          <p:nvPr/>
        </p:nvCxnSpPr>
        <p:spPr>
          <a:xfrm flipV="1">
            <a:off x="5155582" y="1438798"/>
            <a:ext cx="934976" cy="83146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2AA66F7-9576-4D4B-A642-F9C4F75A5E9D}"/>
              </a:ext>
            </a:extLst>
          </p:cNvPr>
          <p:cNvCxnSpPr>
            <a:cxnSpLocks/>
          </p:cNvCxnSpPr>
          <p:nvPr/>
        </p:nvCxnSpPr>
        <p:spPr>
          <a:xfrm flipV="1">
            <a:off x="6090558" y="553649"/>
            <a:ext cx="0" cy="81567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99DF6AD-4F7E-4143-B4F0-5B93B1D355DA}"/>
              </a:ext>
            </a:extLst>
          </p:cNvPr>
          <p:cNvCxnSpPr>
            <a:cxnSpLocks/>
          </p:cNvCxnSpPr>
          <p:nvPr/>
        </p:nvCxnSpPr>
        <p:spPr>
          <a:xfrm flipV="1">
            <a:off x="5077567" y="390835"/>
            <a:ext cx="1105489" cy="19408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C92BBB1-084F-4F68-B71A-2D47DAF06ED2}"/>
              </a:ext>
            </a:extLst>
          </p:cNvPr>
          <p:cNvCxnSpPr>
            <a:cxnSpLocks/>
          </p:cNvCxnSpPr>
          <p:nvPr/>
        </p:nvCxnSpPr>
        <p:spPr>
          <a:xfrm flipV="1">
            <a:off x="5044952" y="2371646"/>
            <a:ext cx="6038" cy="179051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Arc 44">
            <a:extLst>
              <a:ext uri="{FF2B5EF4-FFF2-40B4-BE49-F238E27FC236}">
                <a16:creationId xmlns:a16="http://schemas.microsoft.com/office/drawing/2014/main" id="{C17919C4-0464-4A95-8FCE-0EABA451B86B}"/>
              </a:ext>
            </a:extLst>
          </p:cNvPr>
          <p:cNvSpPr/>
          <p:nvPr/>
        </p:nvSpPr>
        <p:spPr>
          <a:xfrm>
            <a:off x="4241981" y="887057"/>
            <a:ext cx="1295400" cy="2095500"/>
          </a:xfrm>
          <a:prstGeom prst="arc">
            <a:avLst>
              <a:gd name="adj1" fmla="val 19884210"/>
              <a:gd name="adj2" fmla="val 9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36C30EF-8C06-4781-8026-E8F95A720392}"/>
              </a:ext>
            </a:extLst>
          </p:cNvPr>
          <p:cNvSpPr txBox="1"/>
          <p:nvPr/>
        </p:nvSpPr>
        <p:spPr>
          <a:xfrm>
            <a:off x="5126771" y="110704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27CF5F-0BA0-42B1-9BA7-7CBA3061034B}"/>
              </a:ext>
            </a:extLst>
          </p:cNvPr>
          <p:cNvSpPr txBox="1"/>
          <p:nvPr/>
        </p:nvSpPr>
        <p:spPr>
          <a:xfrm>
            <a:off x="5806791" y="402738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74CD94-C075-4CC2-933B-5AE425458375}"/>
              </a:ext>
            </a:extLst>
          </p:cNvPr>
          <p:cNvSpPr txBox="1"/>
          <p:nvPr/>
        </p:nvSpPr>
        <p:spPr>
          <a:xfrm>
            <a:off x="7437420" y="1746235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8C987BA-5A54-4D39-AF35-5A3F111CA4A3}"/>
              </a:ext>
            </a:extLst>
          </p:cNvPr>
          <p:cNvCxnSpPr>
            <a:cxnSpLocks/>
          </p:cNvCxnSpPr>
          <p:nvPr/>
        </p:nvCxnSpPr>
        <p:spPr>
          <a:xfrm flipH="1" flipV="1">
            <a:off x="1758033" y="1277371"/>
            <a:ext cx="728846" cy="22438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6FA1DBC-FFFD-4529-84BD-0DDAD0CC6EC4}"/>
              </a:ext>
            </a:extLst>
          </p:cNvPr>
          <p:cNvCxnSpPr>
            <a:cxnSpLocks/>
          </p:cNvCxnSpPr>
          <p:nvPr/>
        </p:nvCxnSpPr>
        <p:spPr>
          <a:xfrm flipV="1">
            <a:off x="5965084" y="206171"/>
            <a:ext cx="318620" cy="5444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AE81FD9-C62D-48F8-914D-0A50D61954D4}"/>
              </a:ext>
            </a:extLst>
          </p:cNvPr>
          <p:cNvCxnSpPr>
            <a:cxnSpLocks/>
          </p:cNvCxnSpPr>
          <p:nvPr/>
        </p:nvCxnSpPr>
        <p:spPr>
          <a:xfrm flipV="1">
            <a:off x="7437420" y="1414257"/>
            <a:ext cx="1169677" cy="2965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3536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718186-F020-4276-9807-FE6F1EE78F21}"/>
              </a:ext>
            </a:extLst>
          </p:cNvPr>
          <p:cNvSpPr/>
          <p:nvPr/>
        </p:nvSpPr>
        <p:spPr>
          <a:xfrm>
            <a:off x="1873320" y="1600200"/>
            <a:ext cx="3657600" cy="3657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9E15BB-A0C5-4445-8D2B-34B70BF550FA}"/>
              </a:ext>
            </a:extLst>
          </p:cNvPr>
          <p:cNvSpPr/>
          <p:nvPr/>
        </p:nvSpPr>
        <p:spPr>
          <a:xfrm>
            <a:off x="2330520" y="228600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CE8CCA2-834B-4647-8F71-B039C9F3D711}"/>
              </a:ext>
            </a:extLst>
          </p:cNvPr>
          <p:cNvSpPr/>
          <p:nvPr/>
        </p:nvSpPr>
        <p:spPr>
          <a:xfrm>
            <a:off x="2330520" y="3886201"/>
            <a:ext cx="2743200" cy="2743200"/>
          </a:xfrm>
          <a:prstGeom prst="ellips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6383F53-4D91-4292-8D8C-7EF426906121}"/>
              </a:ext>
            </a:extLst>
          </p:cNvPr>
          <p:cNvCxnSpPr>
            <a:cxnSpLocks/>
            <a:endCxn id="4" idx="1"/>
          </p:cNvCxnSpPr>
          <p:nvPr/>
        </p:nvCxnSpPr>
        <p:spPr>
          <a:xfrm flipH="1" flipV="1">
            <a:off x="2732252" y="4287933"/>
            <a:ext cx="969868" cy="968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BE945DD-1863-468E-9455-FA646BA74B8C}"/>
              </a:ext>
            </a:extLst>
          </p:cNvPr>
          <p:cNvSpPr txBox="1"/>
          <p:nvPr/>
        </p:nvSpPr>
        <p:spPr>
          <a:xfrm>
            <a:off x="3286781" y="4402880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 = 1.5 in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6936C95-5CF8-4800-8DEA-7B6ADBC56782}"/>
              </a:ext>
            </a:extLst>
          </p:cNvPr>
          <p:cNvSpPr/>
          <p:nvPr/>
        </p:nvSpPr>
        <p:spPr>
          <a:xfrm>
            <a:off x="1673108" y="5267305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25E7386-435D-4641-91A2-6BB678AECA87}"/>
              </a:ext>
            </a:extLst>
          </p:cNvPr>
          <p:cNvCxnSpPr>
            <a:cxnSpLocks/>
          </p:cNvCxnSpPr>
          <p:nvPr/>
        </p:nvCxnSpPr>
        <p:spPr>
          <a:xfrm>
            <a:off x="1894456" y="5758934"/>
            <a:ext cx="363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4FE2EBA-597E-435A-AC18-D542C5576081}"/>
              </a:ext>
            </a:extLst>
          </p:cNvPr>
          <p:cNvSpPr/>
          <p:nvPr/>
        </p:nvSpPr>
        <p:spPr>
          <a:xfrm>
            <a:off x="3437464" y="5569266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5183D1-5E07-4906-B0C6-2AFB1B937AFD}"/>
              </a:ext>
            </a:extLst>
          </p:cNvPr>
          <p:cNvCxnSpPr/>
          <p:nvPr/>
        </p:nvCxnSpPr>
        <p:spPr>
          <a:xfrm flipV="1">
            <a:off x="5519523" y="5372932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D08F3-BCFC-4CEF-AA61-D35558C4C2CC}"/>
              </a:ext>
            </a:extLst>
          </p:cNvPr>
          <p:cNvCxnSpPr/>
          <p:nvPr/>
        </p:nvCxnSpPr>
        <p:spPr>
          <a:xfrm flipV="1">
            <a:off x="1894456" y="530971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928EDE-F55A-4350-922C-BCE6DA1BAF4D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4886305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1D4CEC-DB74-4FBA-85CD-F61F75DCD1C8}"/>
              </a:ext>
            </a:extLst>
          </p:cNvPr>
          <p:cNvCxnSpPr>
            <a:cxnSpLocks/>
          </p:cNvCxnSpPr>
          <p:nvPr/>
        </p:nvCxnSpPr>
        <p:spPr>
          <a:xfrm rot="16200000">
            <a:off x="5993847" y="12192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A8DBA-A907-4DB3-BFCD-38E4D405B67B}"/>
              </a:ext>
            </a:extLst>
          </p:cNvPr>
          <p:cNvCxnSpPr>
            <a:cxnSpLocks/>
          </p:cNvCxnSpPr>
          <p:nvPr/>
        </p:nvCxnSpPr>
        <p:spPr>
          <a:xfrm flipV="1">
            <a:off x="5993847" y="1600200"/>
            <a:ext cx="0" cy="366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9D7EA-ACA5-44E3-8A95-A50F81507727}"/>
              </a:ext>
            </a:extLst>
          </p:cNvPr>
          <p:cNvSpPr/>
          <p:nvPr/>
        </p:nvSpPr>
        <p:spPr>
          <a:xfrm>
            <a:off x="5738478" y="3244333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DA10D03-28C2-40BB-AB12-D994CA9F81D2}"/>
              </a:ext>
            </a:extLst>
          </p:cNvPr>
          <p:cNvSpPr/>
          <p:nvPr/>
        </p:nvSpPr>
        <p:spPr>
          <a:xfrm>
            <a:off x="1561671" y="123297"/>
            <a:ext cx="4051175" cy="14673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D79A3AA-5447-4BF4-8AE8-0C16DCB36B3A}"/>
              </a:ext>
            </a:extLst>
          </p:cNvPr>
          <p:cNvCxnSpPr>
            <a:cxnSpLocks/>
          </p:cNvCxnSpPr>
          <p:nvPr/>
        </p:nvCxnSpPr>
        <p:spPr>
          <a:xfrm flipV="1">
            <a:off x="3684828" y="3417467"/>
            <a:ext cx="149132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536F5DB-6D0B-47A0-8FE1-CCE3B28B4CCE}"/>
              </a:ext>
            </a:extLst>
          </p:cNvPr>
          <p:cNvCxnSpPr>
            <a:cxnSpLocks/>
          </p:cNvCxnSpPr>
          <p:nvPr/>
        </p:nvCxnSpPr>
        <p:spPr>
          <a:xfrm flipV="1">
            <a:off x="3702414" y="2085654"/>
            <a:ext cx="10274" cy="13424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0D2974A-8029-448F-8492-E205F7782A25}"/>
              </a:ext>
            </a:extLst>
          </p:cNvPr>
          <p:cNvSpPr txBox="1"/>
          <p:nvPr/>
        </p:nvSpPr>
        <p:spPr>
          <a:xfrm>
            <a:off x="4857954" y="30081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8F46C3-E285-4166-9171-A321E1366727}"/>
              </a:ext>
            </a:extLst>
          </p:cNvPr>
          <p:cNvSpPr txBox="1"/>
          <p:nvPr/>
        </p:nvSpPr>
        <p:spPr>
          <a:xfrm>
            <a:off x="3546249" y="1595697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3760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-Shape 2">
            <a:extLst>
              <a:ext uri="{FF2B5EF4-FFF2-40B4-BE49-F238E27FC236}">
                <a16:creationId xmlns:a16="http://schemas.microsoft.com/office/drawing/2014/main" id="{EECD3012-AF89-4318-B4AC-93E259C4839B}"/>
              </a:ext>
            </a:extLst>
          </p:cNvPr>
          <p:cNvSpPr/>
          <p:nvPr/>
        </p:nvSpPr>
        <p:spPr>
          <a:xfrm>
            <a:off x="3623624" y="762000"/>
            <a:ext cx="4572000" cy="4572000"/>
          </a:xfrm>
          <a:prstGeom prst="corner">
            <a:avLst>
              <a:gd name="adj1" fmla="val 12921"/>
              <a:gd name="adj2" fmla="val 1314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915B511-43FE-4504-BDA5-7C4F9B976478}"/>
              </a:ext>
            </a:extLst>
          </p:cNvPr>
          <p:cNvCxnSpPr/>
          <p:nvPr/>
        </p:nvCxnSpPr>
        <p:spPr>
          <a:xfrm flipV="1">
            <a:off x="3613935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2A1A53-640C-4E6B-A40D-DFEBFC1C93EE}"/>
              </a:ext>
            </a:extLst>
          </p:cNvPr>
          <p:cNvCxnSpPr>
            <a:cxnSpLocks/>
          </p:cNvCxnSpPr>
          <p:nvPr/>
        </p:nvCxnSpPr>
        <p:spPr>
          <a:xfrm>
            <a:off x="3624821" y="5889170"/>
            <a:ext cx="45708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FB325D2-F40A-4705-A731-CB8EB97A7F6B}"/>
              </a:ext>
            </a:extLst>
          </p:cNvPr>
          <p:cNvSpPr/>
          <p:nvPr/>
        </p:nvSpPr>
        <p:spPr>
          <a:xfrm>
            <a:off x="5593939" y="5726668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A8B240D-3814-4BED-AA32-6FA91454D2B1}"/>
              </a:ext>
            </a:extLst>
          </p:cNvPr>
          <p:cNvCxnSpPr/>
          <p:nvPr/>
        </p:nvCxnSpPr>
        <p:spPr>
          <a:xfrm flipV="1">
            <a:off x="8184227" y="5503168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82B7362-B470-412C-8FAB-1F50AF9247F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098515" y="496274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78E1ABA-FD7D-4333-9BB9-5A69839EC58B}"/>
              </a:ext>
            </a:extLst>
          </p:cNvPr>
          <p:cNvCxnSpPr>
            <a:cxnSpLocks/>
          </p:cNvCxnSpPr>
          <p:nvPr/>
        </p:nvCxnSpPr>
        <p:spPr>
          <a:xfrm rot="16200000" flipV="1">
            <a:off x="3108789" y="381000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F979EA-EDC5-4C67-B1A8-4D2F44AAECCF}"/>
              </a:ext>
            </a:extLst>
          </p:cNvPr>
          <p:cNvCxnSpPr>
            <a:cxnSpLocks/>
          </p:cNvCxnSpPr>
          <p:nvPr/>
        </p:nvCxnSpPr>
        <p:spPr>
          <a:xfrm>
            <a:off x="3098515" y="762000"/>
            <a:ext cx="0" cy="457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C40DB59-F383-4A19-A2E6-9B373A073E00}"/>
              </a:ext>
            </a:extLst>
          </p:cNvPr>
          <p:cNvSpPr/>
          <p:nvPr/>
        </p:nvSpPr>
        <p:spPr>
          <a:xfrm>
            <a:off x="2780158" y="2863334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CF99AC-7708-444A-859A-CF4068C42A36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962739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532263-3E1A-4355-BCB1-C22BE675CC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10458" y="4367373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148D16A-0CEE-4D90-BD91-A996635C51A8}"/>
              </a:ext>
            </a:extLst>
          </p:cNvPr>
          <p:cNvCxnSpPr>
            <a:cxnSpLocks/>
          </p:cNvCxnSpPr>
          <p:nvPr/>
        </p:nvCxnSpPr>
        <p:spPr>
          <a:xfrm>
            <a:off x="8710458" y="4748372"/>
            <a:ext cx="10274" cy="5856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DE3A0-03CB-4D8F-8382-C1506BE12C18}"/>
              </a:ext>
            </a:extLst>
          </p:cNvPr>
          <p:cNvSpPr/>
          <p:nvPr/>
        </p:nvSpPr>
        <p:spPr>
          <a:xfrm>
            <a:off x="8392101" y="4856520"/>
            <a:ext cx="63671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28179420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 3">
            <a:extLst>
              <a:ext uri="{FF2B5EF4-FFF2-40B4-BE49-F238E27FC236}">
                <a16:creationId xmlns:a16="http://schemas.microsoft.com/office/drawing/2014/main" id="{A1920E95-C73F-4004-8A06-9A6BCE1FC81F}"/>
              </a:ext>
            </a:extLst>
          </p:cNvPr>
          <p:cNvSpPr/>
          <p:nvPr/>
        </p:nvSpPr>
        <p:spPr>
          <a:xfrm>
            <a:off x="5341851" y="2189480"/>
            <a:ext cx="1676400" cy="27432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54B57147-FB41-45FA-A729-ABC4DD214AD5}"/>
              </a:ext>
            </a:extLst>
          </p:cNvPr>
          <p:cNvSpPr/>
          <p:nvPr/>
        </p:nvSpPr>
        <p:spPr>
          <a:xfrm>
            <a:off x="2065251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9543D1EA-0451-4E47-B7CF-9775F9888A94}"/>
              </a:ext>
            </a:extLst>
          </p:cNvPr>
          <p:cNvSpPr/>
          <p:nvPr/>
        </p:nvSpPr>
        <p:spPr>
          <a:xfrm>
            <a:off x="7249160" y="3027680"/>
            <a:ext cx="3048000" cy="1066800"/>
          </a:xfrm>
          <a:prstGeom prst="parallelogram">
            <a:avLst>
              <a:gd name="adj" fmla="val 13755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B107E0-C75D-4FA4-9379-F897CF1A27F9}"/>
              </a:ext>
            </a:extLst>
          </p:cNvPr>
          <p:cNvCxnSpPr>
            <a:stCxn id="3" idx="2"/>
            <a:endCxn id="2" idx="2"/>
          </p:cNvCxnSpPr>
          <p:nvPr/>
        </p:nvCxnSpPr>
        <p:spPr>
          <a:xfrm>
            <a:off x="4379538" y="3561080"/>
            <a:ext cx="9623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07350-857D-4148-8994-C700D0EAABED}"/>
              </a:ext>
            </a:extLst>
          </p:cNvPr>
          <p:cNvCxnSpPr>
            <a:stCxn id="2" idx="4"/>
            <a:endCxn id="4" idx="5"/>
          </p:cNvCxnSpPr>
          <p:nvPr/>
        </p:nvCxnSpPr>
        <p:spPr>
          <a:xfrm>
            <a:off x="7018251" y="3561080"/>
            <a:ext cx="96462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64A8DB-CD60-4D9F-9078-D3B99A6BC93A}"/>
              </a:ext>
            </a:extLst>
          </p:cNvPr>
          <p:cNvCxnSpPr/>
          <p:nvPr/>
        </p:nvCxnSpPr>
        <p:spPr>
          <a:xfrm flipV="1">
            <a:off x="6180051" y="135128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377F69-B232-4894-A7EC-004A23D9583F}"/>
              </a:ext>
            </a:extLst>
          </p:cNvPr>
          <p:cNvSpPr txBox="1"/>
          <p:nvPr/>
        </p:nvSpPr>
        <p:spPr>
          <a:xfrm>
            <a:off x="6035620" y="972711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9CBDFA-DA61-49E6-81F0-ED5A70DC8C21}"/>
              </a:ext>
            </a:extLst>
          </p:cNvPr>
          <p:cNvCxnSpPr/>
          <p:nvPr/>
        </p:nvCxnSpPr>
        <p:spPr>
          <a:xfrm flipH="1">
            <a:off x="1610360" y="4149898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52837-94DC-47CE-83FA-A713E7FDC059}"/>
              </a:ext>
            </a:extLst>
          </p:cNvPr>
          <p:cNvCxnSpPr/>
          <p:nvPr/>
        </p:nvCxnSpPr>
        <p:spPr>
          <a:xfrm flipH="1">
            <a:off x="3182129" y="4189730"/>
            <a:ext cx="403226" cy="285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03DF37-2167-48CA-99A2-9DE853F873EF}"/>
              </a:ext>
            </a:extLst>
          </p:cNvPr>
          <p:cNvCxnSpPr/>
          <p:nvPr/>
        </p:nvCxnSpPr>
        <p:spPr>
          <a:xfrm flipH="1">
            <a:off x="5602778" y="3561080"/>
            <a:ext cx="549565" cy="4572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902064-8D93-4D03-AC1E-A797E86D95F7}"/>
              </a:ext>
            </a:extLst>
          </p:cNvPr>
          <p:cNvCxnSpPr/>
          <p:nvPr/>
        </p:nvCxnSpPr>
        <p:spPr>
          <a:xfrm>
            <a:off x="6180051" y="2402389"/>
            <a:ext cx="0" cy="1158691"/>
          </a:xfrm>
          <a:prstGeom prst="line">
            <a:avLst/>
          </a:prstGeom>
          <a:ln w="19050"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5394A57-D7FC-4C91-9437-A3B5D598FADC}"/>
              </a:ext>
            </a:extLst>
          </p:cNvPr>
          <p:cNvCxnSpPr/>
          <p:nvPr/>
        </p:nvCxnSpPr>
        <p:spPr>
          <a:xfrm flipH="1">
            <a:off x="5095789" y="3995768"/>
            <a:ext cx="530225" cy="456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3E78C9-8391-4510-8EB0-D92E9F6C8652}"/>
              </a:ext>
            </a:extLst>
          </p:cNvPr>
          <p:cNvCxnSpPr/>
          <p:nvPr/>
        </p:nvCxnSpPr>
        <p:spPr>
          <a:xfrm flipH="1">
            <a:off x="1737148" y="4332605"/>
            <a:ext cx="3493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5F33B-8419-4F54-956D-5B702199F625}"/>
              </a:ext>
            </a:extLst>
          </p:cNvPr>
          <p:cNvCxnSpPr/>
          <p:nvPr/>
        </p:nvCxnSpPr>
        <p:spPr>
          <a:xfrm flipH="1">
            <a:off x="1305560" y="4094480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FC6BA8-0400-4689-986B-E3C789F68425}"/>
              </a:ext>
            </a:extLst>
          </p:cNvPr>
          <p:cNvCxnSpPr/>
          <p:nvPr/>
        </p:nvCxnSpPr>
        <p:spPr>
          <a:xfrm flipH="1">
            <a:off x="2723341" y="3013825"/>
            <a:ext cx="7080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DE42B2-7463-4FF7-A088-F3F088FBDEF1}"/>
              </a:ext>
            </a:extLst>
          </p:cNvPr>
          <p:cNvCxnSpPr/>
          <p:nvPr/>
        </p:nvCxnSpPr>
        <p:spPr>
          <a:xfrm flipH="1">
            <a:off x="1589578" y="3013825"/>
            <a:ext cx="1487776" cy="1064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5803D59-7B83-4949-9DCD-7E50A17BF956}"/>
              </a:ext>
            </a:extLst>
          </p:cNvPr>
          <p:cNvSpPr txBox="1"/>
          <p:nvPr/>
        </p:nvSpPr>
        <p:spPr>
          <a:xfrm>
            <a:off x="4090158" y="41637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578429-FA32-4B90-9658-012074A445FA}"/>
              </a:ext>
            </a:extLst>
          </p:cNvPr>
          <p:cNvSpPr txBox="1"/>
          <p:nvPr/>
        </p:nvSpPr>
        <p:spPr>
          <a:xfrm>
            <a:off x="2323868" y="414787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E39D17-026F-4298-9E39-B3F9EEF0405E}"/>
              </a:ext>
            </a:extLst>
          </p:cNvPr>
          <p:cNvSpPr txBox="1"/>
          <p:nvPr/>
        </p:nvSpPr>
        <p:spPr>
          <a:xfrm>
            <a:off x="2012187" y="329820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m</a:t>
            </a:r>
          </a:p>
        </p:txBody>
      </p:sp>
    </p:spTree>
    <p:extLst>
      <p:ext uri="{BB962C8B-B14F-4D97-AF65-F5344CB8AC3E}">
        <p14:creationId xmlns:p14="http://schemas.microsoft.com/office/powerpoint/2010/main" val="36870506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86546" y="618837"/>
            <a:ext cx="5486400" cy="5486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643746" y="2438401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6386946" y="24476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015346" y="10760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5015346" y="3819237"/>
            <a:ext cx="1828800" cy="1828800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838306" y="327059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512723" y="614219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1392914" y="6086764"/>
            <a:ext cx="3622433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216727" y="616528"/>
            <a:ext cx="27709" cy="5474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00119" y="1990437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 in</a:t>
            </a:r>
          </a:p>
        </p:txBody>
      </p:sp>
      <p:cxnSp>
        <p:nvCxnSpPr>
          <p:cNvPr id="18" name="Straight Arrow Connector 17"/>
          <p:cNvCxnSpPr>
            <a:stCxn id="5" idx="0"/>
            <a:endCxn id="5" idx="4"/>
          </p:cNvCxnSpPr>
          <p:nvPr/>
        </p:nvCxnSpPr>
        <p:spPr>
          <a:xfrm>
            <a:off x="5929746" y="1076037"/>
            <a:ext cx="0" cy="18288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872346" y="3408343"/>
            <a:ext cx="81524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0.5 in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746930" y="3352801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3" idx="2"/>
          </p:cNvCxnSpPr>
          <p:nvPr/>
        </p:nvCxnSpPr>
        <p:spPr>
          <a:xfrm flipH="1">
            <a:off x="3643746" y="3338947"/>
            <a:ext cx="457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781832" y="1958171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in</a:t>
            </a:r>
          </a:p>
        </p:txBody>
      </p:sp>
    </p:spTree>
    <p:extLst>
      <p:ext uri="{BB962C8B-B14F-4D97-AF65-F5344CB8AC3E}">
        <p14:creationId xmlns:p14="http://schemas.microsoft.com/office/powerpoint/2010/main" val="845748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mages.clipartpanda.com/hot-air-balloon-clip-art-biyExEk5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02871"/>
            <a:ext cx="1522602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>
          <a:xfrm flipH="1">
            <a:off x="4572000" y="3260272"/>
            <a:ext cx="1599502" cy="17471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171502" y="3227615"/>
            <a:ext cx="1143699" cy="1031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6171502" y="762000"/>
            <a:ext cx="1213" cy="4256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515652" y="48227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242653" y="71845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172714" y="5007434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5027987" y="5007434"/>
            <a:ext cx="1143514" cy="1317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743935" y="632460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4572001" y="5007434"/>
            <a:ext cx="15995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7239002" y="5007435"/>
            <a:ext cx="572013" cy="64769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6172716" y="4259035"/>
            <a:ext cx="621261" cy="6994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6793976" y="4259035"/>
            <a:ext cx="52122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5109501" y="4876801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781800" y="4220680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248400" y="44166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71502" y="3260271"/>
            <a:ext cx="1067499" cy="240574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065474" y="487382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326924" y="5210895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10556" y="3979964"/>
            <a:ext cx="52290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6171501" y="1585844"/>
            <a:ext cx="0" cy="164177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531516" y="2520828"/>
            <a:ext cx="851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900 lbs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273658" y="496195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65474" y="5791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425586" y="407436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960017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9193309-0841-422A-9D0B-9A058EDCB78F}"/>
              </a:ext>
            </a:extLst>
          </p:cNvPr>
          <p:cNvSpPr/>
          <p:nvPr/>
        </p:nvSpPr>
        <p:spPr>
          <a:xfrm>
            <a:off x="2480318" y="4138320"/>
            <a:ext cx="4056405" cy="22266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BF6756B5-ADDA-424D-817C-5B81D2E2705C}"/>
              </a:ext>
            </a:extLst>
          </p:cNvPr>
          <p:cNvSpPr/>
          <p:nvPr/>
        </p:nvSpPr>
        <p:spPr>
          <a:xfrm rot="16200000">
            <a:off x="1692876" y="338943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22DCC-8951-4988-AA92-3E6EB5171EEB}"/>
              </a:ext>
            </a:extLst>
          </p:cNvPr>
          <p:cNvSpPr/>
          <p:nvPr/>
        </p:nvSpPr>
        <p:spPr>
          <a:xfrm rot="16200000">
            <a:off x="2480320" y="42072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6BCFC5-7805-4510-BBEC-B6239F7D4AFB}"/>
              </a:ext>
            </a:extLst>
          </p:cNvPr>
          <p:cNvSpPr/>
          <p:nvPr/>
        </p:nvSpPr>
        <p:spPr>
          <a:xfrm>
            <a:off x="-1" y="0"/>
            <a:ext cx="2335427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DA008C6B-085F-4687-A145-897B40F59643}"/>
              </a:ext>
            </a:extLst>
          </p:cNvPr>
          <p:cNvSpPr/>
          <p:nvPr/>
        </p:nvSpPr>
        <p:spPr>
          <a:xfrm>
            <a:off x="1311875" y="145777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BC8E8-AB70-4DDC-AD02-44E9158CB7B7}"/>
              </a:ext>
            </a:extLst>
          </p:cNvPr>
          <p:cNvCxnSpPr>
            <a:endCxn id="5" idx="3"/>
          </p:cNvCxnSpPr>
          <p:nvPr/>
        </p:nvCxnSpPr>
        <p:spPr>
          <a:xfrm>
            <a:off x="2335426" y="1482811"/>
            <a:ext cx="4201297" cy="276683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A7D8A66-9EBD-44E9-A0D9-2437653390E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08521" y="4360980"/>
            <a:ext cx="0" cy="101420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/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𝑙𝑏𝑠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66DFBF-9941-48E7-B657-BE059E988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8" y="5395179"/>
                <a:ext cx="1416477" cy="391902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c 12">
            <a:extLst>
              <a:ext uri="{FF2B5EF4-FFF2-40B4-BE49-F238E27FC236}">
                <a16:creationId xmlns:a16="http://schemas.microsoft.com/office/drawing/2014/main" id="{D075313D-1511-45D5-AA6E-BDA02706F3F4}"/>
              </a:ext>
            </a:extLst>
          </p:cNvPr>
          <p:cNvSpPr/>
          <p:nvPr/>
        </p:nvSpPr>
        <p:spPr>
          <a:xfrm>
            <a:off x="5393724" y="3155677"/>
            <a:ext cx="2286000" cy="2286000"/>
          </a:xfrm>
          <a:prstGeom prst="arc">
            <a:avLst>
              <a:gd name="adj1" fmla="val 10970755"/>
              <a:gd name="adj2" fmla="val 1288548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404992-3DF4-4D40-B249-EBC70FE592DD}"/>
              </a:ext>
            </a:extLst>
          </p:cNvPr>
          <p:cNvSpPr txBox="1"/>
          <p:nvPr/>
        </p:nvSpPr>
        <p:spPr>
          <a:xfrm>
            <a:off x="4962520" y="367940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FC4F81-3BA2-47E8-BAAC-4FD7EC638A91}"/>
              </a:ext>
            </a:extLst>
          </p:cNvPr>
          <p:cNvCxnSpPr>
            <a:cxnSpLocks/>
          </p:cNvCxnSpPr>
          <p:nvPr/>
        </p:nvCxnSpPr>
        <p:spPr>
          <a:xfrm flipH="1" flipV="1">
            <a:off x="4949215" y="3196827"/>
            <a:ext cx="1587508" cy="1065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/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𝑇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?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DD2BCFD-65B8-4408-8B28-F80EC4059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928" y="3310070"/>
                <a:ext cx="76681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9DA8A2-3718-45E9-B968-768F12B64EDB}"/>
              </a:ext>
            </a:extLst>
          </p:cNvPr>
          <p:cNvCxnSpPr/>
          <p:nvPr/>
        </p:nvCxnSpPr>
        <p:spPr>
          <a:xfrm flipV="1">
            <a:off x="2582423" y="451958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4E9909-AF27-4389-BC7D-B31CB01D0595}"/>
              </a:ext>
            </a:extLst>
          </p:cNvPr>
          <p:cNvCxnSpPr>
            <a:cxnSpLocks/>
          </p:cNvCxnSpPr>
          <p:nvPr/>
        </p:nvCxnSpPr>
        <p:spPr>
          <a:xfrm flipV="1">
            <a:off x="2582423" y="4717029"/>
            <a:ext cx="3954300" cy="18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EFCFEC8-7CBD-46C4-A46C-53E9B5DA9C65}"/>
              </a:ext>
            </a:extLst>
          </p:cNvPr>
          <p:cNvSpPr txBox="1"/>
          <p:nvPr/>
        </p:nvSpPr>
        <p:spPr>
          <a:xfrm>
            <a:off x="3237802" y="455127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35CF0E-3726-4940-BD9D-0CF279BFD9AB}"/>
              </a:ext>
            </a:extLst>
          </p:cNvPr>
          <p:cNvCxnSpPr/>
          <p:nvPr/>
        </p:nvCxnSpPr>
        <p:spPr>
          <a:xfrm flipV="1">
            <a:off x="6536723" y="4510741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57FF754-1B14-4184-BC34-5D46A877E9F3}"/>
              </a:ext>
            </a:extLst>
          </p:cNvPr>
          <p:cNvSpPr txBox="1"/>
          <p:nvPr/>
        </p:nvSpPr>
        <p:spPr>
          <a:xfrm>
            <a:off x="5249929" y="4541817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9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7496C-650B-44C6-A5A6-6C4C9C742D28}"/>
              </a:ext>
            </a:extLst>
          </p:cNvPr>
          <p:cNvSpPr txBox="1"/>
          <p:nvPr/>
        </p:nvSpPr>
        <p:spPr>
          <a:xfrm>
            <a:off x="2412902" y="371996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F770A3-6D59-4DEC-A162-DB8356A536AE}"/>
              </a:ext>
            </a:extLst>
          </p:cNvPr>
          <p:cNvSpPr txBox="1"/>
          <p:nvPr/>
        </p:nvSpPr>
        <p:spPr>
          <a:xfrm>
            <a:off x="6300356" y="370893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9687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3657600" y="1115786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392886" y="112667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581400" y="2590800"/>
            <a:ext cx="5105400" cy="2438400"/>
          </a:xfrm>
          <a:prstGeom prst="roundRect">
            <a:avLst>
              <a:gd name="adj" fmla="val 461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3728358" y="2662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8463644" y="2673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761016" y="4898572"/>
            <a:ext cx="1420584" cy="89184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170715" y="565046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kN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24000" y="7620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3799114" y="177709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8512630" y="1774374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799114" y="1990730"/>
            <a:ext cx="4713516" cy="3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019800" y="1809178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4m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2849880" y="2688770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2841172" y="4920342"/>
            <a:ext cx="5355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3108961" y="2688770"/>
            <a:ext cx="0" cy="22315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877654" y="365759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3810001" y="4931228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Arc 24"/>
          <p:cNvSpPr/>
          <p:nvPr/>
        </p:nvSpPr>
        <p:spPr>
          <a:xfrm>
            <a:off x="3124200" y="4245430"/>
            <a:ext cx="1371600" cy="1371600"/>
          </a:xfrm>
          <a:prstGeom prst="arc">
            <a:avLst>
              <a:gd name="adj1" fmla="val 21575252"/>
              <a:gd name="adj2" fmla="val 19699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491616" y="499693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339884" y="2373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632372" y="23622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Frame 22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06676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5B4C6-D987-4D23-BCDF-41382A2E423A}"/>
              </a:ext>
            </a:extLst>
          </p:cNvPr>
          <p:cNvSpPr/>
          <p:nvPr/>
        </p:nvSpPr>
        <p:spPr>
          <a:xfrm>
            <a:off x="2332234" y="2691829"/>
            <a:ext cx="7150813" cy="48288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7AEA2D-9C46-4BA1-9322-58AF63C1D47B}"/>
              </a:ext>
            </a:extLst>
          </p:cNvPr>
          <p:cNvSpPr/>
          <p:nvPr/>
        </p:nvSpPr>
        <p:spPr>
          <a:xfrm>
            <a:off x="3604516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1E78C-0F8B-4CFA-86DE-C1FD464692DE}"/>
              </a:ext>
            </a:extLst>
          </p:cNvPr>
          <p:cNvSpPr/>
          <p:nvPr/>
        </p:nvSpPr>
        <p:spPr>
          <a:xfrm>
            <a:off x="8029255" y="3174714"/>
            <a:ext cx="309938" cy="2465797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CBFFFF-1605-453F-98EC-AB8C44EFACFC}"/>
              </a:ext>
            </a:extLst>
          </p:cNvPr>
          <p:cNvCxnSpPr/>
          <p:nvPr/>
        </p:nvCxnSpPr>
        <p:spPr>
          <a:xfrm flipV="1">
            <a:off x="3759065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6365C3-CDCB-48D9-BC9E-AF405552C451}"/>
              </a:ext>
            </a:extLst>
          </p:cNvPr>
          <p:cNvCxnSpPr>
            <a:cxnSpLocks/>
          </p:cNvCxnSpPr>
          <p:nvPr/>
        </p:nvCxnSpPr>
        <p:spPr>
          <a:xfrm>
            <a:off x="2332234" y="2130492"/>
            <a:ext cx="7150813" cy="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FE5764-C11A-45D5-8A86-C3F0951BA439}"/>
              </a:ext>
            </a:extLst>
          </p:cNvPr>
          <p:cNvCxnSpPr/>
          <p:nvPr/>
        </p:nvCxnSpPr>
        <p:spPr>
          <a:xfrm flipV="1">
            <a:off x="2332234" y="1717226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4ACA4A9-C9AC-4770-A195-A82650A1C25D}"/>
              </a:ext>
            </a:extLst>
          </p:cNvPr>
          <p:cNvCxnSpPr/>
          <p:nvPr/>
        </p:nvCxnSpPr>
        <p:spPr>
          <a:xfrm flipV="1">
            <a:off x="8166243" y="1750218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CF24EA-C81B-40BD-8C75-FA3BD0A6CAB1}"/>
              </a:ext>
            </a:extLst>
          </p:cNvPr>
          <p:cNvCxnSpPr/>
          <p:nvPr/>
        </p:nvCxnSpPr>
        <p:spPr>
          <a:xfrm flipV="1">
            <a:off x="9483047" y="1783071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8E3CA3E-26C2-48FE-B370-C3A8FD328E7E}"/>
              </a:ext>
            </a:extLst>
          </p:cNvPr>
          <p:cNvCxnSpPr>
            <a:cxnSpLocks/>
          </p:cNvCxnSpPr>
          <p:nvPr/>
        </p:nvCxnSpPr>
        <p:spPr>
          <a:xfrm>
            <a:off x="1664413" y="2901814"/>
            <a:ext cx="5633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94F46E-DC54-4DFE-9D84-0C202BE1416E}"/>
              </a:ext>
            </a:extLst>
          </p:cNvPr>
          <p:cNvCxnSpPr>
            <a:cxnSpLocks/>
          </p:cNvCxnSpPr>
          <p:nvPr/>
        </p:nvCxnSpPr>
        <p:spPr>
          <a:xfrm flipH="1">
            <a:off x="1946096" y="2889273"/>
            <a:ext cx="1" cy="2880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04F6980A-200A-4ED1-85A5-B889146394D6}"/>
              </a:ext>
            </a:extLst>
          </p:cNvPr>
          <p:cNvSpPr/>
          <p:nvPr/>
        </p:nvSpPr>
        <p:spPr>
          <a:xfrm>
            <a:off x="-246579" y="5646889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ame 26">
            <a:extLst>
              <a:ext uri="{FF2B5EF4-FFF2-40B4-BE49-F238E27FC236}">
                <a16:creationId xmlns:a16="http://schemas.microsoft.com/office/drawing/2014/main" id="{00B062B3-3394-4266-BACF-2F428B2BA9B1}"/>
              </a:ext>
            </a:extLst>
          </p:cNvPr>
          <p:cNvSpPr/>
          <p:nvPr/>
        </p:nvSpPr>
        <p:spPr>
          <a:xfrm>
            <a:off x="-4841" y="431631"/>
            <a:ext cx="11666010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D54813-D83E-4F92-A88D-E124F17BB1EA}"/>
              </a:ext>
            </a:extLst>
          </p:cNvPr>
          <p:cNvCxnSpPr>
            <a:cxnSpLocks/>
          </p:cNvCxnSpPr>
          <p:nvPr/>
        </p:nvCxnSpPr>
        <p:spPr>
          <a:xfrm flipV="1">
            <a:off x="9483047" y="1087823"/>
            <a:ext cx="0" cy="152178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4B5D74D-CB00-48A2-96A5-756F66DC04BF}"/>
              </a:ext>
            </a:extLst>
          </p:cNvPr>
          <p:cNvSpPr/>
          <p:nvPr/>
        </p:nvSpPr>
        <p:spPr>
          <a:xfrm>
            <a:off x="9280235" y="607156"/>
            <a:ext cx="4056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8DF04B-C5D8-43E7-90A1-BB3BCD9ED6CD}"/>
              </a:ext>
            </a:extLst>
          </p:cNvPr>
          <p:cNvSpPr/>
          <p:nvPr/>
        </p:nvSpPr>
        <p:spPr>
          <a:xfrm>
            <a:off x="7981412" y="888316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B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AEDABE-4081-4FD4-835A-8456D8AD9307}"/>
              </a:ext>
            </a:extLst>
          </p:cNvPr>
          <p:cNvSpPr/>
          <p:nvPr/>
        </p:nvSpPr>
        <p:spPr>
          <a:xfrm>
            <a:off x="1641382" y="4219901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36 in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C209AD1-F7C8-41B0-968C-F30A902C12FE}"/>
              </a:ext>
            </a:extLst>
          </p:cNvPr>
          <p:cNvSpPr/>
          <p:nvPr/>
        </p:nvSpPr>
        <p:spPr>
          <a:xfrm>
            <a:off x="2789570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D2005B-74A7-429B-9B88-4323D8C3EEEE}"/>
              </a:ext>
            </a:extLst>
          </p:cNvPr>
          <p:cNvSpPr/>
          <p:nvPr/>
        </p:nvSpPr>
        <p:spPr>
          <a:xfrm>
            <a:off x="5639489" y="194582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48 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C7EA42-A497-4933-9D2F-DF102C2281F3}"/>
              </a:ext>
            </a:extLst>
          </p:cNvPr>
          <p:cNvSpPr/>
          <p:nvPr/>
        </p:nvSpPr>
        <p:spPr>
          <a:xfrm>
            <a:off x="8214744" y="19365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4B9313C-749B-4115-9295-3438C476B34E}"/>
              </a:ext>
            </a:extLst>
          </p:cNvPr>
          <p:cNvCxnSpPr>
            <a:cxnSpLocks/>
          </p:cNvCxnSpPr>
          <p:nvPr/>
        </p:nvCxnSpPr>
        <p:spPr>
          <a:xfrm flipH="1" flipV="1">
            <a:off x="8331861" y="1389414"/>
            <a:ext cx="1086643" cy="12201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7691AE6-A7E2-499F-BBBC-359DC53BE18C}"/>
              </a:ext>
            </a:extLst>
          </p:cNvPr>
          <p:cNvSpPr txBox="1"/>
          <p:nvPr/>
        </p:nvSpPr>
        <p:spPr>
          <a:xfrm>
            <a:off x="3218379" y="52336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9026CC28-F002-4064-BD7B-EA189E24C5D8}"/>
              </a:ext>
            </a:extLst>
          </p:cNvPr>
          <p:cNvSpPr/>
          <p:nvPr/>
        </p:nvSpPr>
        <p:spPr>
          <a:xfrm>
            <a:off x="8322168" y="1545425"/>
            <a:ext cx="2286000" cy="2286000"/>
          </a:xfrm>
          <a:prstGeom prst="arc">
            <a:avLst>
              <a:gd name="adj1" fmla="val 13786381"/>
              <a:gd name="adj2" fmla="val 16257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54F76C-207E-447B-9912-BF554097DDB3}"/>
              </a:ext>
            </a:extLst>
          </p:cNvPr>
          <p:cNvSpPr txBox="1"/>
          <p:nvPr/>
        </p:nvSpPr>
        <p:spPr>
          <a:xfrm>
            <a:off x="8793475" y="12015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743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AC81A853-18BB-4FC5-9514-666B83FB93AA}"/>
              </a:ext>
            </a:extLst>
          </p:cNvPr>
          <p:cNvSpPr/>
          <p:nvPr/>
        </p:nvSpPr>
        <p:spPr>
          <a:xfrm>
            <a:off x="3123913" y="2433125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8C84A3E-55F1-4145-975C-76722E2B835D}"/>
              </a:ext>
            </a:extLst>
          </p:cNvPr>
          <p:cNvCxnSpPr/>
          <p:nvPr/>
        </p:nvCxnSpPr>
        <p:spPr>
          <a:xfrm flipV="1">
            <a:off x="5790913" y="1594925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6259CA-CBE9-4AB3-A3B9-A127F469A907}"/>
              </a:ext>
            </a:extLst>
          </p:cNvPr>
          <p:cNvSpPr/>
          <p:nvPr/>
        </p:nvSpPr>
        <p:spPr>
          <a:xfrm>
            <a:off x="7817002" y="2784965"/>
            <a:ext cx="1016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 </a:t>
            </a:r>
            <a:r>
              <a:rPr kumimoji="0" lang="en-US" sz="1800" b="1" i="0" u="none" strike="noStrike" kern="120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43928-E5CF-4008-9163-FC7A578AEB61}"/>
              </a:ext>
            </a:extLst>
          </p:cNvPr>
          <p:cNvSpPr/>
          <p:nvPr/>
        </p:nvSpPr>
        <p:spPr>
          <a:xfrm>
            <a:off x="5292598" y="1225593"/>
            <a:ext cx="10179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C </a:t>
            </a:r>
            <a:r>
              <a:rPr lang="en-US" b="1" dirty="0">
                <a:solidFill>
                  <a:srgbClr val="FF0000"/>
                </a:solidFill>
              </a:rPr>
              <a:t>= 50 N</a:t>
            </a:r>
            <a:endParaRPr lang="en-US" b="1" dirty="0">
              <a:solidFill>
                <a:prstClr val="black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BF1512-4043-408C-9024-E5127E0B23A6}"/>
              </a:ext>
            </a:extLst>
          </p:cNvPr>
          <p:cNvSpPr/>
          <p:nvPr/>
        </p:nvSpPr>
        <p:spPr>
          <a:xfrm>
            <a:off x="2207651" y="322168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</a:rPr>
              <a:t>T</a:t>
            </a:r>
            <a:r>
              <a:rPr lang="en-US" b="1" baseline="-25000" dirty="0">
                <a:solidFill>
                  <a:srgbClr val="FF0000"/>
                </a:solidFill>
              </a:rPr>
              <a:t>B </a:t>
            </a:r>
            <a:r>
              <a:rPr lang="en-US" b="1" dirty="0">
                <a:solidFill>
                  <a:srgbClr val="FF0000"/>
                </a:solidFill>
              </a:rPr>
              <a:t>= 100 N</a:t>
            </a:r>
            <a:endParaRPr lang="en-US" b="1" dirty="0">
              <a:solidFill>
                <a:prstClr val="black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C7BEA5-6521-4FA0-9EAD-EE9E80075C7C}"/>
              </a:ext>
            </a:extLst>
          </p:cNvPr>
          <p:cNvCxnSpPr/>
          <p:nvPr/>
        </p:nvCxnSpPr>
        <p:spPr>
          <a:xfrm flipV="1">
            <a:off x="4334418" y="4535183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E5B0674-FD13-48E1-AD78-8FE486149DD7}"/>
              </a:ext>
            </a:extLst>
          </p:cNvPr>
          <p:cNvCxnSpPr/>
          <p:nvPr/>
        </p:nvCxnSpPr>
        <p:spPr>
          <a:xfrm flipV="1">
            <a:off x="2821126" y="411373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6B0373B-8F44-474D-92FF-525E31D65791}"/>
              </a:ext>
            </a:extLst>
          </p:cNvPr>
          <p:cNvCxnSpPr/>
          <p:nvPr/>
        </p:nvCxnSpPr>
        <p:spPr>
          <a:xfrm flipV="1">
            <a:off x="4272774" y="2657518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B388F4-9388-4A59-AD1D-1DABED9CD5B8}"/>
              </a:ext>
            </a:extLst>
          </p:cNvPr>
          <p:cNvCxnSpPr/>
          <p:nvPr/>
        </p:nvCxnSpPr>
        <p:spPr>
          <a:xfrm flipV="1">
            <a:off x="1758345" y="5122644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48AF418-726F-4149-A0F3-66EA9C20F939}"/>
              </a:ext>
            </a:extLst>
          </p:cNvPr>
          <p:cNvCxnSpPr/>
          <p:nvPr/>
        </p:nvCxnSpPr>
        <p:spPr>
          <a:xfrm flipV="1">
            <a:off x="2289734" y="2657518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02BD9EC-0BE7-47BD-96D9-29555DF06AC2}"/>
              </a:ext>
            </a:extLst>
          </p:cNvPr>
          <p:cNvCxnSpPr/>
          <p:nvPr/>
        </p:nvCxnSpPr>
        <p:spPr>
          <a:xfrm>
            <a:off x="4342110" y="4915458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28D28D8C-DF7C-422E-A83A-1620C12DC814}"/>
              </a:ext>
            </a:extLst>
          </p:cNvPr>
          <p:cNvSpPr/>
          <p:nvPr/>
        </p:nvSpPr>
        <p:spPr>
          <a:xfrm>
            <a:off x="5954763" y="4769479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17DC2B-7DF9-405A-A3EC-80AEACC59859}"/>
              </a:ext>
            </a:extLst>
          </p:cNvPr>
          <p:cNvSpPr/>
          <p:nvPr/>
        </p:nvSpPr>
        <p:spPr>
          <a:xfrm>
            <a:off x="2411498" y="446761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37E121D-1F4C-4C7E-8112-B961FEB38F76}"/>
              </a:ext>
            </a:extLst>
          </p:cNvPr>
          <p:cNvSpPr/>
          <p:nvPr/>
        </p:nvSpPr>
        <p:spPr>
          <a:xfrm>
            <a:off x="3543257" y="3332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374C1778-BD1D-4009-8D2D-21B1B2C67BF6}"/>
              </a:ext>
            </a:extLst>
          </p:cNvPr>
          <p:cNvSpPr/>
          <p:nvPr/>
        </p:nvSpPr>
        <p:spPr>
          <a:xfrm>
            <a:off x="4324144" y="4051443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E34980-F2E4-4284-BCB7-D4201365CC7F}"/>
              </a:ext>
            </a:extLst>
          </p:cNvPr>
          <p:cNvCxnSpPr/>
          <p:nvPr/>
        </p:nvCxnSpPr>
        <p:spPr>
          <a:xfrm flipV="1">
            <a:off x="8325058" y="319472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B89FC5-427A-44F6-B81B-8CDE4ECFE1AA}"/>
              </a:ext>
            </a:extLst>
          </p:cNvPr>
          <p:cNvCxnSpPr>
            <a:cxnSpLocks/>
          </p:cNvCxnSpPr>
          <p:nvPr/>
        </p:nvCxnSpPr>
        <p:spPr>
          <a:xfrm flipV="1">
            <a:off x="3352516" y="3582575"/>
            <a:ext cx="0" cy="1403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1D8186-E783-4AB0-AF90-232221ECF965}"/>
              </a:ext>
            </a:extLst>
          </p:cNvPr>
          <p:cNvCxnSpPr/>
          <p:nvPr/>
        </p:nvCxnSpPr>
        <p:spPr>
          <a:xfrm flipV="1">
            <a:off x="8311796" y="4467612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6ED17FF-55CD-4E1A-B5EC-53E80B53D3E1}"/>
              </a:ext>
            </a:extLst>
          </p:cNvPr>
          <p:cNvGrpSpPr/>
          <p:nvPr/>
        </p:nvGrpSpPr>
        <p:grpSpPr>
          <a:xfrm>
            <a:off x="4240578" y="2982541"/>
            <a:ext cx="1252039" cy="1141134"/>
            <a:chOff x="5052237" y="3198298"/>
            <a:chExt cx="1252039" cy="1141134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27344886-C845-4489-A98E-5CDA7902FD98}"/>
                </a:ext>
              </a:extLst>
            </p:cNvPr>
            <p:cNvCxnSpPr/>
            <p:nvPr/>
          </p:nvCxnSpPr>
          <p:spPr>
            <a:xfrm>
              <a:off x="5052237" y="4339432"/>
              <a:ext cx="9144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F6910DD-8AB4-4ACF-9D5A-7A97174CE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52237" y="3645078"/>
              <a:ext cx="675788" cy="6943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1672B86-18DB-496B-80D9-F48C7B86436B}"/>
                </a:ext>
              </a:extLst>
            </p:cNvPr>
            <p:cNvCxnSpPr/>
            <p:nvPr/>
          </p:nvCxnSpPr>
          <p:spPr>
            <a:xfrm flipV="1">
              <a:off x="5063123" y="3501232"/>
              <a:ext cx="0" cy="8382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3D01114-69BF-4A7D-816D-E6CE67FC1396}"/>
                </a:ext>
              </a:extLst>
            </p:cNvPr>
            <p:cNvSpPr txBox="1"/>
            <p:nvPr/>
          </p:nvSpPr>
          <p:spPr>
            <a:xfrm>
              <a:off x="5992972" y="3889650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X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5997007-2170-4283-8818-D4107D2E0580}"/>
                </a:ext>
              </a:extLst>
            </p:cNvPr>
            <p:cNvSpPr txBox="1"/>
            <p:nvPr/>
          </p:nvSpPr>
          <p:spPr>
            <a:xfrm>
              <a:off x="5696995" y="3321749"/>
              <a:ext cx="304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Y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5E57C96-8BFB-42B6-B943-15484917B193}"/>
                </a:ext>
              </a:extLst>
            </p:cNvPr>
            <p:cNvSpPr txBox="1"/>
            <p:nvPr/>
          </p:nvSpPr>
          <p:spPr>
            <a:xfrm>
              <a:off x="5110365" y="319829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Z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329F0CCA-A8FC-42FF-AE93-84714B47BCA0}"/>
              </a:ext>
            </a:extLst>
          </p:cNvPr>
          <p:cNvSpPr txBox="1"/>
          <p:nvPr/>
        </p:nvSpPr>
        <p:spPr>
          <a:xfrm>
            <a:off x="8468443" y="424194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ACA2A0E-04BE-41D4-97EA-D83F28E667A9}"/>
              </a:ext>
            </a:extLst>
          </p:cNvPr>
          <p:cNvSpPr txBox="1"/>
          <p:nvPr/>
        </p:nvSpPr>
        <p:spPr>
          <a:xfrm>
            <a:off x="6063828" y="211107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EEAF1E1-519E-41AF-9D3B-83DAB091C226}"/>
              </a:ext>
            </a:extLst>
          </p:cNvPr>
          <p:cNvSpPr txBox="1"/>
          <p:nvPr/>
        </p:nvSpPr>
        <p:spPr>
          <a:xfrm>
            <a:off x="3193658" y="53056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B393EA-DD52-4AB0-B9F6-75D5F1D3A7D2}"/>
              </a:ext>
            </a:extLst>
          </p:cNvPr>
          <p:cNvSpPr txBox="1"/>
          <p:nvPr/>
        </p:nvSpPr>
        <p:spPr>
          <a:xfrm>
            <a:off x="3883906" y="4113729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4973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5897698" y="3048000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</a:t>
            </a:r>
          </a:p>
        </p:txBody>
      </p:sp>
      <p:sp>
        <p:nvSpPr>
          <p:cNvPr id="7" name="Rectangle 6"/>
          <p:cNvSpPr/>
          <p:nvPr/>
        </p:nvSpPr>
        <p:spPr>
          <a:xfrm>
            <a:off x="3608456" y="3603172"/>
            <a:ext cx="7349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</a:p>
        </p:txBody>
      </p:sp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4040398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Image result for circular space station">
            <a:extLst>
              <a:ext uri="{FF2B5EF4-FFF2-40B4-BE49-F238E27FC236}">
                <a16:creationId xmlns:a16="http://schemas.microsoft.com/office/drawing/2014/main" id="{8AEB862D-D63A-4878-91C8-D5A654A0FF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nut 1">
            <a:extLst>
              <a:ext uri="{FF2B5EF4-FFF2-40B4-BE49-F238E27FC236}">
                <a16:creationId xmlns:a16="http://schemas.microsoft.com/office/drawing/2014/main" id="{588C4CF3-8B85-42BB-9A1D-E90A5D686546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  <a:solidFill>
            <a:srgbClr val="A5A5A5"/>
          </a:solidFill>
          <a:ln w="12700" cap="flat" cmpd="sng" algn="ctr">
            <a:solidFill>
              <a:srgbClr val="A5A5A5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EB7C4D-2D83-4885-96B0-2C5D016DE2D3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9827159-1BAE-44EE-8932-7F90D010C9E5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4D192911-B0FE-43D7-8870-EDF8BA6D528A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noFill/>
          <a:ln w="28575" cap="flat" cmpd="sng" algn="ctr">
            <a:solidFill>
              <a:srgbClr val="5B9BD5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0BC7635-8877-4EA8-99FE-9D7353EE45DE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264C437-2EE8-48EB-8E9B-016817BB616F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F</a:t>
            </a:r>
            <a:r>
              <a:rPr kumimoji="0" lang="en-US" sz="18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1543269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918661F-81FB-4EE4-AA66-DADADA2EC7F1}"/>
              </a:ext>
            </a:extLst>
          </p:cNvPr>
          <p:cNvCxnSpPr>
            <a:cxnSpLocks/>
          </p:cNvCxnSpPr>
          <p:nvPr/>
        </p:nvCxnSpPr>
        <p:spPr>
          <a:xfrm>
            <a:off x="6768175" y="3301088"/>
            <a:ext cx="94771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AFCB75C-F9D7-45F0-95F1-3D7203341C42}"/>
              </a:ext>
            </a:extLst>
          </p:cNvPr>
          <p:cNvCxnSpPr/>
          <p:nvPr/>
        </p:nvCxnSpPr>
        <p:spPr>
          <a:xfrm flipH="1">
            <a:off x="2631654" y="3290815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AC6DA24-99F6-4B80-964B-AC94C5FC9D41}"/>
              </a:ext>
            </a:extLst>
          </p:cNvPr>
          <p:cNvCxnSpPr>
            <a:cxnSpLocks/>
          </p:cNvCxnSpPr>
          <p:nvPr/>
        </p:nvCxnSpPr>
        <p:spPr>
          <a:xfrm flipV="1">
            <a:off x="3719514" y="1541124"/>
            <a:ext cx="0" cy="174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57B2D52-48A0-401F-8570-D97C107AC523}"/>
              </a:ext>
            </a:extLst>
          </p:cNvPr>
          <p:cNvSpPr txBox="1"/>
          <p:nvPr/>
        </p:nvSpPr>
        <p:spPr>
          <a:xfrm>
            <a:off x="7793627" y="3059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F03A02-2106-4CF5-9BB3-E3B1B8918441}"/>
              </a:ext>
            </a:extLst>
          </p:cNvPr>
          <p:cNvSpPr txBox="1"/>
          <p:nvPr/>
        </p:nvSpPr>
        <p:spPr>
          <a:xfrm>
            <a:off x="2344729" y="4477357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sp>
        <p:nvSpPr>
          <p:cNvPr id="9" name="Can 1">
            <a:extLst>
              <a:ext uri="{FF2B5EF4-FFF2-40B4-BE49-F238E27FC236}">
                <a16:creationId xmlns:a16="http://schemas.microsoft.com/office/drawing/2014/main" id="{F16CCB07-C84F-493E-97E1-CF6A6CE3CA10}"/>
              </a:ext>
            </a:extLst>
          </p:cNvPr>
          <p:cNvSpPr/>
          <p:nvPr/>
        </p:nvSpPr>
        <p:spPr>
          <a:xfrm rot="5400000">
            <a:off x="5163913" y="1698075"/>
            <a:ext cx="161329" cy="3185477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Can 1">
            <a:extLst>
              <a:ext uri="{FF2B5EF4-FFF2-40B4-BE49-F238E27FC236}">
                <a16:creationId xmlns:a16="http://schemas.microsoft.com/office/drawing/2014/main" id="{CD00AD4E-53C0-4126-92C1-69C7791986D2}"/>
              </a:ext>
            </a:extLst>
          </p:cNvPr>
          <p:cNvSpPr/>
          <p:nvPr/>
        </p:nvSpPr>
        <p:spPr>
          <a:xfrm rot="13319319">
            <a:off x="6027764" y="2957124"/>
            <a:ext cx="212121" cy="226269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B3B92-05E2-4A2E-89C2-8BFC3E234656}"/>
              </a:ext>
            </a:extLst>
          </p:cNvPr>
          <p:cNvSpPr txBox="1"/>
          <p:nvPr/>
        </p:nvSpPr>
        <p:spPr>
          <a:xfrm>
            <a:off x="3577488" y="1058399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861BC7-D992-472F-A1AE-F542D1AD4A1D}"/>
              </a:ext>
            </a:extLst>
          </p:cNvPr>
          <p:cNvCxnSpPr>
            <a:cxnSpLocks/>
          </p:cNvCxnSpPr>
          <p:nvPr/>
        </p:nvCxnSpPr>
        <p:spPr>
          <a:xfrm flipH="1">
            <a:off x="3703209" y="3290814"/>
            <a:ext cx="34989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1454853-4BF7-4B77-94B6-561AFF6E6D8E}"/>
              </a:ext>
            </a:extLst>
          </p:cNvPr>
          <p:cNvCxnSpPr>
            <a:cxnSpLocks/>
          </p:cNvCxnSpPr>
          <p:nvPr/>
        </p:nvCxnSpPr>
        <p:spPr>
          <a:xfrm flipV="1">
            <a:off x="6837316" y="1915139"/>
            <a:ext cx="0" cy="12005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AAAFAC-4125-4FAA-83D6-770B758004D7}"/>
              </a:ext>
            </a:extLst>
          </p:cNvPr>
          <p:cNvCxnSpPr>
            <a:cxnSpLocks/>
          </p:cNvCxnSpPr>
          <p:nvPr/>
        </p:nvCxnSpPr>
        <p:spPr>
          <a:xfrm>
            <a:off x="3719514" y="2352175"/>
            <a:ext cx="31178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9752A7F-114C-4787-97F9-33A055B24F22}"/>
              </a:ext>
            </a:extLst>
          </p:cNvPr>
          <p:cNvSpPr txBox="1"/>
          <p:nvPr/>
        </p:nvSpPr>
        <p:spPr>
          <a:xfrm>
            <a:off x="5013326" y="216156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E1016C-8DBC-4B0F-A788-248B4F770E6D}"/>
              </a:ext>
            </a:extLst>
          </p:cNvPr>
          <p:cNvSpPr txBox="1"/>
          <p:nvPr/>
        </p:nvSpPr>
        <p:spPr>
          <a:xfrm>
            <a:off x="4326781" y="447735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BC8938-569A-42FA-B490-11DA35D3CB81}"/>
              </a:ext>
            </a:extLst>
          </p:cNvPr>
          <p:cNvCxnSpPr>
            <a:cxnSpLocks/>
          </p:cNvCxnSpPr>
          <p:nvPr/>
        </p:nvCxnSpPr>
        <p:spPr>
          <a:xfrm flipV="1">
            <a:off x="4545850" y="2941226"/>
            <a:ext cx="893245" cy="892028"/>
          </a:xfrm>
          <a:prstGeom prst="line">
            <a:avLst/>
          </a:prstGeom>
          <a:ln>
            <a:solidFill>
              <a:srgbClr val="FF0000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5A18C2-BEEB-4226-A89A-0C8397056088}"/>
              </a:ext>
            </a:extLst>
          </p:cNvPr>
          <p:cNvCxnSpPr>
            <a:cxnSpLocks/>
          </p:cNvCxnSpPr>
          <p:nvPr/>
        </p:nvCxnSpPr>
        <p:spPr>
          <a:xfrm flipH="1">
            <a:off x="5401594" y="2969231"/>
            <a:ext cx="37501" cy="194352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1EDC7CC-80E8-4A9A-AD5A-B897570F2406}"/>
              </a:ext>
            </a:extLst>
          </p:cNvPr>
          <p:cNvSpPr txBox="1"/>
          <p:nvPr/>
        </p:nvSpPr>
        <p:spPr>
          <a:xfrm>
            <a:off x="4352924" y="2807281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z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61B1D92-7616-4C7C-BF98-74D95AE98779}"/>
              </a:ext>
            </a:extLst>
          </p:cNvPr>
          <p:cNvCxnSpPr>
            <a:cxnSpLocks/>
          </p:cNvCxnSpPr>
          <p:nvPr/>
        </p:nvCxnSpPr>
        <p:spPr>
          <a:xfrm flipH="1" flipV="1">
            <a:off x="4494914" y="3857530"/>
            <a:ext cx="905100" cy="10346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4EB5677-4118-4286-B036-1C49FAB1DF54}"/>
              </a:ext>
            </a:extLst>
          </p:cNvPr>
          <p:cNvSpPr txBox="1"/>
          <p:nvPr/>
        </p:nvSpPr>
        <p:spPr>
          <a:xfrm>
            <a:off x="5013326" y="3629183"/>
            <a:ext cx="1295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y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1468A3E7-4099-47E5-BF26-47CB16CD1753}"/>
              </a:ext>
            </a:extLst>
          </p:cNvPr>
          <p:cNvSpPr/>
          <p:nvPr/>
        </p:nvSpPr>
        <p:spPr>
          <a:xfrm>
            <a:off x="4875414" y="3986178"/>
            <a:ext cx="1433309" cy="2286000"/>
          </a:xfrm>
          <a:prstGeom prst="arc">
            <a:avLst>
              <a:gd name="adj1" fmla="val 13786381"/>
              <a:gd name="adj2" fmla="val 157082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53DE663-7D68-41EA-AFBD-251DB47D0F0E}"/>
              </a:ext>
            </a:extLst>
          </p:cNvPr>
          <p:cNvSpPr txBox="1"/>
          <p:nvPr/>
        </p:nvSpPr>
        <p:spPr>
          <a:xfrm>
            <a:off x="4881212" y="383325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D237676-94E8-4F26-80C5-1939A6264100}"/>
              </a:ext>
            </a:extLst>
          </p:cNvPr>
          <p:cNvSpPr txBox="1"/>
          <p:nvPr/>
        </p:nvSpPr>
        <p:spPr>
          <a:xfrm>
            <a:off x="3263161" y="3059668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A827C12-5855-4AC2-AB1B-89618D345AEA}"/>
              </a:ext>
            </a:extLst>
          </p:cNvPr>
          <p:cNvCxnSpPr>
            <a:cxnSpLocks/>
          </p:cNvCxnSpPr>
          <p:nvPr/>
        </p:nvCxnSpPr>
        <p:spPr>
          <a:xfrm>
            <a:off x="5680279" y="4934816"/>
            <a:ext cx="905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54B2751-701C-4DE8-935C-EA5C9F873E64}"/>
              </a:ext>
            </a:extLst>
          </p:cNvPr>
          <p:cNvCxnSpPr>
            <a:cxnSpLocks/>
          </p:cNvCxnSpPr>
          <p:nvPr/>
        </p:nvCxnSpPr>
        <p:spPr>
          <a:xfrm flipV="1">
            <a:off x="6030539" y="3311362"/>
            <a:ext cx="1379315" cy="1619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EEC070E-D125-4600-BF74-368C9DDE64D2}"/>
              </a:ext>
            </a:extLst>
          </p:cNvPr>
          <p:cNvSpPr txBox="1"/>
          <p:nvPr/>
        </p:nvSpPr>
        <p:spPr>
          <a:xfrm>
            <a:off x="6500591" y="397933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</p:spTree>
    <p:extLst>
      <p:ext uri="{BB962C8B-B14F-4D97-AF65-F5344CB8AC3E}">
        <p14:creationId xmlns:p14="http://schemas.microsoft.com/office/powerpoint/2010/main" val="390666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562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>
            <a:off x="6050410" y="5201807"/>
            <a:ext cx="32766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4963887" y="5201808"/>
            <a:ext cx="1099815" cy="116398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Can 1"/>
          <p:cNvSpPr/>
          <p:nvPr/>
        </p:nvSpPr>
        <p:spPr>
          <a:xfrm>
            <a:off x="5736772" y="1197428"/>
            <a:ext cx="609600" cy="4114800"/>
          </a:xfrm>
          <a:prstGeom prst="can">
            <a:avLst>
              <a:gd name="adj" fmla="val 4285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4191000" y="1143000"/>
            <a:ext cx="2438400" cy="1828800"/>
          </a:xfrm>
          <a:prstGeom prst="cube">
            <a:avLst>
              <a:gd name="adj" fmla="val 8983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736772" y="1197429"/>
            <a:ext cx="609600" cy="272143"/>
          </a:xfrm>
          <a:prstGeom prst="ellipse">
            <a:avLst/>
          </a:prstGeom>
          <a:noFill/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052815" y="762001"/>
            <a:ext cx="0" cy="57149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9393348" y="501714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97141" y="15240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76962" y="638835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6041573" y="1333499"/>
            <a:ext cx="11243" cy="3868308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769429" y="5181600"/>
            <a:ext cx="271785" cy="337066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6063701" y="5192486"/>
            <a:ext cx="7181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8001000" y="5181601"/>
            <a:ext cx="838201" cy="1012373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011306" y="560089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27.5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 flipH="1">
            <a:off x="5105978" y="6193972"/>
            <a:ext cx="287325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302831" y="6050620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flipH="1" flipV="1">
            <a:off x="4588749" y="2895599"/>
            <a:ext cx="3412250" cy="330890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2971800" y="2819400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4596492" y="1328058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3449411" y="1328058"/>
            <a:ext cx="1656566" cy="14913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3892006" y="1902024"/>
            <a:ext cx="67999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32.5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6542314" y="1338944"/>
            <a:ext cx="9552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7019926" y="1338945"/>
            <a:ext cx="1" cy="384265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6749692" y="3121224"/>
            <a:ext cx="543739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in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>
            <a:off x="4588749" y="2895600"/>
            <a:ext cx="1308392" cy="12903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277695" y="3790176"/>
            <a:ext cx="1086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P=800 lbs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769428" y="492112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955546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1457129" y="4855645"/>
            <a:ext cx="2480709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2656114" y="3892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3555067" y="4947912"/>
            <a:ext cx="2186266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1901882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596244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33900" y="3892879"/>
            <a:ext cx="228600" cy="1524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25486" y="3778579"/>
            <a:ext cx="6923314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0" y="4953000"/>
            <a:ext cx="39624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Frame 7"/>
          <p:cNvSpPr/>
          <p:nvPr/>
        </p:nvSpPr>
        <p:spPr>
          <a:xfrm>
            <a:off x="1600200" y="76200"/>
            <a:ext cx="89154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8991600" y="2374322"/>
            <a:ext cx="0" cy="13933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415941" y="2004989"/>
            <a:ext cx="1178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lbs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6628" y="339836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91000" y="339712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2710544" y="298347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648200" y="2971800"/>
            <a:ext cx="0" cy="68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697482" y="3200400"/>
            <a:ext cx="62941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420826" y="30153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705601" y="30044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</p:spTree>
    <p:extLst>
      <p:ext uri="{BB962C8B-B14F-4D97-AF65-F5344CB8AC3E}">
        <p14:creationId xmlns:p14="http://schemas.microsoft.com/office/powerpoint/2010/main" val="4232341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9262492">
            <a:off x="3864860" y="3355697"/>
            <a:ext cx="4479921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4330337" y="3535351"/>
            <a:ext cx="17675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601980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1905000" y="6858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26352" y="2168764"/>
            <a:ext cx="1" cy="164123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7680960" y="21553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64351" y="3581400"/>
            <a:ext cx="15240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 kg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648200" y="48122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1100" y="3593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921502" y="19812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3548735" y="3526971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298372" y="334269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3768104" y="426720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017652" y="1823359"/>
            <a:ext cx="3254828" cy="2656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437018" y="3745468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357418" y="2950030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22932" y="1611086"/>
            <a:ext cx="499096" cy="424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6219570" y="2351314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8" name="Straight Connector 37"/>
          <p:cNvCxnSpPr/>
          <p:nvPr/>
        </p:nvCxnSpPr>
        <p:spPr>
          <a:xfrm>
            <a:off x="4604658" y="4822372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Arc 38"/>
          <p:cNvSpPr/>
          <p:nvPr/>
        </p:nvSpPr>
        <p:spPr>
          <a:xfrm>
            <a:off x="3940628" y="4136572"/>
            <a:ext cx="1371600" cy="1371600"/>
          </a:xfrm>
          <a:prstGeom prst="arc">
            <a:avLst>
              <a:gd name="adj1" fmla="val 18902108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366658" y="442038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24632364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2">
            <a:extLst>
              <a:ext uri="{FF2B5EF4-FFF2-40B4-BE49-F238E27FC236}">
                <a16:creationId xmlns:a16="http://schemas.microsoft.com/office/drawing/2014/main" id="{A766B215-8935-44F0-A10A-6577AC8A7789}"/>
              </a:ext>
            </a:extLst>
          </p:cNvPr>
          <p:cNvSpPr/>
          <p:nvPr/>
        </p:nvSpPr>
        <p:spPr>
          <a:xfrm rot="18153206">
            <a:off x="3377295" y="3541964"/>
            <a:ext cx="4982287" cy="252261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ABDA0F-7592-4FB7-A2F3-1A2F979F4DE7}"/>
              </a:ext>
            </a:extLst>
          </p:cNvPr>
          <p:cNvSpPr/>
          <p:nvPr/>
        </p:nvSpPr>
        <p:spPr>
          <a:xfrm>
            <a:off x="0" y="5794625"/>
            <a:ext cx="12192000" cy="10633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6CE865-5341-4B86-AD85-BF5AE1F7998A}"/>
              </a:ext>
            </a:extLst>
          </p:cNvPr>
          <p:cNvSpPr/>
          <p:nvPr/>
        </p:nvSpPr>
        <p:spPr>
          <a:xfrm>
            <a:off x="7284376" y="0"/>
            <a:ext cx="2344220" cy="579462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604CD85-04EF-4588-8CB5-04C425CC214A}"/>
              </a:ext>
            </a:extLst>
          </p:cNvPr>
          <p:cNvCxnSpPr>
            <a:cxnSpLocks/>
          </p:cNvCxnSpPr>
          <p:nvPr/>
        </p:nvCxnSpPr>
        <p:spPr>
          <a:xfrm>
            <a:off x="6456322" y="1500465"/>
            <a:ext cx="0" cy="130775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3E89D6-FED2-4E7D-8ED3-E4885DE6B09C}"/>
              </a:ext>
            </a:extLst>
          </p:cNvPr>
          <p:cNvSpPr txBox="1"/>
          <p:nvPr/>
        </p:nvSpPr>
        <p:spPr>
          <a:xfrm>
            <a:off x="5817942" y="102227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L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120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7B6256-7D23-4445-B669-5845163778FA}"/>
              </a:ext>
            </a:extLst>
          </p:cNvPr>
          <p:cNvSpPr txBox="1"/>
          <p:nvPr/>
        </p:nvSpPr>
        <p:spPr>
          <a:xfrm>
            <a:off x="5156834" y="2283647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  <a:latin typeface="Calibri"/>
              </a:rPr>
              <a:t>F</a:t>
            </a:r>
            <a:r>
              <a:rPr lang="en-US" baseline="-25000" dirty="0">
                <a:solidFill>
                  <a:srgbClr val="FF0000"/>
                </a:solidFill>
                <a:latin typeface="Calibri"/>
              </a:rPr>
              <a:t>G</a:t>
            </a:r>
            <a:r>
              <a:rPr lang="en-US" dirty="0">
                <a:solidFill>
                  <a:srgbClr val="FF0000"/>
                </a:solidFill>
                <a:latin typeface="Calibri"/>
              </a:rPr>
              <a:t> = 50 lbs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76E277-F7A4-4655-853F-56AC30AB520C}"/>
              </a:ext>
            </a:extLst>
          </p:cNvPr>
          <p:cNvCxnSpPr>
            <a:cxnSpLocks/>
          </p:cNvCxnSpPr>
          <p:nvPr/>
        </p:nvCxnSpPr>
        <p:spPr>
          <a:xfrm>
            <a:off x="5817942" y="2892073"/>
            <a:ext cx="0" cy="8468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9B0F4F4E-4C89-48BB-A165-11512B499D13}"/>
              </a:ext>
            </a:extLst>
          </p:cNvPr>
          <p:cNvSpPr/>
          <p:nvPr/>
        </p:nvSpPr>
        <p:spPr>
          <a:xfrm>
            <a:off x="3925363" y="5071886"/>
            <a:ext cx="1371600" cy="1371600"/>
          </a:xfrm>
          <a:prstGeom prst="arc">
            <a:avLst>
              <a:gd name="adj1" fmla="val 17824699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C81990-EDE6-45FB-9D7F-5926D9230EC2}"/>
              </a:ext>
            </a:extLst>
          </p:cNvPr>
          <p:cNvSpPr txBox="1"/>
          <p:nvPr/>
        </p:nvSpPr>
        <p:spPr>
          <a:xfrm>
            <a:off x="5214909" y="51728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9020F6-ACE7-4074-BE71-6160CD1E6A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72855" y="4930079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C34383-1E4B-49E3-BF08-471A409756D7}"/>
              </a:ext>
            </a:extLst>
          </p:cNvPr>
          <p:cNvCxnSpPr>
            <a:cxnSpLocks/>
          </p:cNvCxnSpPr>
          <p:nvPr/>
        </p:nvCxnSpPr>
        <p:spPr>
          <a:xfrm flipV="1">
            <a:off x="3925363" y="3428958"/>
            <a:ext cx="1285573" cy="19285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4012AE8-22BC-484C-BB0F-0237A05FB40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962401" y="2986493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A07517-7AF4-46AD-98E8-126DA8639B39}"/>
              </a:ext>
            </a:extLst>
          </p:cNvPr>
          <p:cNvCxnSpPr>
            <a:cxnSpLocks/>
          </p:cNvCxnSpPr>
          <p:nvPr/>
        </p:nvCxnSpPr>
        <p:spPr>
          <a:xfrm>
            <a:off x="6611176" y="2890020"/>
            <a:ext cx="558979" cy="354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DEE3D1-3663-45D9-A115-0AD3E6DF6D9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170896" y="3696108"/>
            <a:ext cx="505016" cy="817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F50D30-79DE-4242-8ED6-289326ED27C1}"/>
              </a:ext>
            </a:extLst>
          </p:cNvPr>
          <p:cNvCxnSpPr>
            <a:cxnSpLocks/>
          </p:cNvCxnSpPr>
          <p:nvPr/>
        </p:nvCxnSpPr>
        <p:spPr>
          <a:xfrm flipV="1">
            <a:off x="6344936" y="3142527"/>
            <a:ext cx="608502" cy="922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3A77AD0-B5D0-4C33-AA3B-F7671F0936F9}"/>
              </a:ext>
            </a:extLst>
          </p:cNvPr>
          <p:cNvSpPr txBox="1"/>
          <p:nvPr/>
        </p:nvSpPr>
        <p:spPr>
          <a:xfrm>
            <a:off x="6451506" y="333799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BB9300-A59E-452F-B99C-3489975EB60A}"/>
              </a:ext>
            </a:extLst>
          </p:cNvPr>
          <p:cNvSpPr txBox="1"/>
          <p:nvPr/>
        </p:nvSpPr>
        <p:spPr>
          <a:xfrm>
            <a:off x="4332479" y="419698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E92630B6-4620-4096-BB41-CC2A15E80DB7}"/>
              </a:ext>
            </a:extLst>
          </p:cNvPr>
          <p:cNvSpPr/>
          <p:nvPr/>
        </p:nvSpPr>
        <p:spPr>
          <a:xfrm>
            <a:off x="2209800" y="-164387"/>
            <a:ext cx="6502685" cy="7098587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1081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7B601A2B-314C-4017-BB92-051D56F5C57D}"/>
              </a:ext>
            </a:extLst>
          </p:cNvPr>
          <p:cNvGrpSpPr/>
          <p:nvPr/>
        </p:nvGrpSpPr>
        <p:grpSpPr>
          <a:xfrm rot="495740">
            <a:off x="292795" y="1690379"/>
            <a:ext cx="12058436" cy="4926876"/>
            <a:chOff x="-9815" y="2065106"/>
            <a:chExt cx="12058436" cy="4926876"/>
          </a:xfrm>
        </p:grpSpPr>
        <p:pic>
          <p:nvPicPr>
            <p:cNvPr id="10" name="Picture 4" descr="alt=">
              <a:extLst>
                <a:ext uri="{FF2B5EF4-FFF2-40B4-BE49-F238E27FC236}">
                  <a16:creationId xmlns:a16="http://schemas.microsoft.com/office/drawing/2014/main" id="{E7916EC8-2B0A-41B7-9BF2-157A287DE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60792" y="2672479"/>
              <a:ext cx="5903757" cy="2892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61D6DED-E0EA-472A-B712-684079E3F411}"/>
                </a:ext>
              </a:extLst>
            </p:cNvPr>
            <p:cNvSpPr/>
            <p:nvPr/>
          </p:nvSpPr>
          <p:spPr>
            <a:xfrm>
              <a:off x="6626832" y="4118899"/>
              <a:ext cx="137160" cy="13716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CA3B83-DA5B-49EB-B678-466811B7B312}"/>
                </a:ext>
              </a:extLst>
            </p:cNvPr>
            <p:cNvSpPr/>
            <p:nvPr/>
          </p:nvSpPr>
          <p:spPr>
            <a:xfrm>
              <a:off x="-9815" y="5177470"/>
              <a:ext cx="12058436" cy="18145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9D0426F-0338-4CAB-BEA7-8A1812081729}"/>
                </a:ext>
              </a:extLst>
            </p:cNvPr>
            <p:cNvSpPr txBox="1"/>
            <p:nvPr/>
          </p:nvSpPr>
          <p:spPr>
            <a:xfrm>
              <a:off x="6763992" y="3807343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A1E428F-97FC-4017-974D-483565946658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065106"/>
              <a:ext cx="0" cy="29178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9C6147B-2179-4486-93CC-A0985BF65C6E}"/>
                </a:ext>
              </a:extLst>
            </p:cNvPr>
            <p:cNvCxnSpPr>
              <a:cxnSpLocks/>
            </p:cNvCxnSpPr>
            <p:nvPr/>
          </p:nvCxnSpPr>
          <p:spPr>
            <a:xfrm>
              <a:off x="6683426" y="2065106"/>
              <a:ext cx="0" cy="18797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CDDB160-84B9-4C8D-AD56-D76D8773D103}"/>
                </a:ext>
              </a:extLst>
            </p:cNvPr>
            <p:cNvCxnSpPr>
              <a:cxnSpLocks/>
            </p:cNvCxnSpPr>
            <p:nvPr/>
          </p:nvCxnSpPr>
          <p:spPr>
            <a:xfrm>
              <a:off x="8000144" y="2065106"/>
              <a:ext cx="0" cy="281434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77C468B-8A1D-495A-ADFC-473D982476C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01337" y="4176675"/>
              <a:ext cx="2889936" cy="1080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43A6EA9-4501-4930-9C2E-73A5B1181376}"/>
                </a:ext>
              </a:extLst>
            </p:cNvPr>
            <p:cNvCxnSpPr>
              <a:cxnSpLocks/>
            </p:cNvCxnSpPr>
            <p:nvPr/>
          </p:nvCxnSpPr>
          <p:spPr>
            <a:xfrm>
              <a:off x="4674742" y="2527443"/>
              <a:ext cx="332540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CCEAB93-2332-453C-8F22-993F46042D27}"/>
                </a:ext>
              </a:extLst>
            </p:cNvPr>
            <p:cNvSpPr txBox="1"/>
            <p:nvPr/>
          </p:nvSpPr>
          <p:spPr>
            <a:xfrm>
              <a:off x="5579320" y="235387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4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A06042C-F998-4173-BDE9-D830E1A4EB44}"/>
                </a:ext>
              </a:extLst>
            </p:cNvPr>
            <p:cNvSpPr txBox="1"/>
            <p:nvPr/>
          </p:nvSpPr>
          <p:spPr>
            <a:xfrm>
              <a:off x="7065167" y="2353045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5A694B6-A0C6-47CC-845F-361CB3F995F9}"/>
                </a:ext>
              </a:extLst>
            </p:cNvPr>
            <p:cNvCxnSpPr>
              <a:cxnSpLocks/>
            </p:cNvCxnSpPr>
            <p:nvPr/>
          </p:nvCxnSpPr>
          <p:spPr>
            <a:xfrm>
              <a:off x="9306675" y="4187479"/>
              <a:ext cx="0" cy="9899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C101D7-E5F1-4FE8-828F-5694454E1DD4}"/>
                </a:ext>
              </a:extLst>
            </p:cNvPr>
            <p:cNvSpPr txBox="1"/>
            <p:nvPr/>
          </p:nvSpPr>
          <p:spPr>
            <a:xfrm>
              <a:off x="9127466" y="4485494"/>
              <a:ext cx="48603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srgbClr val="4F81BD"/>
                  </a:solidFill>
                  <a:latin typeface="Calibri"/>
                </a:rPr>
                <a:t>2 ft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9" name="Frame 38">
            <a:extLst>
              <a:ext uri="{FF2B5EF4-FFF2-40B4-BE49-F238E27FC236}">
                <a16:creationId xmlns:a16="http://schemas.microsoft.com/office/drawing/2014/main" id="{75FBD522-C1F7-4B4A-9C13-F83C5D0A0356}"/>
              </a:ext>
            </a:extLst>
          </p:cNvPr>
          <p:cNvSpPr/>
          <p:nvPr/>
        </p:nvSpPr>
        <p:spPr>
          <a:xfrm>
            <a:off x="2961794" y="183953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3642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ounded Rectangle 22"/>
          <p:cNvSpPr/>
          <p:nvPr/>
        </p:nvSpPr>
        <p:spPr>
          <a:xfrm rot="20108558">
            <a:off x="5970089" y="280176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 rot="14462270">
            <a:off x="8684071" y="3248729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>
            <a:off x="1524000" y="2514600"/>
            <a:ext cx="9144000" cy="4343400"/>
          </a:xfrm>
          <a:prstGeom prst="triangle">
            <a:avLst>
              <a:gd name="adj" fmla="val 100000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 rot="20091558">
            <a:off x="4107636" y="3288644"/>
            <a:ext cx="2743200" cy="12954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876800" y="4659086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6400800" y="3929744"/>
            <a:ext cx="457200" cy="457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24" idx="5"/>
            <a:endCxn id="14" idx="1"/>
          </p:cNvCxnSpPr>
          <p:nvPr/>
        </p:nvCxnSpPr>
        <p:spPr>
          <a:xfrm>
            <a:off x="6687399" y="2835203"/>
            <a:ext cx="2263432" cy="3058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5433516" y="389062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10244" y="346561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 rot="19862270">
            <a:off x="8949052" y="310796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5246914" y="5192486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/>
          <p:cNvSpPr/>
          <p:nvPr/>
        </p:nvSpPr>
        <p:spPr>
          <a:xfrm>
            <a:off x="8316686" y="2481942"/>
            <a:ext cx="1371600" cy="1371600"/>
          </a:xfrm>
          <a:prstGeom prst="arc">
            <a:avLst>
              <a:gd name="adj1" fmla="val 8768518"/>
              <a:gd name="adj2" fmla="val 1151622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816228" y="313547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6792686" y="4452258"/>
            <a:ext cx="228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3572" y="3056642"/>
            <a:ext cx="762000" cy="1591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 rot="19862270">
            <a:off x="6597738" y="27768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5524956" y="4026930"/>
            <a:ext cx="723444" cy="1372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5372100" y="4462046"/>
            <a:ext cx="2095500" cy="10243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479236" y="5117068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324600" y="4757056"/>
            <a:ext cx="486030" cy="3693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2m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991828" y="4461159"/>
            <a:ext cx="441845" cy="30777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124200" y="6128656"/>
            <a:ext cx="1676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Arc 42"/>
          <p:cNvSpPr/>
          <p:nvPr/>
        </p:nvSpPr>
        <p:spPr>
          <a:xfrm>
            <a:off x="2460170" y="5442856"/>
            <a:ext cx="1371600" cy="1371600"/>
          </a:xfrm>
          <a:prstGeom prst="arc">
            <a:avLst>
              <a:gd name="adj1" fmla="val 1987983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886200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45" name="Straight Connector 44"/>
          <p:cNvCxnSpPr/>
          <p:nvPr/>
        </p:nvCxnSpPr>
        <p:spPr>
          <a:xfrm flipH="1">
            <a:off x="3581400" y="3982064"/>
            <a:ext cx="1772014" cy="818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3581400" y="4255532"/>
            <a:ext cx="685800" cy="1307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3701142" y="4920342"/>
            <a:ext cx="6607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1.5m</a:t>
            </a:r>
          </a:p>
        </p:txBody>
      </p:sp>
      <p:sp>
        <p:nvSpPr>
          <p:cNvPr id="53" name="Frame 52"/>
          <p:cNvSpPr/>
          <p:nvPr/>
        </p:nvSpPr>
        <p:spPr>
          <a:xfrm>
            <a:off x="2209800" y="914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flipH="1">
            <a:off x="3276600" y="2865088"/>
            <a:ext cx="3280128" cy="1521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429000" y="4321628"/>
            <a:ext cx="486030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1m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937818" y="471179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75617" y="398571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4457597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be 1"/>
          <p:cNvSpPr/>
          <p:nvPr/>
        </p:nvSpPr>
        <p:spPr>
          <a:xfrm>
            <a:off x="3581400" y="3581400"/>
            <a:ext cx="4114800" cy="381000"/>
          </a:xfrm>
          <a:prstGeom prst="cube">
            <a:avLst>
              <a:gd name="adj" fmla="val 4214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Cube 2"/>
          <p:cNvSpPr/>
          <p:nvPr/>
        </p:nvSpPr>
        <p:spPr>
          <a:xfrm>
            <a:off x="5791200" y="2895600"/>
            <a:ext cx="2971800" cy="2819400"/>
          </a:xfrm>
          <a:prstGeom prst="cube">
            <a:avLst>
              <a:gd name="adj" fmla="val 92463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209800" y="53340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 flipV="1">
            <a:off x="2209800" y="4648200"/>
            <a:ext cx="723900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2220686" y="4495800"/>
            <a:ext cx="0" cy="838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42846" y="51493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904292" y="4343791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051409" y="41206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Z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810000" y="2699266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6096000" y="44196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458200" y="2057400"/>
            <a:ext cx="0" cy="95833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172637" y="2646402"/>
            <a:ext cx="3733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763001" y="1908565"/>
            <a:ext cx="375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419990" y="4898767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7772400" y="2831069"/>
            <a:ext cx="0" cy="8265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7924801" y="3810001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608591" y="3097083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248401" y="5562210"/>
            <a:ext cx="106278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6779790" y="3097084"/>
            <a:ext cx="2360190" cy="2465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810000" y="3097082"/>
            <a:ext cx="396240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410200" y="2923384"/>
            <a:ext cx="625492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3" name="Rectangle 22"/>
          <p:cNvSpPr/>
          <p:nvPr/>
        </p:nvSpPr>
        <p:spPr>
          <a:xfrm>
            <a:off x="7383455" y="46217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732544" y="325055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ft</a:t>
            </a:r>
          </a:p>
        </p:txBody>
      </p:sp>
    </p:spTree>
    <p:extLst>
      <p:ext uri="{BB962C8B-B14F-4D97-AF65-F5344CB8AC3E}">
        <p14:creationId xmlns:p14="http://schemas.microsoft.com/office/powerpoint/2010/main" val="3785474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931337-1E49-4618-B67B-CC98382A91FE}"/>
              </a:ext>
            </a:extLst>
          </p:cNvPr>
          <p:cNvCxnSpPr>
            <a:cxnSpLocks/>
          </p:cNvCxnSpPr>
          <p:nvPr/>
        </p:nvCxnSpPr>
        <p:spPr>
          <a:xfrm flipV="1">
            <a:off x="3239265" y="913472"/>
            <a:ext cx="1113064" cy="3277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EFAAB94B-6CC4-4D3F-AF8D-8B806723DD0D}"/>
              </a:ext>
            </a:extLst>
          </p:cNvPr>
          <p:cNvSpPr/>
          <p:nvPr/>
        </p:nvSpPr>
        <p:spPr>
          <a:xfrm rot="748615">
            <a:off x="2943904" y="3704327"/>
            <a:ext cx="399708" cy="721608"/>
          </a:xfrm>
          <a:prstGeom prst="arc">
            <a:avLst>
              <a:gd name="adj1" fmla="val 4377858"/>
              <a:gd name="adj2" fmla="val 7247261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C91F33B1-18A4-491D-B85C-3A829B916CED}"/>
              </a:ext>
            </a:extLst>
          </p:cNvPr>
          <p:cNvSpPr/>
          <p:nvPr/>
        </p:nvSpPr>
        <p:spPr>
          <a:xfrm rot="6408454">
            <a:off x="4942758" y="922232"/>
            <a:ext cx="569174" cy="7646446"/>
          </a:xfrm>
          <a:prstGeom prst="can">
            <a:avLst>
              <a:gd name="adj" fmla="val 40552"/>
            </a:avLst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399C37C-2BEF-4739-857C-4800F22A07CB}"/>
              </a:ext>
            </a:extLst>
          </p:cNvPr>
          <p:cNvCxnSpPr>
            <a:cxnSpLocks/>
          </p:cNvCxnSpPr>
          <p:nvPr/>
        </p:nvCxnSpPr>
        <p:spPr>
          <a:xfrm flipV="1">
            <a:off x="8137135" y="2979507"/>
            <a:ext cx="0" cy="23527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79B595CE-0E9E-4AC8-A6DE-9694B578E231}"/>
              </a:ext>
            </a:extLst>
          </p:cNvPr>
          <p:cNvSpPr/>
          <p:nvPr/>
        </p:nvSpPr>
        <p:spPr>
          <a:xfrm rot="748615">
            <a:off x="7952831" y="5272834"/>
            <a:ext cx="475655" cy="683661"/>
          </a:xfrm>
          <a:prstGeom prst="arc">
            <a:avLst>
              <a:gd name="adj1" fmla="val 4520743"/>
              <a:gd name="adj2" fmla="val 15030742"/>
            </a:avLst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279CC7-A517-4487-ABAA-9213E464314E}"/>
              </a:ext>
            </a:extLst>
          </p:cNvPr>
          <p:cNvCxnSpPr>
            <a:cxnSpLocks/>
          </p:cNvCxnSpPr>
          <p:nvPr/>
        </p:nvCxnSpPr>
        <p:spPr>
          <a:xfrm flipH="1" flipV="1">
            <a:off x="1935187" y="1898466"/>
            <a:ext cx="1068240" cy="24577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E36E6C1-659B-47EE-994E-95BAAA9A39EC}"/>
              </a:ext>
            </a:extLst>
          </p:cNvPr>
          <p:cNvCxnSpPr>
            <a:cxnSpLocks/>
          </p:cNvCxnSpPr>
          <p:nvPr/>
        </p:nvCxnSpPr>
        <p:spPr>
          <a:xfrm>
            <a:off x="1397288" y="916102"/>
            <a:ext cx="8573980" cy="2577561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24EED4B-C704-4BD3-8AA2-5DBE4CC28CFF}"/>
              </a:ext>
            </a:extLst>
          </p:cNvPr>
          <p:cNvCxnSpPr>
            <a:cxnSpLocks/>
          </p:cNvCxnSpPr>
          <p:nvPr/>
        </p:nvCxnSpPr>
        <p:spPr>
          <a:xfrm flipV="1">
            <a:off x="1208927" y="611310"/>
            <a:ext cx="4018418" cy="15466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173798C-E8A4-4854-8D11-B2A9E9277431}"/>
              </a:ext>
            </a:extLst>
          </p:cNvPr>
          <p:cNvSpPr txBox="1"/>
          <p:nvPr/>
        </p:nvSpPr>
        <p:spPr>
          <a:xfrm>
            <a:off x="10062675" y="3407246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298700-704C-41F5-BDF0-B3C53E653064}"/>
              </a:ext>
            </a:extLst>
          </p:cNvPr>
          <p:cNvSpPr txBox="1"/>
          <p:nvPr/>
        </p:nvSpPr>
        <p:spPr>
          <a:xfrm>
            <a:off x="767494" y="2070770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C3DB69-BEFC-4C2E-96D3-62ECDDFF3F7F}"/>
              </a:ext>
            </a:extLst>
          </p:cNvPr>
          <p:cNvCxnSpPr>
            <a:cxnSpLocks/>
          </p:cNvCxnSpPr>
          <p:nvPr/>
        </p:nvCxnSpPr>
        <p:spPr>
          <a:xfrm>
            <a:off x="3094834" y="729465"/>
            <a:ext cx="0" cy="3073373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triangl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737C20A-6E02-4033-A671-862FC55AEE21}"/>
              </a:ext>
            </a:extLst>
          </p:cNvPr>
          <p:cNvSpPr txBox="1"/>
          <p:nvPr/>
        </p:nvSpPr>
        <p:spPr>
          <a:xfrm>
            <a:off x="2950403" y="24197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4FFF47D-B900-4CF9-A8A3-C8AFD33C0214}"/>
              </a:ext>
            </a:extLst>
          </p:cNvPr>
          <p:cNvCxnSpPr>
            <a:cxnSpLocks/>
          </p:cNvCxnSpPr>
          <p:nvPr/>
        </p:nvCxnSpPr>
        <p:spPr>
          <a:xfrm>
            <a:off x="1571946" y="415589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DB4DA3E-0C51-4FF1-A335-7A37F1B611F8}"/>
              </a:ext>
            </a:extLst>
          </p:cNvPr>
          <p:cNvCxnSpPr>
            <a:cxnSpLocks/>
          </p:cNvCxnSpPr>
          <p:nvPr/>
        </p:nvCxnSpPr>
        <p:spPr>
          <a:xfrm>
            <a:off x="3072573" y="4623466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725CC7-7B23-446E-961D-EB0742C7D480}"/>
              </a:ext>
            </a:extLst>
          </p:cNvPr>
          <p:cNvCxnSpPr>
            <a:cxnSpLocks/>
          </p:cNvCxnSpPr>
          <p:nvPr/>
        </p:nvCxnSpPr>
        <p:spPr>
          <a:xfrm>
            <a:off x="8136022" y="6003945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339FC7-3B95-4C30-AACB-547A508952A2}"/>
              </a:ext>
            </a:extLst>
          </p:cNvPr>
          <p:cNvCxnSpPr>
            <a:cxnSpLocks/>
          </p:cNvCxnSpPr>
          <p:nvPr/>
        </p:nvCxnSpPr>
        <p:spPr>
          <a:xfrm>
            <a:off x="8740485" y="6182540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278DE9B-DC19-4F7A-8D57-752F916D9667}"/>
              </a:ext>
            </a:extLst>
          </p:cNvPr>
          <p:cNvCxnSpPr>
            <a:cxnSpLocks/>
          </p:cNvCxnSpPr>
          <p:nvPr/>
        </p:nvCxnSpPr>
        <p:spPr>
          <a:xfrm>
            <a:off x="1571946" y="4460592"/>
            <a:ext cx="7168539" cy="20158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59B69EF-838F-4CD0-8A2E-0367A8157EF5}"/>
              </a:ext>
            </a:extLst>
          </p:cNvPr>
          <p:cNvCxnSpPr>
            <a:cxnSpLocks/>
          </p:cNvCxnSpPr>
          <p:nvPr/>
        </p:nvCxnSpPr>
        <p:spPr>
          <a:xfrm flipH="1" flipV="1">
            <a:off x="8793152" y="5830331"/>
            <a:ext cx="713467" cy="2231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8AE8FB2-9C6A-48A3-9551-8C5822988BF1}"/>
              </a:ext>
            </a:extLst>
          </p:cNvPr>
          <p:cNvCxnSpPr>
            <a:cxnSpLocks/>
          </p:cNvCxnSpPr>
          <p:nvPr/>
        </p:nvCxnSpPr>
        <p:spPr>
          <a:xfrm flipV="1">
            <a:off x="9220962" y="3297571"/>
            <a:ext cx="0" cy="2644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83D37FC-447C-44B9-AECA-2FEAF6A0BE3A}"/>
              </a:ext>
            </a:extLst>
          </p:cNvPr>
          <p:cNvCxnSpPr>
            <a:cxnSpLocks/>
          </p:cNvCxnSpPr>
          <p:nvPr/>
        </p:nvCxnSpPr>
        <p:spPr>
          <a:xfrm>
            <a:off x="1935187" y="1197861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260B68-6AC9-4A8A-98F7-1E488BF2519E}"/>
              </a:ext>
            </a:extLst>
          </p:cNvPr>
          <p:cNvCxnSpPr>
            <a:cxnSpLocks/>
          </p:cNvCxnSpPr>
          <p:nvPr/>
        </p:nvCxnSpPr>
        <p:spPr>
          <a:xfrm>
            <a:off x="4327245" y="241978"/>
            <a:ext cx="0" cy="589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CC640A6-44A3-47F7-8274-AEFF75B14492}"/>
              </a:ext>
            </a:extLst>
          </p:cNvPr>
          <p:cNvCxnSpPr>
            <a:cxnSpLocks/>
          </p:cNvCxnSpPr>
          <p:nvPr/>
        </p:nvCxnSpPr>
        <p:spPr>
          <a:xfrm flipH="1">
            <a:off x="1935187" y="554804"/>
            <a:ext cx="2392058" cy="8938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4E8A351-0E46-41C0-8B9A-E46893435687}"/>
              </a:ext>
            </a:extLst>
          </p:cNvPr>
          <p:cNvSpPr/>
          <p:nvPr/>
        </p:nvSpPr>
        <p:spPr>
          <a:xfrm>
            <a:off x="1988662" y="446729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2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0A65014-7D93-4031-99B6-94A0DBB9544B}"/>
              </a:ext>
            </a:extLst>
          </p:cNvPr>
          <p:cNvSpPr/>
          <p:nvPr/>
        </p:nvSpPr>
        <p:spPr>
          <a:xfrm>
            <a:off x="4886750" y="528386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6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67234B0-21CD-4170-A467-655DBB9CF4DA}"/>
              </a:ext>
            </a:extLst>
          </p:cNvPr>
          <p:cNvSpPr/>
          <p:nvPr/>
        </p:nvSpPr>
        <p:spPr>
          <a:xfrm>
            <a:off x="8969154" y="437612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4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71DA049-784F-4B0C-88FC-154B8F9D6C46}"/>
              </a:ext>
            </a:extLst>
          </p:cNvPr>
          <p:cNvSpPr/>
          <p:nvPr/>
        </p:nvSpPr>
        <p:spPr>
          <a:xfrm>
            <a:off x="2220732" y="1046944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7E12B24-7029-4C61-B28B-7006CC2515A0}"/>
              </a:ext>
            </a:extLst>
          </p:cNvPr>
          <p:cNvSpPr/>
          <p:nvPr/>
        </p:nvSpPr>
        <p:spPr>
          <a:xfrm>
            <a:off x="3450112" y="54282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64C0412-C542-4BB4-BEA8-8C390491F8C9}"/>
              </a:ext>
            </a:extLst>
          </p:cNvPr>
          <p:cNvSpPr/>
          <p:nvPr/>
        </p:nvSpPr>
        <p:spPr>
          <a:xfrm>
            <a:off x="8168962" y="623844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0070C0"/>
                </a:solidFill>
                <a:latin typeface="Calibri"/>
              </a:rPr>
              <a:t>1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AF23A7E3-8BF8-4309-A80A-1DEEAB5BE881}"/>
              </a:ext>
            </a:extLst>
          </p:cNvPr>
          <p:cNvSpPr/>
          <p:nvPr/>
        </p:nvSpPr>
        <p:spPr>
          <a:xfrm rot="20488958">
            <a:off x="4180930" y="895335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F9B4E964-E168-4AC4-8232-D1D344C9F08F}"/>
              </a:ext>
            </a:extLst>
          </p:cNvPr>
          <p:cNvSpPr/>
          <p:nvPr/>
        </p:nvSpPr>
        <p:spPr>
          <a:xfrm rot="20488958">
            <a:off x="1820784" y="1808088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C7C1095-42DF-48C8-9646-809165D0DACB}"/>
              </a:ext>
            </a:extLst>
          </p:cNvPr>
          <p:cNvSpPr/>
          <p:nvPr/>
        </p:nvSpPr>
        <p:spPr>
          <a:xfrm rot="20488958">
            <a:off x="7987048" y="2873010"/>
            <a:ext cx="297950" cy="142154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96D1DE-4A13-4167-996F-16244A945B7A}"/>
              </a:ext>
            </a:extLst>
          </p:cNvPr>
          <p:cNvSpPr txBox="1"/>
          <p:nvPr/>
        </p:nvSpPr>
        <p:spPr>
          <a:xfrm>
            <a:off x="1571158" y="148647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C0AFE522-5699-468C-9F43-5824B1BA3B74}"/>
              </a:ext>
            </a:extLst>
          </p:cNvPr>
          <p:cNvSpPr txBox="1"/>
          <p:nvPr/>
        </p:nvSpPr>
        <p:spPr>
          <a:xfrm>
            <a:off x="4372822" y="4945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4871CFE-CA57-4601-9A12-5E3DECECEA3E}"/>
              </a:ext>
            </a:extLst>
          </p:cNvPr>
          <p:cNvSpPr txBox="1"/>
          <p:nvPr/>
        </p:nvSpPr>
        <p:spPr>
          <a:xfrm>
            <a:off x="7990159" y="238497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8044752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/>
          <p:cNvCxnSpPr/>
          <p:nvPr/>
        </p:nvCxnSpPr>
        <p:spPr>
          <a:xfrm>
            <a:off x="3505203" y="1131429"/>
            <a:ext cx="4495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438401" y="14478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7568271" y="17172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val 5"/>
          <p:cNvSpPr/>
          <p:nvPr/>
        </p:nvSpPr>
        <p:spPr>
          <a:xfrm>
            <a:off x="7955281" y="15546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6200000">
            <a:off x="4050008" y="17281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4437018" y="15655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0" y="20489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505200" y="825946"/>
            <a:ext cx="0" cy="6109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124201" y="47975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291944" y="5334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920702" y="1640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491447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152771" y="9470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8001000" y="9906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65140" y="95872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965540" y="9478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491447" y="4789030"/>
            <a:ext cx="3509554" cy="2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2438401" y="5105400"/>
            <a:ext cx="571500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ounded Rectangle 24"/>
          <p:cNvSpPr/>
          <p:nvPr/>
        </p:nvSpPr>
        <p:spPr>
          <a:xfrm rot="16200000">
            <a:off x="7568271" y="5374845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955281" y="521229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ounded Rectangle 26"/>
          <p:cNvSpPr/>
          <p:nvPr/>
        </p:nvSpPr>
        <p:spPr>
          <a:xfrm rot="16200000">
            <a:off x="4050008" y="5385731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524000" y="5706508"/>
            <a:ext cx="91440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5334000" y="419100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920343" y="38434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>
            <a:off x="4491447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659085" y="460465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8001000" y="4648200"/>
            <a:ext cx="0" cy="391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453910" y="460544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ft</a:t>
            </a:r>
          </a:p>
        </p:txBody>
      </p:sp>
      <p:sp>
        <p:nvSpPr>
          <p:cNvPr id="41" name="Frame 40"/>
          <p:cNvSpPr/>
          <p:nvPr/>
        </p:nvSpPr>
        <p:spPr>
          <a:xfrm>
            <a:off x="1371600" y="-609600"/>
            <a:ext cx="8001000" cy="3810000"/>
          </a:xfrm>
          <a:prstGeom prst="frame">
            <a:avLst>
              <a:gd name="adj1" fmla="val 26202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Frame 41"/>
          <p:cNvSpPr/>
          <p:nvPr/>
        </p:nvSpPr>
        <p:spPr>
          <a:xfrm>
            <a:off x="1447800" y="3124200"/>
            <a:ext cx="8001000" cy="3733800"/>
          </a:xfrm>
          <a:prstGeom prst="frame">
            <a:avLst>
              <a:gd name="adj1" fmla="val 2357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9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42D7B-8277-4F02-A510-1A1C3C56869D}"/>
              </a:ext>
            </a:extLst>
          </p:cNvPr>
          <p:cNvSpPr txBox="1"/>
          <p:nvPr/>
        </p:nvSpPr>
        <p:spPr>
          <a:xfrm>
            <a:off x="5585900" y="435131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4788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ross 1">
            <a:extLst>
              <a:ext uri="{FF2B5EF4-FFF2-40B4-BE49-F238E27FC236}">
                <a16:creationId xmlns:a16="http://schemas.microsoft.com/office/drawing/2014/main" id="{60E59033-A24D-42C6-BCB7-15E1BC5AE276}"/>
              </a:ext>
            </a:extLst>
          </p:cNvPr>
          <p:cNvSpPr/>
          <p:nvPr/>
        </p:nvSpPr>
        <p:spPr>
          <a:xfrm>
            <a:off x="750013" y="1143000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09E9D6D-A490-450B-88C7-8C48B4BCC19E}"/>
              </a:ext>
            </a:extLst>
          </p:cNvPr>
          <p:cNvCxnSpPr>
            <a:cxnSpLocks/>
          </p:cNvCxnSpPr>
          <p:nvPr/>
        </p:nvCxnSpPr>
        <p:spPr>
          <a:xfrm flipV="1">
            <a:off x="750013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/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76AE3D-5AFC-4B2E-B569-CC33B0E86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6347" y="4756463"/>
                <a:ext cx="187271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D844FDC-829C-483F-A7D8-F08F018D5B19}"/>
              </a:ext>
            </a:extLst>
          </p:cNvPr>
          <p:cNvCxnSpPr>
            <a:cxnSpLocks/>
          </p:cNvCxnSpPr>
          <p:nvPr/>
        </p:nvCxnSpPr>
        <p:spPr>
          <a:xfrm flipV="1">
            <a:off x="4212406" y="342900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/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3FBA31-69DE-4556-BB44-9EB4825A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4709" y="4756463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C9BB605-4D16-4A69-B1DD-BBBCD1D7BB8B}"/>
              </a:ext>
            </a:extLst>
          </p:cNvPr>
          <p:cNvCxnSpPr>
            <a:cxnSpLocks/>
          </p:cNvCxnSpPr>
          <p:nvPr/>
        </p:nvCxnSpPr>
        <p:spPr>
          <a:xfrm>
            <a:off x="1880171" y="5715000"/>
            <a:ext cx="1155842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/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06A6B36-1E19-4F9B-878E-FFD93BFB6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2" y="5530335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F5008B-5DDC-4585-9C48-DB92B0794D84}"/>
              </a:ext>
            </a:extLst>
          </p:cNvPr>
          <p:cNvCxnSpPr>
            <a:cxnSpLocks/>
          </p:cNvCxnSpPr>
          <p:nvPr/>
        </p:nvCxnSpPr>
        <p:spPr>
          <a:xfrm flipH="1" flipV="1">
            <a:off x="3036013" y="1128874"/>
            <a:ext cx="1990154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/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9D85340-9350-47C9-BEE9-01DD6D8E9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3577" y="953234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2FD45C8-8C54-4CA9-9257-B8DA57328AC7}"/>
              </a:ext>
            </a:extLst>
          </p:cNvPr>
          <p:cNvCxnSpPr>
            <a:cxnSpLocks/>
          </p:cNvCxnSpPr>
          <p:nvPr/>
        </p:nvCxnSpPr>
        <p:spPr>
          <a:xfrm>
            <a:off x="750012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97C6ABF-BDB8-44C7-9A20-3ADEBAFD2ADF}"/>
              </a:ext>
            </a:extLst>
          </p:cNvPr>
          <p:cNvCxnSpPr>
            <a:cxnSpLocks/>
          </p:cNvCxnSpPr>
          <p:nvPr/>
        </p:nvCxnSpPr>
        <p:spPr>
          <a:xfrm>
            <a:off x="4212406" y="2527443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02FC22-FCFD-42D8-987B-366383360B66}"/>
              </a:ext>
            </a:extLst>
          </p:cNvPr>
          <p:cNvCxnSpPr>
            <a:cxnSpLocks/>
          </p:cNvCxnSpPr>
          <p:nvPr/>
        </p:nvCxnSpPr>
        <p:spPr>
          <a:xfrm flipH="1">
            <a:off x="750012" y="2876764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E30F51-4D01-45DE-B6AB-6E8BF6C50AEA}"/>
              </a:ext>
            </a:extLst>
          </p:cNvPr>
          <p:cNvCxnSpPr>
            <a:cxnSpLocks/>
          </p:cNvCxnSpPr>
          <p:nvPr/>
        </p:nvCxnSpPr>
        <p:spPr>
          <a:xfrm>
            <a:off x="3133618" y="2876764"/>
            <a:ext cx="10787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419132-D955-448E-8BF3-749DA4D58641}"/>
              </a:ext>
            </a:extLst>
          </p:cNvPr>
          <p:cNvSpPr txBox="1"/>
          <p:nvPr/>
        </p:nvSpPr>
        <p:spPr>
          <a:xfrm>
            <a:off x="1463626" y="2683545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C7DEC0-EECD-4106-B163-E4D0956FF7BB}"/>
              </a:ext>
            </a:extLst>
          </p:cNvPr>
          <p:cNvSpPr txBox="1"/>
          <p:nvPr/>
        </p:nvSpPr>
        <p:spPr>
          <a:xfrm>
            <a:off x="3286362" y="267273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1681803-88B2-43BA-8DBE-1A17D7B83F8A}"/>
              </a:ext>
            </a:extLst>
          </p:cNvPr>
          <p:cNvCxnSpPr>
            <a:cxnSpLocks/>
          </p:cNvCxnSpPr>
          <p:nvPr/>
        </p:nvCxnSpPr>
        <p:spPr>
          <a:xfrm flipV="1">
            <a:off x="2348350" y="3524036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F1D5460-92B3-47BE-8BCC-09DF6BF6D088}"/>
              </a:ext>
            </a:extLst>
          </p:cNvPr>
          <p:cNvSpPr txBox="1"/>
          <p:nvPr/>
        </p:nvSpPr>
        <p:spPr>
          <a:xfrm>
            <a:off x="1960752" y="440875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68947CC-C402-4909-90A3-E38ACDCF6A48}"/>
              </a:ext>
            </a:extLst>
          </p:cNvPr>
          <p:cNvCxnSpPr>
            <a:cxnSpLocks/>
          </p:cNvCxnSpPr>
          <p:nvPr/>
        </p:nvCxnSpPr>
        <p:spPr>
          <a:xfrm flipV="1">
            <a:off x="4660033" y="1150062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DC1EE9A-B62E-4EF0-B340-19DD40678899}"/>
              </a:ext>
            </a:extLst>
          </p:cNvPr>
          <p:cNvSpPr txBox="1"/>
          <p:nvPr/>
        </p:nvSpPr>
        <p:spPr>
          <a:xfrm>
            <a:off x="4272435" y="203478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37" name="Cross 36">
            <a:extLst>
              <a:ext uri="{FF2B5EF4-FFF2-40B4-BE49-F238E27FC236}">
                <a16:creationId xmlns:a16="http://schemas.microsoft.com/office/drawing/2014/main" id="{CD748727-0143-4B84-9B61-D3EE184749F0}"/>
              </a:ext>
            </a:extLst>
          </p:cNvPr>
          <p:cNvSpPr/>
          <p:nvPr/>
        </p:nvSpPr>
        <p:spPr>
          <a:xfrm>
            <a:off x="6624504" y="1174293"/>
            <a:ext cx="4572000" cy="4572000"/>
          </a:xfrm>
          <a:prstGeom prst="plus">
            <a:avLst>
              <a:gd name="adj" fmla="val 4833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934BC3D-83D4-4693-A3FA-73C600E4AA12}"/>
              </a:ext>
            </a:extLst>
          </p:cNvPr>
          <p:cNvCxnSpPr>
            <a:cxnSpLocks/>
          </p:cNvCxnSpPr>
          <p:nvPr/>
        </p:nvCxnSpPr>
        <p:spPr>
          <a:xfrm flipV="1">
            <a:off x="6624504" y="3460293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/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F5DF377E-E603-4204-A939-924F38B91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44" y="4787756"/>
                <a:ext cx="187271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7366649-32AA-4976-B1A3-BC4989A4AC63}"/>
              </a:ext>
            </a:extLst>
          </p:cNvPr>
          <p:cNvCxnSpPr>
            <a:cxnSpLocks/>
          </p:cNvCxnSpPr>
          <p:nvPr/>
        </p:nvCxnSpPr>
        <p:spPr>
          <a:xfrm flipV="1">
            <a:off x="11206783" y="3461370"/>
            <a:ext cx="0" cy="13274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/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5E0B7A7-9FDE-43C2-ACEA-D56FF21A2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60145" y="4809381"/>
                <a:ext cx="187271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4C439C1-2A2D-431C-9037-6A8EED730CEB}"/>
              </a:ext>
            </a:extLst>
          </p:cNvPr>
          <p:cNvCxnSpPr>
            <a:cxnSpLocks/>
          </p:cNvCxnSpPr>
          <p:nvPr/>
        </p:nvCxnSpPr>
        <p:spPr>
          <a:xfrm flipV="1">
            <a:off x="7338117" y="5746294"/>
            <a:ext cx="1572387" cy="1027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/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noProof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9C149C7-2AE2-4F04-AE1C-C61FED0EAA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9159" y="5561628"/>
                <a:ext cx="187271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BE365FD-201F-440B-8CEF-820001237B51}"/>
              </a:ext>
            </a:extLst>
          </p:cNvPr>
          <p:cNvCxnSpPr>
            <a:cxnSpLocks/>
          </p:cNvCxnSpPr>
          <p:nvPr/>
        </p:nvCxnSpPr>
        <p:spPr>
          <a:xfrm flipH="1" flipV="1">
            <a:off x="8910504" y="1160167"/>
            <a:ext cx="123642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/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A2D8B9F-3827-473A-9F7B-2C791C07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7373" y="996628"/>
                <a:ext cx="18727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8CFFAE9-54FE-4E3A-8977-B64D1122F4F0}"/>
              </a:ext>
            </a:extLst>
          </p:cNvPr>
          <p:cNvCxnSpPr>
            <a:cxnSpLocks/>
          </p:cNvCxnSpPr>
          <p:nvPr/>
        </p:nvCxnSpPr>
        <p:spPr>
          <a:xfrm>
            <a:off x="6624503" y="2558736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310FA6B-AC65-4038-8977-70638172EE13}"/>
              </a:ext>
            </a:extLst>
          </p:cNvPr>
          <p:cNvCxnSpPr>
            <a:cxnSpLocks/>
          </p:cNvCxnSpPr>
          <p:nvPr/>
        </p:nvCxnSpPr>
        <p:spPr>
          <a:xfrm>
            <a:off x="11194179" y="2572979"/>
            <a:ext cx="0" cy="6815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6F602070-B084-439F-9106-49C8EADFA654}"/>
              </a:ext>
            </a:extLst>
          </p:cNvPr>
          <p:cNvCxnSpPr>
            <a:cxnSpLocks/>
          </p:cNvCxnSpPr>
          <p:nvPr/>
        </p:nvCxnSpPr>
        <p:spPr>
          <a:xfrm flipH="1">
            <a:off x="6624503" y="2908057"/>
            <a:ext cx="218839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E438C32-2245-4735-A8D9-B207DC82BF9D}"/>
              </a:ext>
            </a:extLst>
          </p:cNvPr>
          <p:cNvCxnSpPr>
            <a:cxnSpLocks/>
          </p:cNvCxnSpPr>
          <p:nvPr/>
        </p:nvCxnSpPr>
        <p:spPr>
          <a:xfrm>
            <a:off x="9008109" y="2908057"/>
            <a:ext cx="21860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B9823056-6302-4A21-BB6D-0A57306FD957}"/>
              </a:ext>
            </a:extLst>
          </p:cNvPr>
          <p:cNvSpPr txBox="1"/>
          <p:nvPr/>
        </p:nvSpPr>
        <p:spPr>
          <a:xfrm>
            <a:off x="7338117" y="2714838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D73414-CF36-4EC3-B180-69AC3ADADB79}"/>
              </a:ext>
            </a:extLst>
          </p:cNvPr>
          <p:cNvSpPr txBox="1"/>
          <p:nvPr/>
        </p:nvSpPr>
        <p:spPr>
          <a:xfrm>
            <a:off x="9714153" y="2696212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D17261-1CDF-4FD6-8710-648A090D9DC6}"/>
              </a:ext>
            </a:extLst>
          </p:cNvPr>
          <p:cNvCxnSpPr>
            <a:cxnSpLocks/>
          </p:cNvCxnSpPr>
          <p:nvPr/>
        </p:nvCxnSpPr>
        <p:spPr>
          <a:xfrm flipV="1">
            <a:off x="7832424" y="3555329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EFA4D208-2534-4C7A-A786-A5C49E8B9E1E}"/>
              </a:ext>
            </a:extLst>
          </p:cNvPr>
          <p:cNvSpPr txBox="1"/>
          <p:nvPr/>
        </p:nvSpPr>
        <p:spPr>
          <a:xfrm>
            <a:off x="7444826" y="444004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5D82EDD-05DA-4BB9-B505-340FE5FFF7F6}"/>
              </a:ext>
            </a:extLst>
          </p:cNvPr>
          <p:cNvCxnSpPr>
            <a:cxnSpLocks/>
          </p:cNvCxnSpPr>
          <p:nvPr/>
        </p:nvCxnSpPr>
        <p:spPr>
          <a:xfrm flipV="1">
            <a:off x="9424915" y="1174293"/>
            <a:ext cx="0" cy="2201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80BE1F9-C109-4CCD-A424-1B88DB651C4B}"/>
              </a:ext>
            </a:extLst>
          </p:cNvPr>
          <p:cNvSpPr txBox="1"/>
          <p:nvPr/>
        </p:nvSpPr>
        <p:spPr>
          <a:xfrm>
            <a:off x="9048049" y="1933540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cm</a:t>
            </a:r>
          </a:p>
        </p:txBody>
      </p:sp>
      <p:sp>
        <p:nvSpPr>
          <p:cNvPr id="59" name="Arc 58">
            <a:extLst>
              <a:ext uri="{FF2B5EF4-FFF2-40B4-BE49-F238E27FC236}">
                <a16:creationId xmlns:a16="http://schemas.microsoft.com/office/drawing/2014/main" id="{6919C0BB-D79C-4FCF-83DA-6B14F6345F59}"/>
              </a:ext>
            </a:extLst>
          </p:cNvPr>
          <p:cNvSpPr/>
          <p:nvPr/>
        </p:nvSpPr>
        <p:spPr>
          <a:xfrm>
            <a:off x="8253842" y="2774351"/>
            <a:ext cx="1371600" cy="1371600"/>
          </a:xfrm>
          <a:prstGeom prst="arc">
            <a:avLst>
              <a:gd name="adj1" fmla="val 4052129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/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F5037C8-70FB-48C0-A0B6-8FA172E30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3314" y="4052736"/>
                <a:ext cx="18727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8CD3059C-9D41-4651-B2D3-55C3949BB4B9}"/>
              </a:ext>
            </a:extLst>
          </p:cNvPr>
          <p:cNvSpPr txBox="1"/>
          <p:nvPr/>
        </p:nvSpPr>
        <p:spPr>
          <a:xfrm>
            <a:off x="1041716" y="1451309"/>
            <a:ext cx="4219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732EBE-2B03-475B-9C88-57F4672113B1}"/>
              </a:ext>
            </a:extLst>
          </p:cNvPr>
          <p:cNvSpPr txBox="1"/>
          <p:nvPr/>
        </p:nvSpPr>
        <p:spPr>
          <a:xfrm>
            <a:off x="7320686" y="1348765"/>
            <a:ext cx="407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722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6200000">
            <a:off x="5237963" y="1963365"/>
            <a:ext cx="2100870" cy="3889995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 rot="16200000">
            <a:off x="4050008" y="493702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4437018" y="4774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524000" y="5257800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Frame 11"/>
          <p:cNvSpPr/>
          <p:nvPr/>
        </p:nvSpPr>
        <p:spPr>
          <a:xfrm>
            <a:off x="3124200" y="685800"/>
            <a:ext cx="67818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984846" y="463552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>
            <a:off x="8305800" y="2857926"/>
            <a:ext cx="713016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504509" y="3788619"/>
            <a:ext cx="0" cy="783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528458" y="4343400"/>
            <a:ext cx="33963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085114" y="4159126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8335516" y="4820194"/>
            <a:ext cx="5480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8662308" y="2857926"/>
            <a:ext cx="0" cy="1962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425544" y="369570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77201" y="2373868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 = 150 N</a:t>
            </a:r>
          </a:p>
        </p:txBody>
      </p:sp>
    </p:spTree>
    <p:extLst>
      <p:ext uri="{BB962C8B-B14F-4D97-AF65-F5344CB8AC3E}">
        <p14:creationId xmlns:p14="http://schemas.microsoft.com/office/powerpoint/2010/main" val="34768362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4114801" y="3137000"/>
            <a:ext cx="4058437" cy="1586159"/>
          </a:xfrm>
          <a:prstGeom prst="corner">
            <a:avLst>
              <a:gd name="adj1" fmla="val 14942"/>
              <a:gd name="adj2" fmla="val 14217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781800" y="3569167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4212772" y="5029200"/>
            <a:ext cx="38644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8077200" y="3581401"/>
            <a:ext cx="0" cy="101087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4343400" y="2708860"/>
            <a:ext cx="1066800" cy="567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3429000" y="3279947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3429000" y="4626428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212772" y="4811486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7818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8077200" y="4822372"/>
            <a:ext cx="0" cy="5225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722914" y="3279948"/>
            <a:ext cx="0" cy="1346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>
            <a:off x="4648200" y="3265714"/>
            <a:ext cx="76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185972" y="45585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62398" y="46598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Arc 32"/>
          <p:cNvSpPr/>
          <p:nvPr/>
        </p:nvSpPr>
        <p:spPr>
          <a:xfrm>
            <a:off x="3690256" y="2579914"/>
            <a:ext cx="1371600" cy="1371600"/>
          </a:xfrm>
          <a:prstGeom prst="arc">
            <a:avLst>
              <a:gd name="adj1" fmla="val 20097585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116286" y="28637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431973" y="2373868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427856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712370" y="3168526"/>
            <a:ext cx="734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72543" y="375557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279571" y="484414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239001" y="48441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16394563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-17 Helicopter Top View clipart">
            <a:extLst>
              <a:ext uri="{FF2B5EF4-FFF2-40B4-BE49-F238E27FC236}">
                <a16:creationId xmlns:a16="http://schemas.microsoft.com/office/drawing/2014/main" id="{BB810E24-6929-465A-A459-1915B6938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2368127" y="2286545"/>
            <a:ext cx="3495972" cy="2866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A2E4725-0F11-4F9B-9345-43D904129703}"/>
              </a:ext>
            </a:extLst>
          </p:cNvPr>
          <p:cNvCxnSpPr>
            <a:cxnSpLocks/>
          </p:cNvCxnSpPr>
          <p:nvPr/>
        </p:nvCxnSpPr>
        <p:spPr>
          <a:xfrm flipH="1">
            <a:off x="4017579" y="2547287"/>
            <a:ext cx="796938" cy="9027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/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𝑊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=300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BEDBF-6C3F-4DF1-B27C-AEC9696BBE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2069489"/>
                <a:ext cx="187271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408C23-333F-422D-9E0F-DB61C7A5D3F4}"/>
              </a:ext>
            </a:extLst>
          </p:cNvPr>
          <p:cNvCxnSpPr>
            <a:cxnSpLocks/>
          </p:cNvCxnSpPr>
          <p:nvPr/>
        </p:nvCxnSpPr>
        <p:spPr>
          <a:xfrm flipH="1">
            <a:off x="4109277" y="5242034"/>
            <a:ext cx="144018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170B0E52-72AE-4112-86CE-1A2416CE9D2B}"/>
              </a:ext>
            </a:extLst>
          </p:cNvPr>
          <p:cNvSpPr/>
          <p:nvPr/>
        </p:nvSpPr>
        <p:spPr>
          <a:xfrm flipV="1">
            <a:off x="3442917" y="2764220"/>
            <a:ext cx="1371600" cy="1371600"/>
          </a:xfrm>
          <a:prstGeom prst="arc">
            <a:avLst>
              <a:gd name="adj1" fmla="val 7954078"/>
              <a:gd name="adj2" fmla="val 18383794"/>
            </a:avLst>
          </a:prstGeom>
          <a:ln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/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𝐹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𝑅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=650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𝑁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F94F52-D30E-4B50-A79A-E0DA4EAC6C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1" y="5315481"/>
                <a:ext cx="187271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/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𝑀</m:t>
                          </m:r>
                        </m:e>
                        <m:sub>
                          <m:r>
                            <a:rPr kumimoji="0" 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7030A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𝐵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=3 </m:t>
                      </m:r>
                      <m:r>
                        <a:rPr kumimoji="0" lang="en-US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𝑘𝑁𝑚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B5433F-3073-4781-A84C-FB1A2976B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048" y="4019625"/>
                <a:ext cx="18727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3A946B8-9FE3-4D4D-A3B0-4CFD9B9F0AB6}"/>
              </a:ext>
            </a:extLst>
          </p:cNvPr>
          <p:cNvCxnSpPr/>
          <p:nvPr/>
        </p:nvCxnSpPr>
        <p:spPr>
          <a:xfrm flipH="1">
            <a:off x="3049337" y="5259813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B872EC8-F450-488F-9471-1206F763812D}"/>
              </a:ext>
            </a:extLst>
          </p:cNvPr>
          <p:cNvCxnSpPr>
            <a:cxnSpLocks/>
          </p:cNvCxnSpPr>
          <p:nvPr/>
        </p:nvCxnSpPr>
        <p:spPr>
          <a:xfrm>
            <a:off x="3343251" y="3450020"/>
            <a:ext cx="0" cy="1809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180DD0-44D9-4213-89F7-20E2C82D5B90}"/>
              </a:ext>
            </a:extLst>
          </p:cNvPr>
          <p:cNvSpPr txBox="1"/>
          <p:nvPr/>
        </p:nvSpPr>
        <p:spPr>
          <a:xfrm>
            <a:off x="3073786" y="4372150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74C310-18C6-4E23-9B06-D63E2B8B6E7C}"/>
              </a:ext>
            </a:extLst>
          </p:cNvPr>
          <p:cNvCxnSpPr/>
          <p:nvPr/>
        </p:nvCxnSpPr>
        <p:spPr>
          <a:xfrm flipH="1">
            <a:off x="3038425" y="3450020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A70BF948-DBF9-4461-8955-12E86083A9C2}"/>
              </a:ext>
            </a:extLst>
          </p:cNvPr>
          <p:cNvSpPr/>
          <p:nvPr/>
        </p:nvSpPr>
        <p:spPr>
          <a:xfrm>
            <a:off x="3065087" y="2395460"/>
            <a:ext cx="1872718" cy="2100033"/>
          </a:xfrm>
          <a:prstGeom prst="arc">
            <a:avLst>
              <a:gd name="adj1" fmla="val 18895031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FDB395-EDF3-4399-9FD3-F00230C641CA}"/>
              </a:ext>
            </a:extLst>
          </p:cNvPr>
          <p:cNvSpPr txBox="1"/>
          <p:nvPr/>
        </p:nvSpPr>
        <p:spPr>
          <a:xfrm>
            <a:off x="4868119" y="279721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E29639-6BEF-47F1-B422-AE57F5CF59B6}"/>
              </a:ext>
            </a:extLst>
          </p:cNvPr>
          <p:cNvSpPr txBox="1"/>
          <p:nvPr/>
        </p:nvSpPr>
        <p:spPr>
          <a:xfrm>
            <a:off x="3822080" y="348228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732772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9236530" y="3243942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31973" y="1939221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N/m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94248" y="3015342"/>
            <a:ext cx="0" cy="685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51966" y="278674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9683" y="2558142"/>
            <a:ext cx="0" cy="1143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2329542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2329542"/>
            <a:ext cx="3369130" cy="914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95659" y="281940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N/m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42670" y="45502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91400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9906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971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03714" y="3690257"/>
            <a:ext cx="6732816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383362" y="3233056"/>
            <a:ext cx="0" cy="457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544708" y="27758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70605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867400" y="1861456"/>
            <a:ext cx="0" cy="18288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867400" y="1850572"/>
            <a:ext cx="3363686" cy="18288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587012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79540" y="45502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ft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305720" y="4539342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ft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920342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1861457"/>
            <a:ext cx="1981200" cy="18288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/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600 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lbs</m:t>
                      </m:r>
                      <m: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/ 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foot</m:t>
                      </m:r>
                    </m:oMath>
                  </m:oMathPara>
                </a14:m>
                <a:endParaRPr kumimoji="0" lang="en-US" sz="1800" b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1566E8-4B3C-43C6-9969-755E6371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585" y="1382877"/>
                <a:ext cx="1568058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67408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75314" y="3690257"/>
            <a:ext cx="5486400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0" y="0"/>
            <a:ext cx="236220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532914" y="2590800"/>
            <a:ext cx="0" cy="10994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75714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5712279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086600" y="2318656"/>
            <a:ext cx="2286000" cy="13607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74288" y="1883228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kN / m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5246912" y="4267198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875314" y="4713516"/>
            <a:ext cx="5356856" cy="108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256315" y="4529240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m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9231086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5948956" y="45393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27" name="Frame 26"/>
          <p:cNvSpPr/>
          <p:nvPr/>
        </p:nvSpPr>
        <p:spPr>
          <a:xfrm>
            <a:off x="2438400" y="685800"/>
            <a:ext cx="8001000" cy="5181600"/>
          </a:xfrm>
          <a:prstGeom prst="frame">
            <a:avLst>
              <a:gd name="adj1" fmla="val 1457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800600" y="2764972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3886200" y="2318657"/>
            <a:ext cx="1371600" cy="13716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5257800" y="2318656"/>
            <a:ext cx="18288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5257800" y="2351312"/>
            <a:ext cx="0" cy="133894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343400" y="3276600"/>
            <a:ext cx="0" cy="39188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166758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621237" y="2318656"/>
            <a:ext cx="0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990114" y="2895600"/>
            <a:ext cx="0" cy="79465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8447314" y="3140528"/>
            <a:ext cx="0" cy="54972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8904514" y="3415392"/>
            <a:ext cx="0" cy="27486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7086600" y="4256314"/>
            <a:ext cx="0" cy="9144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772401" y="4539344"/>
            <a:ext cx="71365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2.5 m</a:t>
            </a:r>
          </a:p>
        </p:txBody>
      </p:sp>
    </p:spTree>
    <p:extLst>
      <p:ext uri="{BB962C8B-B14F-4D97-AF65-F5344CB8AC3E}">
        <p14:creationId xmlns:p14="http://schemas.microsoft.com/office/powerpoint/2010/main" val="34285436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 flipV="1">
            <a:off x="4205857" y="3048296"/>
            <a:ext cx="5416734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 rot="16200000">
            <a:off x="5705267" y="5419187"/>
            <a:ext cx="248065" cy="304804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 rot="16200000">
            <a:off x="3823585" y="5407503"/>
            <a:ext cx="865463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4437018" y="522318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0" y="57173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866704" y="5706508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4205857" y="2645228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659084" y="28637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9622591" y="2667000"/>
            <a:ext cx="0" cy="2286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609114" y="287382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 m</a:t>
            </a:r>
          </a:p>
        </p:txBody>
      </p:sp>
      <p:sp>
        <p:nvSpPr>
          <p:cNvPr id="15" name="Frame 14"/>
          <p:cNvSpPr/>
          <p:nvPr/>
        </p:nvSpPr>
        <p:spPr>
          <a:xfrm>
            <a:off x="2286000" y="609600"/>
            <a:ext cx="90678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200000">
            <a:off x="4880774" y="4321246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8917889">
            <a:off x="3762276" y="4306331"/>
            <a:ext cx="255203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4086117" y="5126788"/>
            <a:ext cx="191588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651482" y="5126787"/>
            <a:ext cx="408888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Rounded Rectangle 18"/>
          <p:cNvSpPr/>
          <p:nvPr/>
        </p:nvSpPr>
        <p:spPr>
          <a:xfrm rot="1369065">
            <a:off x="5508227" y="4326879"/>
            <a:ext cx="4413389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9568161" y="52356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784287" y="52465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806059" y="36463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4205857" y="52312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612088" y="529045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838716" y="2667000"/>
            <a:ext cx="0" cy="785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61657" y="5279572"/>
            <a:ext cx="5482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61657" y="3679372"/>
            <a:ext cx="1941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33800" y="3679372"/>
            <a:ext cx="1984" cy="15895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61658" y="42788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m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254286" y="51061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843596" y="51054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878286" y="35705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260444" y="50183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543541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>
            <a:off x="8257902" y="262345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3587932" y="2579916"/>
            <a:ext cx="4356" cy="91440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585062" y="4669970"/>
            <a:ext cx="46989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 rot="1020291">
            <a:off x="5669978" y="374931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43"/>
          <p:cNvSpPr/>
          <p:nvPr/>
        </p:nvSpPr>
        <p:spPr>
          <a:xfrm rot="20579709" flipH="1">
            <a:off x="3369370" y="3737124"/>
            <a:ext cx="2823832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Rounded Rectangle 33"/>
          <p:cNvSpPr/>
          <p:nvPr/>
        </p:nvSpPr>
        <p:spPr>
          <a:xfrm rot="16200000">
            <a:off x="5343413" y="373527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7741838" y="3746777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09800" y="2262678"/>
            <a:ext cx="7848600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460237" y="5196840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20882" y="449579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576666" y="4484914"/>
            <a:ext cx="0" cy="574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ame 14"/>
          <p:cNvSpPr/>
          <p:nvPr/>
        </p:nvSpPr>
        <p:spPr>
          <a:xfrm>
            <a:off x="1828800" y="1981200"/>
            <a:ext cx="87630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Rounded Rectangle 17"/>
          <p:cNvSpPr/>
          <p:nvPr/>
        </p:nvSpPr>
        <p:spPr>
          <a:xfrm rot="16200000">
            <a:off x="3057415" y="3735891"/>
            <a:ext cx="1055295" cy="31212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429000" y="411479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3429000" y="337457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5714998" y="4114178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5714998" y="3373952"/>
            <a:ext cx="272269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val 6"/>
          <p:cNvSpPr/>
          <p:nvPr/>
        </p:nvSpPr>
        <p:spPr>
          <a:xfrm>
            <a:off x="3555274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3559630" y="34899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5852160" y="3483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5845626" y="42345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8229600" y="423454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8229598" y="349431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603172" y="3352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3614056" y="408292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916928" y="33419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910942" y="40821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7943274" y="33528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946572" y="4093812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891346" y="4282440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273144" y="4278084"/>
            <a:ext cx="0" cy="59871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7" name="Rectangle 56"/>
          <p:cNvSpPr/>
          <p:nvPr/>
        </p:nvSpPr>
        <p:spPr>
          <a:xfrm>
            <a:off x="7915512" y="4888468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03572" y="4495800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2721424" y="4278086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2733744" y="3537858"/>
            <a:ext cx="62994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3048000" y="3540034"/>
            <a:ext cx="0" cy="738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808517" y="371202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</p:spTree>
    <p:extLst>
      <p:ext uri="{BB962C8B-B14F-4D97-AF65-F5344CB8AC3E}">
        <p14:creationId xmlns:p14="http://schemas.microsoft.com/office/powerpoint/2010/main" val="38403999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18">
            <a:extLst>
              <a:ext uri="{FF2B5EF4-FFF2-40B4-BE49-F238E27FC236}">
                <a16:creationId xmlns:a16="http://schemas.microsoft.com/office/drawing/2014/main" id="{2BD5F9F6-A6D3-4198-8A29-627E39C59C94}"/>
              </a:ext>
            </a:extLst>
          </p:cNvPr>
          <p:cNvSpPr/>
          <p:nvPr/>
        </p:nvSpPr>
        <p:spPr>
          <a:xfrm>
            <a:off x="1479478" y="3734988"/>
            <a:ext cx="1797981" cy="315417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7FAC8E-EA53-40B9-9E43-4F41EFBDF64F}"/>
              </a:ext>
            </a:extLst>
          </p:cNvPr>
          <p:cNvSpPr/>
          <p:nvPr/>
        </p:nvSpPr>
        <p:spPr>
          <a:xfrm>
            <a:off x="1" y="0"/>
            <a:ext cx="2876764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Frame 40">
            <a:extLst>
              <a:ext uri="{FF2B5EF4-FFF2-40B4-BE49-F238E27FC236}">
                <a16:creationId xmlns:a16="http://schemas.microsoft.com/office/drawing/2014/main" id="{9C2C9277-25A4-4524-9A76-282EE14652C3}"/>
              </a:ext>
            </a:extLst>
          </p:cNvPr>
          <p:cNvSpPr/>
          <p:nvPr/>
        </p:nvSpPr>
        <p:spPr>
          <a:xfrm>
            <a:off x="1506309" y="-59377"/>
            <a:ext cx="8766232" cy="6976753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8">
            <a:extLst>
              <a:ext uri="{FF2B5EF4-FFF2-40B4-BE49-F238E27FC236}">
                <a16:creationId xmlns:a16="http://schemas.microsoft.com/office/drawing/2014/main" id="{03627240-121A-4300-8B65-DAD39FAF6503}"/>
              </a:ext>
            </a:extLst>
          </p:cNvPr>
          <p:cNvSpPr/>
          <p:nvPr/>
        </p:nvSpPr>
        <p:spPr>
          <a:xfrm rot="5400000">
            <a:off x="4541161" y="4272765"/>
            <a:ext cx="1341176" cy="26562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DF1E44-0AFE-4F31-8F76-0D1EFA7B44F3}"/>
              </a:ext>
            </a:extLst>
          </p:cNvPr>
          <p:cNvSpPr txBox="1"/>
          <p:nvPr/>
        </p:nvSpPr>
        <p:spPr>
          <a:xfrm>
            <a:off x="2990931" y="334510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18">
            <a:extLst>
              <a:ext uri="{FF2B5EF4-FFF2-40B4-BE49-F238E27FC236}">
                <a16:creationId xmlns:a16="http://schemas.microsoft.com/office/drawing/2014/main" id="{ABEBFDE2-FB14-4A63-8D22-A8A740BDDF8C}"/>
              </a:ext>
            </a:extLst>
          </p:cNvPr>
          <p:cNvSpPr/>
          <p:nvPr/>
        </p:nvSpPr>
        <p:spPr>
          <a:xfrm>
            <a:off x="3068078" y="3734989"/>
            <a:ext cx="227648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18">
            <a:extLst>
              <a:ext uri="{FF2B5EF4-FFF2-40B4-BE49-F238E27FC236}">
                <a16:creationId xmlns:a16="http://schemas.microsoft.com/office/drawing/2014/main" id="{1255F21E-8AD8-4201-B62F-98A81A311F7F}"/>
              </a:ext>
            </a:extLst>
          </p:cNvPr>
          <p:cNvSpPr/>
          <p:nvPr/>
        </p:nvSpPr>
        <p:spPr>
          <a:xfrm rot="1618876">
            <a:off x="2888504" y="4276855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Rounded Rectangle 18">
            <a:extLst>
              <a:ext uri="{FF2B5EF4-FFF2-40B4-BE49-F238E27FC236}">
                <a16:creationId xmlns:a16="http://schemas.microsoft.com/office/drawing/2014/main" id="{E6776860-076C-4E4A-8080-4531382CD633}"/>
              </a:ext>
            </a:extLst>
          </p:cNvPr>
          <p:cNvSpPr/>
          <p:nvPr/>
        </p:nvSpPr>
        <p:spPr>
          <a:xfrm>
            <a:off x="5043380" y="3734989"/>
            <a:ext cx="2323477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18">
            <a:extLst>
              <a:ext uri="{FF2B5EF4-FFF2-40B4-BE49-F238E27FC236}">
                <a16:creationId xmlns:a16="http://schemas.microsoft.com/office/drawing/2014/main" id="{7519A102-6339-474E-8ABA-70F17002171C}"/>
              </a:ext>
            </a:extLst>
          </p:cNvPr>
          <p:cNvSpPr/>
          <p:nvPr/>
        </p:nvSpPr>
        <p:spPr>
          <a:xfrm rot="19981124" flipH="1">
            <a:off x="4962172" y="4276854"/>
            <a:ext cx="263563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D4D621A-43CF-495A-9366-74D8034A28A3}"/>
              </a:ext>
            </a:extLst>
          </p:cNvPr>
          <p:cNvSpPr/>
          <p:nvPr/>
        </p:nvSpPr>
        <p:spPr>
          <a:xfrm>
            <a:off x="3100061" y="384697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3E72459-01AC-44C3-9437-CE1377E88246}"/>
              </a:ext>
            </a:extLst>
          </p:cNvPr>
          <p:cNvSpPr/>
          <p:nvPr/>
        </p:nvSpPr>
        <p:spPr>
          <a:xfrm>
            <a:off x="5173729" y="3826429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B92799D-9DB9-4896-8FCB-32BDB2A347F7}"/>
              </a:ext>
            </a:extLst>
          </p:cNvPr>
          <p:cNvSpPr/>
          <p:nvPr/>
        </p:nvSpPr>
        <p:spPr>
          <a:xfrm>
            <a:off x="7269393" y="3829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95AF56-5B45-4152-A3B1-B41F58956130}"/>
              </a:ext>
            </a:extLst>
          </p:cNvPr>
          <p:cNvSpPr/>
          <p:nvPr/>
        </p:nvSpPr>
        <p:spPr>
          <a:xfrm>
            <a:off x="5195043" y="48979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9EF57-798B-40C9-AD04-91AD8F8058BD}"/>
              </a:ext>
            </a:extLst>
          </p:cNvPr>
          <p:cNvSpPr txBox="1"/>
          <p:nvPr/>
        </p:nvSpPr>
        <p:spPr>
          <a:xfrm>
            <a:off x="5043380" y="333483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039B7-BB1F-4F7E-95FF-2050C37BCB6D}"/>
              </a:ext>
            </a:extLst>
          </p:cNvPr>
          <p:cNvSpPr txBox="1"/>
          <p:nvPr/>
        </p:nvSpPr>
        <p:spPr>
          <a:xfrm>
            <a:off x="4766818" y="496229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B707D13-3450-403F-95F8-7AF3963ABC55}"/>
              </a:ext>
            </a:extLst>
          </p:cNvPr>
          <p:cNvSpPr txBox="1"/>
          <p:nvPr/>
        </p:nvSpPr>
        <p:spPr>
          <a:xfrm>
            <a:off x="7418228" y="336565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83A7903-CC7E-45A9-BF66-6E8018AB9FD7}"/>
              </a:ext>
            </a:extLst>
          </p:cNvPr>
          <p:cNvCxnSpPr>
            <a:cxnSpLocks/>
          </p:cNvCxnSpPr>
          <p:nvPr/>
        </p:nvCxnSpPr>
        <p:spPr>
          <a:xfrm>
            <a:off x="2876765" y="1207482"/>
            <a:ext cx="4470677" cy="2679461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844F-6903-42DE-A972-A544A641331D}"/>
              </a:ext>
            </a:extLst>
          </p:cNvPr>
          <p:cNvSpPr/>
          <p:nvPr/>
        </p:nvSpPr>
        <p:spPr>
          <a:xfrm>
            <a:off x="4920867" y="6068686"/>
            <a:ext cx="740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600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5DD073-F67B-4F7C-8CA5-F64B413BD674}"/>
              </a:ext>
            </a:extLst>
          </p:cNvPr>
          <p:cNvCxnSpPr>
            <a:cxnSpLocks/>
          </p:cNvCxnSpPr>
          <p:nvPr/>
        </p:nvCxnSpPr>
        <p:spPr>
          <a:xfrm>
            <a:off x="3145781" y="4192942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95019EC5-E854-43CF-B2D4-160D3D2E685C}"/>
              </a:ext>
            </a:extLst>
          </p:cNvPr>
          <p:cNvSpPr/>
          <p:nvPr/>
        </p:nvSpPr>
        <p:spPr>
          <a:xfrm>
            <a:off x="6373962" y="3161177"/>
            <a:ext cx="1371600" cy="1371600"/>
          </a:xfrm>
          <a:prstGeom prst="arc">
            <a:avLst>
              <a:gd name="adj1" fmla="val 10692918"/>
              <a:gd name="adj2" fmla="val 1325912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A19A74-30DC-4231-A51B-E1EEC5DD4EAA}"/>
              </a:ext>
            </a:extLst>
          </p:cNvPr>
          <p:cNvSpPr txBox="1"/>
          <p:nvPr/>
        </p:nvSpPr>
        <p:spPr>
          <a:xfrm>
            <a:off x="5889425" y="327308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C1A768B6-15B9-4EE7-8F0F-98172CA3359B}"/>
              </a:ext>
            </a:extLst>
          </p:cNvPr>
          <p:cNvSpPr/>
          <p:nvPr/>
        </p:nvSpPr>
        <p:spPr>
          <a:xfrm>
            <a:off x="2018053" y="2759343"/>
            <a:ext cx="2286000" cy="2286000"/>
          </a:xfrm>
          <a:prstGeom prst="arc">
            <a:avLst>
              <a:gd name="adj1" fmla="val 4650"/>
              <a:gd name="adj2" fmla="val 1531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D2392-14E2-4CFA-A1DA-6C3BCAB0DD14}"/>
              </a:ext>
            </a:extLst>
          </p:cNvPr>
          <p:cNvSpPr txBox="1"/>
          <p:nvPr/>
        </p:nvSpPr>
        <p:spPr>
          <a:xfrm>
            <a:off x="4394359" y="402985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768724C-26EC-47A3-AD89-584BFA9D4A56}"/>
              </a:ext>
            </a:extLst>
          </p:cNvPr>
          <p:cNvCxnSpPr>
            <a:cxnSpLocks/>
          </p:cNvCxnSpPr>
          <p:nvPr/>
        </p:nvCxnSpPr>
        <p:spPr>
          <a:xfrm>
            <a:off x="7347442" y="4175555"/>
            <a:ext cx="0" cy="17005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0E688D3-F875-4AD1-869A-FEFF02FE7C20}"/>
              </a:ext>
            </a:extLst>
          </p:cNvPr>
          <p:cNvCxnSpPr>
            <a:cxnSpLocks/>
          </p:cNvCxnSpPr>
          <p:nvPr/>
        </p:nvCxnSpPr>
        <p:spPr>
          <a:xfrm>
            <a:off x="3145781" y="5465852"/>
            <a:ext cx="420166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1B003-3380-45D2-B6C2-7E5BF91DF582}"/>
              </a:ext>
            </a:extLst>
          </p:cNvPr>
          <p:cNvCxnSpPr/>
          <p:nvPr/>
        </p:nvCxnSpPr>
        <p:spPr>
          <a:xfrm>
            <a:off x="5244621" y="4979076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15DF3D9-F246-4551-B3ED-669F6B7E5C6D}"/>
              </a:ext>
            </a:extLst>
          </p:cNvPr>
          <p:cNvSpPr txBox="1"/>
          <p:nvPr/>
        </p:nvSpPr>
        <p:spPr>
          <a:xfrm>
            <a:off x="3897112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E733C2-26CC-47AF-85E8-A6D6EEE4111E}"/>
              </a:ext>
            </a:extLst>
          </p:cNvPr>
          <p:cNvSpPr txBox="1"/>
          <p:nvPr/>
        </p:nvSpPr>
        <p:spPr>
          <a:xfrm>
            <a:off x="6180840" y="528118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96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FE4C11-2108-4ED5-8828-69F769E94EC7}"/>
              </a:ext>
            </a:extLst>
          </p:cNvPr>
          <p:cNvSpPr/>
          <p:nvPr/>
        </p:nvSpPr>
        <p:spPr>
          <a:xfrm rot="21328575">
            <a:off x="1952088" y="4868583"/>
            <a:ext cx="4828854" cy="267129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Excavator tool vector drawing">
            <a:extLst>
              <a:ext uri="{FF2B5EF4-FFF2-40B4-BE49-F238E27FC236}">
                <a16:creationId xmlns:a16="http://schemas.microsoft.com/office/drawing/2014/main" id="{EDA0035F-4833-4F50-8910-23CE82B16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277" y="1944414"/>
            <a:ext cx="3623131" cy="344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2A0872E-D651-4E49-9864-5E1579B5BB31}"/>
              </a:ext>
            </a:extLst>
          </p:cNvPr>
          <p:cNvSpPr/>
          <p:nvPr/>
        </p:nvSpPr>
        <p:spPr>
          <a:xfrm>
            <a:off x="0" y="5338546"/>
            <a:ext cx="12192000" cy="1550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46D001CB-2718-4F06-B135-FC8D6924446D}"/>
              </a:ext>
            </a:extLst>
          </p:cNvPr>
          <p:cNvSpPr/>
          <p:nvPr/>
        </p:nvSpPr>
        <p:spPr>
          <a:xfrm>
            <a:off x="241738" y="0"/>
            <a:ext cx="12539314" cy="6858000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AA5389E-8CC6-44C3-B57A-8633BDCA790F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6773420" y="4089115"/>
            <a:ext cx="1147955" cy="72260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7F38A79-5359-49FC-BBCB-A65CE5FEF37A}"/>
              </a:ext>
            </a:extLst>
          </p:cNvPr>
          <p:cNvSpPr txBox="1"/>
          <p:nvPr/>
        </p:nvSpPr>
        <p:spPr>
          <a:xfrm>
            <a:off x="1669348" y="46436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15E62A-9550-4F61-AEB4-5A1140B3D1A9}"/>
              </a:ext>
            </a:extLst>
          </p:cNvPr>
          <p:cNvSpPr txBox="1"/>
          <p:nvPr/>
        </p:nvSpPr>
        <p:spPr>
          <a:xfrm>
            <a:off x="6535562" y="41991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BC0CFC81-1F21-49F2-80A0-3C3C80C9A3BD}"/>
              </a:ext>
            </a:extLst>
          </p:cNvPr>
          <p:cNvSpPr/>
          <p:nvPr/>
        </p:nvSpPr>
        <p:spPr>
          <a:xfrm>
            <a:off x="-298936" y="3039728"/>
            <a:ext cx="4572000" cy="4572000"/>
          </a:xfrm>
          <a:prstGeom prst="arc">
            <a:avLst>
              <a:gd name="adj1" fmla="val 21313716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240E3-2301-4DE5-B3AB-3072CCCE19E2}"/>
              </a:ext>
            </a:extLst>
          </p:cNvPr>
          <p:cNvSpPr txBox="1"/>
          <p:nvPr/>
        </p:nvSpPr>
        <p:spPr>
          <a:xfrm>
            <a:off x="5373054" y="501705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318CF3F7-4AD1-4B9A-9B3F-EEDE946D0114}"/>
              </a:ext>
            </a:extLst>
          </p:cNvPr>
          <p:cNvSpPr/>
          <p:nvPr/>
        </p:nvSpPr>
        <p:spPr>
          <a:xfrm>
            <a:off x="5552107" y="3929158"/>
            <a:ext cx="1828800" cy="1828800"/>
          </a:xfrm>
          <a:prstGeom prst="arc">
            <a:avLst>
              <a:gd name="adj1" fmla="val 20300215"/>
              <a:gd name="adj2" fmla="val 181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9EC97-EE15-4706-8B28-876B8B32F34F}"/>
              </a:ext>
            </a:extLst>
          </p:cNvPr>
          <p:cNvCxnSpPr>
            <a:cxnSpLocks/>
          </p:cNvCxnSpPr>
          <p:nvPr/>
        </p:nvCxnSpPr>
        <p:spPr>
          <a:xfrm>
            <a:off x="6773420" y="4832265"/>
            <a:ext cx="1014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FEA3371-FB8C-481D-8B83-1A391DCA8C5A}"/>
              </a:ext>
            </a:extLst>
          </p:cNvPr>
          <p:cNvSpPr txBox="1"/>
          <p:nvPr/>
        </p:nvSpPr>
        <p:spPr>
          <a:xfrm>
            <a:off x="7352965" y="450657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633446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18900000" flipH="1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1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9044663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ed Rectangle 25"/>
          <p:cNvSpPr/>
          <p:nvPr/>
        </p:nvSpPr>
        <p:spPr>
          <a:xfrm rot="5400000">
            <a:off x="4603037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Rounded Rectangle 15"/>
          <p:cNvSpPr/>
          <p:nvPr/>
        </p:nvSpPr>
        <p:spPr>
          <a:xfrm rot="5400000">
            <a:off x="3024608" y="6137921"/>
            <a:ext cx="982957" cy="30480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Rounded Rectangle 23"/>
          <p:cNvSpPr/>
          <p:nvPr/>
        </p:nvSpPr>
        <p:spPr>
          <a:xfrm rot="16200000">
            <a:off x="2601687" y="3385457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Rounded Rectangle 22"/>
          <p:cNvSpPr/>
          <p:nvPr/>
        </p:nvSpPr>
        <p:spPr>
          <a:xfrm rot="16200000">
            <a:off x="2602855" y="5050388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3352800" y="2600514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ounded Rectangle 2"/>
          <p:cNvSpPr/>
          <p:nvPr/>
        </p:nvSpPr>
        <p:spPr>
          <a:xfrm rot="16200000">
            <a:off x="4190999" y="1827629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18900000" flipH="1">
            <a:off x="3027169" y="1784672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val 4"/>
          <p:cNvSpPr/>
          <p:nvPr/>
        </p:nvSpPr>
        <p:spPr>
          <a:xfrm>
            <a:off x="5072744" y="10988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364854" y="423454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 rot="16200000">
            <a:off x="4203053" y="346165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ounded Rectangle 7"/>
          <p:cNvSpPr/>
          <p:nvPr/>
        </p:nvSpPr>
        <p:spPr>
          <a:xfrm rot="2700000">
            <a:off x="3039223" y="341869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084798" y="27328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353968" y="5866230"/>
            <a:ext cx="19050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Rounded Rectangle 10"/>
          <p:cNvSpPr/>
          <p:nvPr/>
        </p:nvSpPr>
        <p:spPr>
          <a:xfrm rot="16200000">
            <a:off x="4192167" y="5093345"/>
            <a:ext cx="18288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ounded Rectangle 11"/>
          <p:cNvSpPr/>
          <p:nvPr/>
        </p:nvSpPr>
        <p:spPr>
          <a:xfrm rot="18900000" flipH="1">
            <a:off x="3028337" y="5050388"/>
            <a:ext cx="258775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073912" y="43645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942112" y="2600514"/>
            <a:ext cx="3429002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ounded Rectangle 16"/>
          <p:cNvSpPr/>
          <p:nvPr/>
        </p:nvSpPr>
        <p:spPr>
          <a:xfrm rot="1674830">
            <a:off x="4781064" y="1787943"/>
            <a:ext cx="38077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5090160" y="27214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/>
        </p:nvSpPr>
        <p:spPr>
          <a:xfrm>
            <a:off x="5094514" y="10885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Oval 19"/>
          <p:cNvSpPr/>
          <p:nvPr/>
        </p:nvSpPr>
        <p:spPr>
          <a:xfrm>
            <a:off x="5061858" y="59719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3472542" y="59762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3494314" y="43434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3479074" y="27170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8181704" y="272142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0600" y="6403194"/>
            <a:ext cx="4722224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Frame 28"/>
          <p:cNvSpPr/>
          <p:nvPr/>
        </p:nvSpPr>
        <p:spPr>
          <a:xfrm>
            <a:off x="1752600" y="-152400"/>
            <a:ext cx="9067800" cy="78486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8364550" y="4941333"/>
            <a:ext cx="9753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238312" y="2778618"/>
            <a:ext cx="628392" cy="20981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27" idx="4"/>
          </p:cNvCxnSpPr>
          <p:nvPr/>
        </p:nvCxnSpPr>
        <p:spPr>
          <a:xfrm>
            <a:off x="8227424" y="2812868"/>
            <a:ext cx="0" cy="1551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rc 33"/>
          <p:cNvSpPr/>
          <p:nvPr/>
        </p:nvSpPr>
        <p:spPr>
          <a:xfrm>
            <a:off x="7554686" y="2057402"/>
            <a:ext cx="1371600" cy="1371600"/>
          </a:xfrm>
          <a:prstGeom prst="arc">
            <a:avLst>
              <a:gd name="adj1" fmla="val 4585898"/>
              <a:gd name="adj2" fmla="val 547016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729142" y="33644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036252" y="23839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11611" y="402771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5257800" y="257874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305697" y="42131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84915" y="586623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Design 2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505199" y="485762"/>
            <a:ext cx="0" cy="19417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516086" y="685800"/>
            <a:ext cx="47135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069940" y="479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cxnSp>
        <p:nvCxnSpPr>
          <p:cNvPr id="46" name="Straight Connector 45"/>
          <p:cNvCxnSpPr/>
          <p:nvPr/>
        </p:nvCxnSpPr>
        <p:spPr>
          <a:xfrm flipV="1">
            <a:off x="8227424" y="479754"/>
            <a:ext cx="0" cy="1938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V="1">
            <a:off x="5129351" y="479754"/>
            <a:ext cx="0" cy="4346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6379028" y="50152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10 ft</a:t>
            </a:r>
          </a:p>
        </p:txBody>
      </p:sp>
      <p:cxnSp>
        <p:nvCxnSpPr>
          <p:cNvPr id="56" name="Straight Connector 55"/>
          <p:cNvCxnSpPr/>
          <p:nvPr/>
        </p:nvCxnSpPr>
        <p:spPr>
          <a:xfrm flipH="1" flipV="1">
            <a:off x="2438400" y="1098872"/>
            <a:ext cx="2346962" cy="21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503717" y="2755257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2492829" y="439783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2492829" y="6019800"/>
            <a:ext cx="761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V="1">
            <a:off x="2667000" y="1123404"/>
            <a:ext cx="0" cy="4887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415312" y="17642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416629" y="339712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427515" y="5051754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 ft</a:t>
            </a:r>
          </a:p>
        </p:txBody>
      </p:sp>
    </p:spTree>
    <p:extLst>
      <p:ext uri="{BB962C8B-B14F-4D97-AF65-F5344CB8AC3E}">
        <p14:creationId xmlns:p14="http://schemas.microsoft.com/office/powerpoint/2010/main" val="29359340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ounded Rectangle 3">
            <a:extLst>
              <a:ext uri="{FF2B5EF4-FFF2-40B4-BE49-F238E27FC236}">
                <a16:creationId xmlns:a16="http://schemas.microsoft.com/office/drawing/2014/main" id="{2F3F1BEC-63DF-44C8-8C73-B13708E30B40}"/>
              </a:ext>
            </a:extLst>
          </p:cNvPr>
          <p:cNvSpPr/>
          <p:nvPr/>
        </p:nvSpPr>
        <p:spPr>
          <a:xfrm rot="2238337" flipH="1">
            <a:off x="4675418" y="2440827"/>
            <a:ext cx="2226406" cy="27323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Rounded Rectangle 3">
            <a:extLst>
              <a:ext uri="{FF2B5EF4-FFF2-40B4-BE49-F238E27FC236}">
                <a16:creationId xmlns:a16="http://schemas.microsoft.com/office/drawing/2014/main" id="{DA763AC0-2899-45EA-8EF6-04DF8CBD8833}"/>
              </a:ext>
            </a:extLst>
          </p:cNvPr>
          <p:cNvSpPr/>
          <p:nvPr/>
        </p:nvSpPr>
        <p:spPr>
          <a:xfrm rot="2646659" flipH="1">
            <a:off x="3028310" y="2630019"/>
            <a:ext cx="2435442" cy="273433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676400" y="1844039"/>
            <a:ext cx="1926772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426030" y="990600"/>
            <a:ext cx="1676400" cy="3505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ounded Rectangle 41"/>
          <p:cNvSpPr/>
          <p:nvPr/>
        </p:nvSpPr>
        <p:spPr>
          <a:xfrm rot="16200000">
            <a:off x="3103042" y="345185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ame 70"/>
          <p:cNvSpPr/>
          <p:nvPr/>
        </p:nvSpPr>
        <p:spPr>
          <a:xfrm>
            <a:off x="1905000" y="-1295400"/>
            <a:ext cx="9220200" cy="64008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">
            <a:extLst>
              <a:ext uri="{FF2B5EF4-FFF2-40B4-BE49-F238E27FC236}">
                <a16:creationId xmlns:a16="http://schemas.microsoft.com/office/drawing/2014/main" id="{CB0CAEA3-DA9A-43FD-8456-3B2DC5B5B985}"/>
              </a:ext>
            </a:extLst>
          </p:cNvPr>
          <p:cNvSpPr/>
          <p:nvPr/>
        </p:nvSpPr>
        <p:spPr>
          <a:xfrm flipH="1">
            <a:off x="3296196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83AE68A8-0B11-45F9-9DE4-9278E63FCDB4}"/>
              </a:ext>
            </a:extLst>
          </p:cNvPr>
          <p:cNvSpPr/>
          <p:nvPr/>
        </p:nvSpPr>
        <p:spPr>
          <a:xfrm flipH="1">
            <a:off x="3307082" y="339851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Rounded Rectangle 3">
            <a:extLst>
              <a:ext uri="{FF2B5EF4-FFF2-40B4-BE49-F238E27FC236}">
                <a16:creationId xmlns:a16="http://schemas.microsoft.com/office/drawing/2014/main" id="{29E87BAE-6224-4EC9-B6C8-2ED8B1B4FC46}"/>
              </a:ext>
            </a:extLst>
          </p:cNvPr>
          <p:cNvSpPr/>
          <p:nvPr/>
        </p:nvSpPr>
        <p:spPr>
          <a:xfrm rot="5400000" flipH="1">
            <a:off x="2508682" y="2595766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ounded Rectangle 3">
            <a:extLst>
              <a:ext uri="{FF2B5EF4-FFF2-40B4-BE49-F238E27FC236}">
                <a16:creationId xmlns:a16="http://schemas.microsoft.com/office/drawing/2014/main" id="{5F056039-C075-4727-B14C-3967B4F644C0}"/>
              </a:ext>
            </a:extLst>
          </p:cNvPr>
          <p:cNvSpPr/>
          <p:nvPr/>
        </p:nvSpPr>
        <p:spPr>
          <a:xfrm rot="5400000" flipH="1">
            <a:off x="4099369" y="262127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" name="Rounded Rectangle 3">
            <a:extLst>
              <a:ext uri="{FF2B5EF4-FFF2-40B4-BE49-F238E27FC236}">
                <a16:creationId xmlns:a16="http://schemas.microsoft.com/office/drawing/2014/main" id="{30115E35-4EA3-458E-8159-8D650813F2F7}"/>
              </a:ext>
            </a:extLst>
          </p:cNvPr>
          <p:cNvSpPr/>
          <p:nvPr/>
        </p:nvSpPr>
        <p:spPr>
          <a:xfrm flipH="1">
            <a:off x="4876609" y="1844039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Rounded Rectangle 3">
            <a:extLst>
              <a:ext uri="{FF2B5EF4-FFF2-40B4-BE49-F238E27FC236}">
                <a16:creationId xmlns:a16="http://schemas.microsoft.com/office/drawing/2014/main" id="{796EAEE7-FD31-4C7D-A265-5E9B264DB099}"/>
              </a:ext>
            </a:extLst>
          </p:cNvPr>
          <p:cNvSpPr/>
          <p:nvPr/>
        </p:nvSpPr>
        <p:spPr>
          <a:xfrm rot="5400000" flipH="1">
            <a:off x="5896148" y="2392679"/>
            <a:ext cx="13716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579AD03-6AA2-4B45-A678-B5E443B6AFA0}"/>
              </a:ext>
            </a:extLst>
          </p:cNvPr>
          <p:cNvSpPr/>
          <p:nvPr/>
        </p:nvSpPr>
        <p:spPr>
          <a:xfrm flipH="1">
            <a:off x="6439575" y="1847635"/>
            <a:ext cx="182880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5" name="Rounded Rectangle 3">
            <a:extLst>
              <a:ext uri="{FF2B5EF4-FFF2-40B4-BE49-F238E27FC236}">
                <a16:creationId xmlns:a16="http://schemas.microsoft.com/office/drawing/2014/main" id="{EE5EDAA5-AD7A-4045-8102-724AFFE3EE5D}"/>
              </a:ext>
            </a:extLst>
          </p:cNvPr>
          <p:cNvSpPr/>
          <p:nvPr/>
        </p:nvSpPr>
        <p:spPr>
          <a:xfrm rot="20809683" flipH="1">
            <a:off x="4847568" y="3211679"/>
            <a:ext cx="1929384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Rounded Rectangle 3">
            <a:extLst>
              <a:ext uri="{FF2B5EF4-FFF2-40B4-BE49-F238E27FC236}">
                <a16:creationId xmlns:a16="http://schemas.microsoft.com/office/drawing/2014/main" id="{D6B2049C-D4C0-43E1-BD9D-A5A1B9715D5E}"/>
              </a:ext>
            </a:extLst>
          </p:cNvPr>
          <p:cNvSpPr/>
          <p:nvPr/>
        </p:nvSpPr>
        <p:spPr>
          <a:xfrm rot="19419805" flipH="1">
            <a:off x="6249702" y="2447750"/>
            <a:ext cx="2240280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630A3D59-1708-4BC8-BA2A-4C85F24A977B}"/>
              </a:ext>
            </a:extLst>
          </p:cNvPr>
          <p:cNvSpPr/>
          <p:nvPr/>
        </p:nvSpPr>
        <p:spPr>
          <a:xfrm>
            <a:off x="3381322" y="194244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E25224-9EA3-4D89-92C3-C06E7D297131}"/>
              </a:ext>
            </a:extLst>
          </p:cNvPr>
          <p:cNvSpPr txBox="1"/>
          <p:nvPr/>
        </p:nvSpPr>
        <p:spPr>
          <a:xfrm>
            <a:off x="3499771" y="146317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467FA0B-1729-490A-A3EC-7869936DDFCF}"/>
              </a:ext>
            </a:extLst>
          </p:cNvPr>
          <p:cNvSpPr/>
          <p:nvPr/>
        </p:nvSpPr>
        <p:spPr>
          <a:xfrm>
            <a:off x="4972100" y="194073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2A50E54-5C5F-4002-8DCE-00FDA1217B00}"/>
              </a:ext>
            </a:extLst>
          </p:cNvPr>
          <p:cNvSpPr/>
          <p:nvPr/>
        </p:nvSpPr>
        <p:spPr>
          <a:xfrm>
            <a:off x="6552608" y="193902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A7E3A12A-E0D1-4E14-BE4B-2C507B9AB137}"/>
              </a:ext>
            </a:extLst>
          </p:cNvPr>
          <p:cNvSpPr/>
          <p:nvPr/>
        </p:nvSpPr>
        <p:spPr>
          <a:xfrm>
            <a:off x="8102289" y="19681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C6DB26BF-33C3-49C3-8D89-97465D4FC79F}"/>
              </a:ext>
            </a:extLst>
          </p:cNvPr>
          <p:cNvSpPr/>
          <p:nvPr/>
        </p:nvSpPr>
        <p:spPr>
          <a:xfrm>
            <a:off x="3395004" y="346644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560EFD51-8743-43D9-9A56-2D4B3BBD41AD}"/>
              </a:ext>
            </a:extLst>
          </p:cNvPr>
          <p:cNvSpPr/>
          <p:nvPr/>
        </p:nvSpPr>
        <p:spPr>
          <a:xfrm>
            <a:off x="4985782" y="351610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AA73C12-68BE-4C09-84CC-1B6350C66BFE}"/>
              </a:ext>
            </a:extLst>
          </p:cNvPr>
          <p:cNvSpPr/>
          <p:nvPr/>
        </p:nvSpPr>
        <p:spPr>
          <a:xfrm>
            <a:off x="6545738" y="311370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3261EB8-BFCE-4FD1-AC6A-AA01E249FDE6}"/>
              </a:ext>
            </a:extLst>
          </p:cNvPr>
          <p:cNvSpPr txBox="1"/>
          <p:nvPr/>
        </p:nvSpPr>
        <p:spPr>
          <a:xfrm>
            <a:off x="3281758" y="36985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63A2F7A-FAB1-47D4-9B17-13C08B1DD0BB}"/>
              </a:ext>
            </a:extLst>
          </p:cNvPr>
          <p:cNvSpPr txBox="1"/>
          <p:nvPr/>
        </p:nvSpPr>
        <p:spPr>
          <a:xfrm>
            <a:off x="5026645" y="14468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6E00D6F-1762-476D-9F19-7C900518C967}"/>
              </a:ext>
            </a:extLst>
          </p:cNvPr>
          <p:cNvSpPr txBox="1"/>
          <p:nvPr/>
        </p:nvSpPr>
        <p:spPr>
          <a:xfrm>
            <a:off x="4859720" y="374582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C200A82-9124-4ABD-B614-FC3048331688}"/>
              </a:ext>
            </a:extLst>
          </p:cNvPr>
          <p:cNvSpPr txBox="1"/>
          <p:nvPr/>
        </p:nvSpPr>
        <p:spPr>
          <a:xfrm>
            <a:off x="6636368" y="147094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C52201E5-6B0B-414B-9DED-CB61FDB91FB0}"/>
              </a:ext>
            </a:extLst>
          </p:cNvPr>
          <p:cNvSpPr txBox="1"/>
          <p:nvPr/>
        </p:nvSpPr>
        <p:spPr>
          <a:xfrm>
            <a:off x="6665879" y="323469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50438C6-C430-405A-8E7E-2F4F7344BC25}"/>
              </a:ext>
            </a:extLst>
          </p:cNvPr>
          <p:cNvSpPr txBox="1"/>
          <p:nvPr/>
        </p:nvSpPr>
        <p:spPr>
          <a:xfrm>
            <a:off x="8135843" y="2180073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Arrow Connector 67"/>
          <p:cNvCxnSpPr/>
          <p:nvPr/>
        </p:nvCxnSpPr>
        <p:spPr>
          <a:xfrm>
            <a:off x="8158283" y="930593"/>
            <a:ext cx="0" cy="104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796798" y="57153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14 kN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0A826F7-7A7C-4DB7-B8D4-967D23560154}"/>
              </a:ext>
            </a:extLst>
          </p:cNvPr>
          <p:cNvCxnSpPr>
            <a:cxnSpLocks/>
          </p:cNvCxnSpPr>
          <p:nvPr/>
        </p:nvCxnSpPr>
        <p:spPr>
          <a:xfrm flipV="1">
            <a:off x="3431666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320BE33-9DDE-444E-BA8C-9609095E59FE}"/>
              </a:ext>
            </a:extLst>
          </p:cNvPr>
          <p:cNvCxnSpPr>
            <a:cxnSpLocks/>
          </p:cNvCxnSpPr>
          <p:nvPr/>
        </p:nvCxnSpPr>
        <p:spPr>
          <a:xfrm flipH="1" flipV="1">
            <a:off x="3431667" y="1273997"/>
            <a:ext cx="4726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F5533B1-1C13-4445-BF06-2B4CA8CF922D}"/>
              </a:ext>
            </a:extLst>
          </p:cNvPr>
          <p:cNvSpPr txBox="1"/>
          <p:nvPr/>
        </p:nvSpPr>
        <p:spPr>
          <a:xfrm>
            <a:off x="3926117" y="106434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A46D22A-A7A2-4AA1-A7E5-B509ED4E5774}"/>
              </a:ext>
            </a:extLst>
          </p:cNvPr>
          <p:cNvCxnSpPr>
            <a:cxnSpLocks/>
          </p:cNvCxnSpPr>
          <p:nvPr/>
        </p:nvCxnSpPr>
        <p:spPr>
          <a:xfrm flipV="1">
            <a:off x="5025263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E7604E7D-118D-4CF4-95C5-1586122C72D2}"/>
              </a:ext>
            </a:extLst>
          </p:cNvPr>
          <p:cNvCxnSpPr>
            <a:cxnSpLocks/>
          </p:cNvCxnSpPr>
          <p:nvPr/>
        </p:nvCxnSpPr>
        <p:spPr>
          <a:xfrm flipV="1">
            <a:off x="6595495" y="104475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DE885B37-45D7-417A-8B34-C51AE38AC2BA}"/>
              </a:ext>
            </a:extLst>
          </p:cNvPr>
          <p:cNvSpPr txBox="1"/>
          <p:nvPr/>
        </p:nvSpPr>
        <p:spPr>
          <a:xfrm>
            <a:off x="5585480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95470B5-026A-415D-8B4A-9BC704316C16}"/>
              </a:ext>
            </a:extLst>
          </p:cNvPr>
          <p:cNvSpPr txBox="1"/>
          <p:nvPr/>
        </p:nvSpPr>
        <p:spPr>
          <a:xfrm>
            <a:off x="7142341" y="1063326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26D506E4-754B-424F-A1C2-78204AE32ECC}"/>
              </a:ext>
            </a:extLst>
          </p:cNvPr>
          <p:cNvCxnSpPr>
            <a:cxnSpLocks/>
          </p:cNvCxnSpPr>
          <p:nvPr/>
        </p:nvCxnSpPr>
        <p:spPr>
          <a:xfrm>
            <a:off x="8560349" y="1991582"/>
            <a:ext cx="7377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D2181BE-E274-49D7-A01A-7FA2BBDC2228}"/>
              </a:ext>
            </a:extLst>
          </p:cNvPr>
          <p:cNvCxnSpPr>
            <a:cxnSpLocks/>
          </p:cNvCxnSpPr>
          <p:nvPr/>
        </p:nvCxnSpPr>
        <p:spPr>
          <a:xfrm flipV="1">
            <a:off x="6973574" y="3172670"/>
            <a:ext cx="23245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774E869-FDF5-4D55-8D5B-1272B9D04EA0}"/>
              </a:ext>
            </a:extLst>
          </p:cNvPr>
          <p:cNvCxnSpPr>
            <a:cxnSpLocks/>
          </p:cNvCxnSpPr>
          <p:nvPr/>
        </p:nvCxnSpPr>
        <p:spPr>
          <a:xfrm>
            <a:off x="5554658" y="3614304"/>
            <a:ext cx="37434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3D017A-B677-4FFB-A21E-7CBFE306CB0C}"/>
              </a:ext>
            </a:extLst>
          </p:cNvPr>
          <p:cNvCxnSpPr>
            <a:cxnSpLocks/>
          </p:cNvCxnSpPr>
          <p:nvPr/>
        </p:nvCxnSpPr>
        <p:spPr>
          <a:xfrm>
            <a:off x="8923893" y="1984742"/>
            <a:ext cx="0" cy="1629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3F203885-8058-48C7-A4FB-0DAB348870B4}"/>
              </a:ext>
            </a:extLst>
          </p:cNvPr>
          <p:cNvSpPr txBox="1"/>
          <p:nvPr/>
        </p:nvSpPr>
        <p:spPr>
          <a:xfrm>
            <a:off x="8694983" y="2361705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m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AE5863-215C-46CE-95E3-5A7FE4DAC52E}"/>
              </a:ext>
            </a:extLst>
          </p:cNvPr>
          <p:cNvSpPr txBox="1"/>
          <p:nvPr/>
        </p:nvSpPr>
        <p:spPr>
          <a:xfrm>
            <a:off x="8668873" y="321385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</a:t>
            </a:r>
          </a:p>
        </p:txBody>
      </p:sp>
    </p:spTree>
    <p:extLst>
      <p:ext uri="{BB962C8B-B14F-4D97-AF65-F5344CB8AC3E}">
        <p14:creationId xmlns:p14="http://schemas.microsoft.com/office/powerpoint/2010/main" val="23363047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C4AB38E3-4DCA-4AA0-9501-43039FCC3536}"/>
              </a:ext>
            </a:extLst>
          </p:cNvPr>
          <p:cNvGrpSpPr/>
          <p:nvPr/>
        </p:nvGrpSpPr>
        <p:grpSpPr>
          <a:xfrm>
            <a:off x="1014807" y="1229792"/>
            <a:ext cx="2173959" cy="2522756"/>
            <a:chOff x="2128901" y="1229792"/>
            <a:chExt cx="2173959" cy="2522756"/>
          </a:xfrm>
        </p:grpSpPr>
        <p:sp>
          <p:nvSpPr>
            <p:cNvPr id="27" name="Rounded Rectangle 3">
              <a:extLst>
                <a:ext uri="{FF2B5EF4-FFF2-40B4-BE49-F238E27FC236}">
                  <a16:creationId xmlns:a16="http://schemas.microsoft.com/office/drawing/2014/main" id="{8530BAAA-4D21-47DF-B5BF-CFFB1541FB5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Rounded Rectangle 3">
              <a:extLst>
                <a:ext uri="{FF2B5EF4-FFF2-40B4-BE49-F238E27FC236}">
                  <a16:creationId xmlns:a16="http://schemas.microsoft.com/office/drawing/2014/main" id="{23E644F7-9E8E-4FF3-A02A-DC0156C0128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ounded Rectangle 3">
              <a:extLst>
                <a:ext uri="{FF2B5EF4-FFF2-40B4-BE49-F238E27FC236}">
                  <a16:creationId xmlns:a16="http://schemas.microsoft.com/office/drawing/2014/main" id="{534826D6-11FB-447C-8B24-130906711663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ounded Rectangle 3">
              <a:extLst>
                <a:ext uri="{FF2B5EF4-FFF2-40B4-BE49-F238E27FC236}">
                  <a16:creationId xmlns:a16="http://schemas.microsoft.com/office/drawing/2014/main" id="{9438A50E-3EEA-4514-B627-F3F2FBEE66D1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CA93FF0-A502-40A9-B073-39F777DBCEF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Rounded Rectangle 3">
              <a:extLst>
                <a:ext uri="{FF2B5EF4-FFF2-40B4-BE49-F238E27FC236}">
                  <a16:creationId xmlns:a16="http://schemas.microsoft.com/office/drawing/2014/main" id="{F68C9E26-DC41-4538-A9BA-CE94B19F4D3A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Rounded Rectangle 3">
              <a:extLst>
                <a:ext uri="{FF2B5EF4-FFF2-40B4-BE49-F238E27FC236}">
                  <a16:creationId xmlns:a16="http://schemas.microsoft.com/office/drawing/2014/main" id="{BF442CDD-A3C5-42D8-AB0D-2F138A5BE98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007548-C7BE-4256-85EB-E4DC82DAE75D}"/>
              </a:ext>
            </a:extLst>
          </p:cNvPr>
          <p:cNvGrpSpPr/>
          <p:nvPr/>
        </p:nvGrpSpPr>
        <p:grpSpPr>
          <a:xfrm>
            <a:off x="2617632" y="1224537"/>
            <a:ext cx="2173959" cy="2522756"/>
            <a:chOff x="2128901" y="1229792"/>
            <a:chExt cx="2173959" cy="2522756"/>
          </a:xfrm>
        </p:grpSpPr>
        <p:sp>
          <p:nvSpPr>
            <p:cNvPr id="38" name="Rounded Rectangle 3">
              <a:extLst>
                <a:ext uri="{FF2B5EF4-FFF2-40B4-BE49-F238E27FC236}">
                  <a16:creationId xmlns:a16="http://schemas.microsoft.com/office/drawing/2014/main" id="{A1740F65-ECB8-4DCC-9DE6-C3A3351E138F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9" name="Rounded Rectangle 3">
              <a:extLst>
                <a:ext uri="{FF2B5EF4-FFF2-40B4-BE49-F238E27FC236}">
                  <a16:creationId xmlns:a16="http://schemas.microsoft.com/office/drawing/2014/main" id="{967AB4F3-CD4B-4672-88D3-87480319BC56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0" name="Rounded Rectangle 3">
              <a:extLst>
                <a:ext uri="{FF2B5EF4-FFF2-40B4-BE49-F238E27FC236}">
                  <a16:creationId xmlns:a16="http://schemas.microsoft.com/office/drawing/2014/main" id="{449CDB1E-1EC4-4395-9840-83E7C7F6DB5E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Rounded Rectangle 3">
              <a:extLst>
                <a:ext uri="{FF2B5EF4-FFF2-40B4-BE49-F238E27FC236}">
                  <a16:creationId xmlns:a16="http://schemas.microsoft.com/office/drawing/2014/main" id="{A98BF057-585C-4435-B1AE-9DDE787EE7D3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F1765EF-B1EB-466D-A70C-B64B1020D4FF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Rounded Rectangle 3">
              <a:extLst>
                <a:ext uri="{FF2B5EF4-FFF2-40B4-BE49-F238E27FC236}">
                  <a16:creationId xmlns:a16="http://schemas.microsoft.com/office/drawing/2014/main" id="{555DB2CC-B471-4DF8-B3FD-39D2F1595AFE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Rounded Rectangle 3">
              <a:extLst>
                <a:ext uri="{FF2B5EF4-FFF2-40B4-BE49-F238E27FC236}">
                  <a16:creationId xmlns:a16="http://schemas.microsoft.com/office/drawing/2014/main" id="{75B4D083-8CF0-4B9F-A716-2977A31EF9E7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CC9AA02-256D-4712-AF14-2176933B1A6C}"/>
              </a:ext>
            </a:extLst>
          </p:cNvPr>
          <p:cNvGrpSpPr/>
          <p:nvPr/>
        </p:nvGrpSpPr>
        <p:grpSpPr>
          <a:xfrm>
            <a:off x="4167904" y="1229793"/>
            <a:ext cx="2173959" cy="2522756"/>
            <a:chOff x="2128901" y="1229792"/>
            <a:chExt cx="2173959" cy="2522756"/>
          </a:xfrm>
        </p:grpSpPr>
        <p:sp>
          <p:nvSpPr>
            <p:cNvPr id="46" name="Rounded Rectangle 3">
              <a:extLst>
                <a:ext uri="{FF2B5EF4-FFF2-40B4-BE49-F238E27FC236}">
                  <a16:creationId xmlns:a16="http://schemas.microsoft.com/office/drawing/2014/main" id="{0AEEC738-32C2-4FAE-947E-5201F1A0DC24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7" name="Rounded Rectangle 3">
              <a:extLst>
                <a:ext uri="{FF2B5EF4-FFF2-40B4-BE49-F238E27FC236}">
                  <a16:creationId xmlns:a16="http://schemas.microsoft.com/office/drawing/2014/main" id="{B1E274A2-C99A-4D40-9494-E5B42196927F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8" name="Rounded Rectangle 3">
              <a:extLst>
                <a:ext uri="{FF2B5EF4-FFF2-40B4-BE49-F238E27FC236}">
                  <a16:creationId xmlns:a16="http://schemas.microsoft.com/office/drawing/2014/main" id="{C26DA828-A949-4849-BE90-89672697CCC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9" name="Rounded Rectangle 3">
              <a:extLst>
                <a:ext uri="{FF2B5EF4-FFF2-40B4-BE49-F238E27FC236}">
                  <a16:creationId xmlns:a16="http://schemas.microsoft.com/office/drawing/2014/main" id="{7071F283-F936-492E-B2F1-4B48EC70DC47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7F056-92EF-4198-820F-59ACD96DFA1C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Rounded Rectangle 3">
              <a:extLst>
                <a:ext uri="{FF2B5EF4-FFF2-40B4-BE49-F238E27FC236}">
                  <a16:creationId xmlns:a16="http://schemas.microsoft.com/office/drawing/2014/main" id="{54984464-E98D-46B3-B0FE-9A7A5B80D966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2" name="Rounded Rectangle 3">
              <a:extLst>
                <a:ext uri="{FF2B5EF4-FFF2-40B4-BE49-F238E27FC236}">
                  <a16:creationId xmlns:a16="http://schemas.microsoft.com/office/drawing/2014/main" id="{821B82A8-BAF4-4516-ABBD-C3495BE16762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15DCF4E-4D04-4E54-A3BC-CBD09E0CD569}"/>
              </a:ext>
            </a:extLst>
          </p:cNvPr>
          <p:cNvGrpSpPr/>
          <p:nvPr/>
        </p:nvGrpSpPr>
        <p:grpSpPr>
          <a:xfrm flipH="1">
            <a:off x="5854983" y="1224537"/>
            <a:ext cx="2173959" cy="2522756"/>
            <a:chOff x="2128901" y="1229792"/>
            <a:chExt cx="2173959" cy="2522756"/>
          </a:xfrm>
        </p:grpSpPr>
        <p:sp>
          <p:nvSpPr>
            <p:cNvPr id="54" name="Rounded Rectangle 3">
              <a:extLst>
                <a:ext uri="{FF2B5EF4-FFF2-40B4-BE49-F238E27FC236}">
                  <a16:creationId xmlns:a16="http://schemas.microsoft.com/office/drawing/2014/main" id="{CFEA6B0B-2514-4DB0-A74C-E7FA595C38B6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5" name="Rounded Rectangle 3">
              <a:extLst>
                <a:ext uri="{FF2B5EF4-FFF2-40B4-BE49-F238E27FC236}">
                  <a16:creationId xmlns:a16="http://schemas.microsoft.com/office/drawing/2014/main" id="{B4BCCE80-DF30-459F-A3BB-31C18B02E628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6" name="Rounded Rectangle 3">
              <a:extLst>
                <a:ext uri="{FF2B5EF4-FFF2-40B4-BE49-F238E27FC236}">
                  <a16:creationId xmlns:a16="http://schemas.microsoft.com/office/drawing/2014/main" id="{C91439FD-298C-4F61-9CA6-8C871C642D06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7" name="Rounded Rectangle 3">
              <a:extLst>
                <a:ext uri="{FF2B5EF4-FFF2-40B4-BE49-F238E27FC236}">
                  <a16:creationId xmlns:a16="http://schemas.microsoft.com/office/drawing/2014/main" id="{3C734B7C-98A6-4112-9428-4F9DDD83D802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5F20AFC-A31C-41E0-BCC2-29A114AEB80B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9" name="Rounded Rectangle 3">
              <a:extLst>
                <a:ext uri="{FF2B5EF4-FFF2-40B4-BE49-F238E27FC236}">
                  <a16:creationId xmlns:a16="http://schemas.microsoft.com/office/drawing/2014/main" id="{8E8C7B34-CEA3-4436-A3AD-B83E1D4D3717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Rounded Rectangle 3">
              <a:extLst>
                <a:ext uri="{FF2B5EF4-FFF2-40B4-BE49-F238E27FC236}">
                  <a16:creationId xmlns:a16="http://schemas.microsoft.com/office/drawing/2014/main" id="{56996B15-11FA-486F-AA3E-9338AE7CD99B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9507A4B-9450-4FFA-862E-BAAB2857CFE0}"/>
              </a:ext>
            </a:extLst>
          </p:cNvPr>
          <p:cNvGrpSpPr/>
          <p:nvPr/>
        </p:nvGrpSpPr>
        <p:grpSpPr>
          <a:xfrm flipH="1">
            <a:off x="7417994" y="1229792"/>
            <a:ext cx="2173959" cy="2522756"/>
            <a:chOff x="2128901" y="1229792"/>
            <a:chExt cx="2173959" cy="2522756"/>
          </a:xfrm>
        </p:grpSpPr>
        <p:sp>
          <p:nvSpPr>
            <p:cNvPr id="62" name="Rounded Rectangle 3">
              <a:extLst>
                <a:ext uri="{FF2B5EF4-FFF2-40B4-BE49-F238E27FC236}">
                  <a16:creationId xmlns:a16="http://schemas.microsoft.com/office/drawing/2014/main" id="{747CAE60-A13C-4A4C-A2E9-47045AB677DB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3" name="Rounded Rectangle 3">
              <a:extLst>
                <a:ext uri="{FF2B5EF4-FFF2-40B4-BE49-F238E27FC236}">
                  <a16:creationId xmlns:a16="http://schemas.microsoft.com/office/drawing/2014/main" id="{221E6904-8A01-4D49-B475-BDAC21F32683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Rounded Rectangle 3">
              <a:extLst>
                <a:ext uri="{FF2B5EF4-FFF2-40B4-BE49-F238E27FC236}">
                  <a16:creationId xmlns:a16="http://schemas.microsoft.com/office/drawing/2014/main" id="{BB311F5E-B04E-4603-9F5A-8642950DE585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5" name="Rounded Rectangle 3">
              <a:extLst>
                <a:ext uri="{FF2B5EF4-FFF2-40B4-BE49-F238E27FC236}">
                  <a16:creationId xmlns:a16="http://schemas.microsoft.com/office/drawing/2014/main" id="{A4F6D572-1778-478F-ACB2-9755ADAD5936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B870D99-581C-47B0-ABA9-41B6E9A17D90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Rounded Rectangle 3">
              <a:extLst>
                <a:ext uri="{FF2B5EF4-FFF2-40B4-BE49-F238E27FC236}">
                  <a16:creationId xmlns:a16="http://schemas.microsoft.com/office/drawing/2014/main" id="{1F9484A5-3885-4F6A-91CC-9474BD431910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8" name="Rounded Rectangle 3">
              <a:extLst>
                <a:ext uri="{FF2B5EF4-FFF2-40B4-BE49-F238E27FC236}">
                  <a16:creationId xmlns:a16="http://schemas.microsoft.com/office/drawing/2014/main" id="{838E817E-4092-41EE-827A-1738188D4A5F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8D57C74-07EB-4C54-963B-75DD56969477}"/>
              </a:ext>
            </a:extLst>
          </p:cNvPr>
          <p:cNvGrpSpPr/>
          <p:nvPr/>
        </p:nvGrpSpPr>
        <p:grpSpPr>
          <a:xfrm flipH="1">
            <a:off x="8989290" y="1223872"/>
            <a:ext cx="2173959" cy="2522756"/>
            <a:chOff x="2128901" y="1229792"/>
            <a:chExt cx="2173959" cy="2522756"/>
          </a:xfrm>
        </p:grpSpPr>
        <p:sp>
          <p:nvSpPr>
            <p:cNvPr id="70" name="Rounded Rectangle 3">
              <a:extLst>
                <a:ext uri="{FF2B5EF4-FFF2-40B4-BE49-F238E27FC236}">
                  <a16:creationId xmlns:a16="http://schemas.microsoft.com/office/drawing/2014/main" id="{DE4CDF4A-A93D-4521-B923-977B1F4BD53E}"/>
                </a:ext>
              </a:extLst>
            </p:cNvPr>
            <p:cNvSpPr/>
            <p:nvPr/>
          </p:nvSpPr>
          <p:spPr>
            <a:xfrm rot="19438271" flipH="1">
              <a:off x="2128902" y="1831734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1" name="Rounded Rectangle 3">
              <a:extLst>
                <a:ext uri="{FF2B5EF4-FFF2-40B4-BE49-F238E27FC236}">
                  <a16:creationId xmlns:a16="http://schemas.microsoft.com/office/drawing/2014/main" id="{96879684-1947-4291-8E2B-EF1386E37885}"/>
                </a:ext>
              </a:extLst>
            </p:cNvPr>
            <p:cNvSpPr/>
            <p:nvPr/>
          </p:nvSpPr>
          <p:spPr>
            <a:xfrm rot="2161729">
              <a:off x="2128901" y="2927818"/>
              <a:ext cx="2173958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Rounded Rectangle 3">
              <a:extLst>
                <a:ext uri="{FF2B5EF4-FFF2-40B4-BE49-F238E27FC236}">
                  <a16:creationId xmlns:a16="http://schemas.microsoft.com/office/drawing/2014/main" id="{52070B01-A073-4A0C-880C-A0007FC81B78}"/>
                </a:ext>
              </a:extLst>
            </p:cNvPr>
            <p:cNvSpPr/>
            <p:nvPr/>
          </p:nvSpPr>
          <p:spPr>
            <a:xfrm rot="16200000" flipH="1">
              <a:off x="1759061" y="1796744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3" name="Rounded Rectangle 3">
              <a:extLst>
                <a:ext uri="{FF2B5EF4-FFF2-40B4-BE49-F238E27FC236}">
                  <a16:creationId xmlns:a16="http://schemas.microsoft.com/office/drawing/2014/main" id="{7E919F9E-B182-46A8-A806-8B91C01120AA}"/>
                </a:ext>
              </a:extLst>
            </p:cNvPr>
            <p:cNvSpPr/>
            <p:nvPr/>
          </p:nvSpPr>
          <p:spPr>
            <a:xfrm rot="16200000" flipH="1">
              <a:off x="1759061" y="2916096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014FE32-C7CF-4603-9D98-7597215A4BE2}"/>
                </a:ext>
              </a:extLst>
            </p:cNvPr>
            <p:cNvSpPr/>
            <p:nvPr/>
          </p:nvSpPr>
          <p:spPr>
            <a:xfrm>
              <a:off x="2409650" y="2493578"/>
              <a:ext cx="91440" cy="9144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5" name="Rounded Rectangle 3">
              <a:extLst>
                <a:ext uri="{FF2B5EF4-FFF2-40B4-BE49-F238E27FC236}">
                  <a16:creationId xmlns:a16="http://schemas.microsoft.com/office/drawing/2014/main" id="{CB5CCF5C-5256-4479-8555-557D162FFC34}"/>
                </a:ext>
              </a:extLst>
            </p:cNvPr>
            <p:cNvSpPr/>
            <p:nvPr/>
          </p:nvSpPr>
          <p:spPr>
            <a:xfrm flipH="1">
              <a:off x="2307700" y="1229792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6" name="Rounded Rectangle 3">
              <a:extLst>
                <a:ext uri="{FF2B5EF4-FFF2-40B4-BE49-F238E27FC236}">
                  <a16:creationId xmlns:a16="http://schemas.microsoft.com/office/drawing/2014/main" id="{5A3C9327-8689-4122-80A4-95ECC75B193A}"/>
                </a:ext>
              </a:extLst>
            </p:cNvPr>
            <p:cNvSpPr/>
            <p:nvPr/>
          </p:nvSpPr>
          <p:spPr>
            <a:xfrm flipH="1">
              <a:off x="2307700" y="3508647"/>
              <a:ext cx="1824935" cy="243901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48B6B464-DEC4-4931-988D-CA92FC0E2DAA}"/>
              </a:ext>
            </a:extLst>
          </p:cNvPr>
          <p:cNvSpPr/>
          <p:nvPr/>
        </p:nvSpPr>
        <p:spPr>
          <a:xfrm rot="16200000" flipH="1">
            <a:off x="4857285" y="2362501"/>
            <a:ext cx="2514953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1D24ED9-B919-4538-A21F-65B71622C865}"/>
              </a:ext>
            </a:extLst>
          </p:cNvPr>
          <p:cNvSpPr/>
          <p:nvPr/>
        </p:nvSpPr>
        <p:spPr>
          <a:xfrm>
            <a:off x="1295556" y="131333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45671E3-C781-47EB-8AD0-156C831C5F61}"/>
              </a:ext>
            </a:extLst>
          </p:cNvPr>
          <p:cNvSpPr/>
          <p:nvPr/>
        </p:nvSpPr>
        <p:spPr>
          <a:xfrm>
            <a:off x="2887871" y="131858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07476D3-7279-45D6-8961-925D86C50766}"/>
              </a:ext>
            </a:extLst>
          </p:cNvPr>
          <p:cNvSpPr/>
          <p:nvPr/>
        </p:nvSpPr>
        <p:spPr>
          <a:xfrm>
            <a:off x="4459167" y="1323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D6BF629-550F-4F8E-B406-FF97C1923B33}"/>
              </a:ext>
            </a:extLst>
          </p:cNvPr>
          <p:cNvSpPr/>
          <p:nvPr/>
        </p:nvSpPr>
        <p:spPr>
          <a:xfrm>
            <a:off x="6072504" y="13396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2248E4F5-FB8D-4408-982D-7A2A5ADC344B}"/>
              </a:ext>
            </a:extLst>
          </p:cNvPr>
          <p:cNvSpPr/>
          <p:nvPr/>
        </p:nvSpPr>
        <p:spPr>
          <a:xfrm>
            <a:off x="7706864" y="132384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E6E5B3A8-AE3C-4500-BC6F-C5F9D7E9A09B}"/>
              </a:ext>
            </a:extLst>
          </p:cNvPr>
          <p:cNvSpPr/>
          <p:nvPr/>
        </p:nvSpPr>
        <p:spPr>
          <a:xfrm>
            <a:off x="9278159" y="131859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2B2AA18-0816-4B31-9F39-843F807538A3}"/>
              </a:ext>
            </a:extLst>
          </p:cNvPr>
          <p:cNvSpPr/>
          <p:nvPr/>
        </p:nvSpPr>
        <p:spPr>
          <a:xfrm>
            <a:off x="10786391" y="13133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5D0A072-D6A8-48CE-AAFA-8832D37A9C8F}"/>
              </a:ext>
            </a:extLst>
          </p:cNvPr>
          <p:cNvSpPr/>
          <p:nvPr/>
        </p:nvSpPr>
        <p:spPr>
          <a:xfrm>
            <a:off x="10812671" y="35888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ED71CBAD-9975-4FE8-9C8B-5DF825A58734}"/>
              </a:ext>
            </a:extLst>
          </p:cNvPr>
          <p:cNvSpPr/>
          <p:nvPr/>
        </p:nvSpPr>
        <p:spPr>
          <a:xfrm>
            <a:off x="9251887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DEA2F0FA-2A98-4F64-ACD5-215486D410EA}"/>
              </a:ext>
            </a:extLst>
          </p:cNvPr>
          <p:cNvSpPr/>
          <p:nvPr/>
        </p:nvSpPr>
        <p:spPr>
          <a:xfrm>
            <a:off x="7691103" y="360984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4AE4AD8-F40E-46FA-8BE5-EDBD2E2D05BF}"/>
              </a:ext>
            </a:extLst>
          </p:cNvPr>
          <p:cNvSpPr/>
          <p:nvPr/>
        </p:nvSpPr>
        <p:spPr>
          <a:xfrm>
            <a:off x="6077768" y="359408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DAAC6D9E-7B5C-4C98-A822-875FF034186F}"/>
              </a:ext>
            </a:extLst>
          </p:cNvPr>
          <p:cNvSpPr/>
          <p:nvPr/>
        </p:nvSpPr>
        <p:spPr>
          <a:xfrm>
            <a:off x="4453924" y="36098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67BA622-F70B-478C-8085-AC49B23FD6A6}"/>
              </a:ext>
            </a:extLst>
          </p:cNvPr>
          <p:cNvSpPr/>
          <p:nvPr/>
        </p:nvSpPr>
        <p:spPr>
          <a:xfrm>
            <a:off x="2893140" y="36151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63F4293-CE6C-430C-A2F4-E342310E0E71}"/>
              </a:ext>
            </a:extLst>
          </p:cNvPr>
          <p:cNvSpPr/>
          <p:nvPr/>
        </p:nvSpPr>
        <p:spPr>
          <a:xfrm>
            <a:off x="1311336" y="360984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0AA22327-805F-427E-93F2-A4AA7EFE3D69}"/>
              </a:ext>
            </a:extLst>
          </p:cNvPr>
          <p:cNvGrpSpPr/>
          <p:nvPr/>
        </p:nvGrpSpPr>
        <p:grpSpPr>
          <a:xfrm>
            <a:off x="1193606" y="3215898"/>
            <a:ext cx="1094331" cy="3708839"/>
            <a:chOff x="1193606" y="3215898"/>
            <a:chExt cx="1094331" cy="3708839"/>
          </a:xfrm>
        </p:grpSpPr>
        <p:sp>
          <p:nvSpPr>
            <p:cNvPr id="91" name="Rounded Rectangle 3">
              <a:extLst>
                <a:ext uri="{FF2B5EF4-FFF2-40B4-BE49-F238E27FC236}">
                  <a16:creationId xmlns:a16="http://schemas.microsoft.com/office/drawing/2014/main" id="{5A24E7CC-539A-4ECB-915C-C5561F1C63FC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2" name="Rounded Rectangle 3">
              <a:extLst>
                <a:ext uri="{FF2B5EF4-FFF2-40B4-BE49-F238E27FC236}">
                  <a16:creationId xmlns:a16="http://schemas.microsoft.com/office/drawing/2014/main" id="{3775F848-45E7-4263-9660-53297C465380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5" name="Rounded Rectangle 3">
              <a:extLst>
                <a:ext uri="{FF2B5EF4-FFF2-40B4-BE49-F238E27FC236}">
                  <a16:creationId xmlns:a16="http://schemas.microsoft.com/office/drawing/2014/main" id="{9BB1E2EE-8955-44BB-A38D-377778009981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EE87785-0F01-472B-98AE-F4910A3BE692}"/>
              </a:ext>
            </a:extLst>
          </p:cNvPr>
          <p:cNvGrpSpPr/>
          <p:nvPr/>
        </p:nvGrpSpPr>
        <p:grpSpPr>
          <a:xfrm flipH="1">
            <a:off x="9910801" y="3215898"/>
            <a:ext cx="1094331" cy="3708839"/>
            <a:chOff x="1193606" y="3215898"/>
            <a:chExt cx="1094331" cy="3708839"/>
          </a:xfrm>
        </p:grpSpPr>
        <p:sp>
          <p:nvSpPr>
            <p:cNvPr id="95" name="Rounded Rectangle 3">
              <a:extLst>
                <a:ext uri="{FF2B5EF4-FFF2-40B4-BE49-F238E27FC236}">
                  <a16:creationId xmlns:a16="http://schemas.microsoft.com/office/drawing/2014/main" id="{5D822089-E5F7-4347-9CF5-C005FF4A797E}"/>
                </a:ext>
              </a:extLst>
            </p:cNvPr>
            <p:cNvSpPr/>
            <p:nvPr/>
          </p:nvSpPr>
          <p:spPr>
            <a:xfrm rot="16200000" flipH="1">
              <a:off x="119570" y="4591214"/>
              <a:ext cx="2434485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6" name="Rounded Rectangle 3">
              <a:extLst>
                <a:ext uri="{FF2B5EF4-FFF2-40B4-BE49-F238E27FC236}">
                  <a16:creationId xmlns:a16="http://schemas.microsoft.com/office/drawing/2014/main" id="{988FAD96-45D5-4E2C-B0D4-B3104AE5080A}"/>
                </a:ext>
              </a:extLst>
            </p:cNvPr>
            <p:cNvSpPr/>
            <p:nvPr/>
          </p:nvSpPr>
          <p:spPr>
            <a:xfrm rot="18505485" flipH="1">
              <a:off x="706106" y="4523409"/>
              <a:ext cx="2889342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7" name="Rounded Rectangle 3">
              <a:extLst>
                <a:ext uri="{FF2B5EF4-FFF2-40B4-BE49-F238E27FC236}">
                  <a16:creationId xmlns:a16="http://schemas.microsoft.com/office/drawing/2014/main" id="{A37AB8DF-D26A-4561-AB49-685E4CF1C01F}"/>
                </a:ext>
              </a:extLst>
            </p:cNvPr>
            <p:cNvSpPr/>
            <p:nvPr/>
          </p:nvSpPr>
          <p:spPr>
            <a:xfrm rot="16200000" flipH="1">
              <a:off x="644966" y="6101777"/>
              <a:ext cx="1371600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4BE20-F7B9-441B-A2AE-0EF99B0BAE8E}"/>
              </a:ext>
            </a:extLst>
          </p:cNvPr>
          <p:cNvSpPr/>
          <p:nvPr/>
        </p:nvSpPr>
        <p:spPr>
          <a:xfrm>
            <a:off x="-1" y="5935108"/>
            <a:ext cx="12097407" cy="9228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00289DB-5D25-47CB-977A-67FDF792F9A1}"/>
              </a:ext>
            </a:extLst>
          </p:cNvPr>
          <p:cNvSpPr/>
          <p:nvPr/>
        </p:nvSpPr>
        <p:spPr>
          <a:xfrm>
            <a:off x="9230868" y="362560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5934DAE3-5055-4FC5-BA91-C60947D49FCC}"/>
              </a:ext>
            </a:extLst>
          </p:cNvPr>
          <p:cNvSpPr/>
          <p:nvPr/>
        </p:nvSpPr>
        <p:spPr>
          <a:xfrm>
            <a:off x="10823183" y="362035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527F54FD-61ED-4005-AA1E-C61F137FF51C}"/>
              </a:ext>
            </a:extLst>
          </p:cNvPr>
          <p:cNvSpPr/>
          <p:nvPr/>
        </p:nvSpPr>
        <p:spPr>
          <a:xfrm>
            <a:off x="2903668" y="361509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830CF056-97DD-420D-ABD1-200AE5B3F9FD}"/>
              </a:ext>
            </a:extLst>
          </p:cNvPr>
          <p:cNvSpPr/>
          <p:nvPr/>
        </p:nvSpPr>
        <p:spPr>
          <a:xfrm>
            <a:off x="1290330" y="3630865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E9F6B1E-B4FE-48E9-A6BB-8172F0A1B440}"/>
              </a:ext>
            </a:extLst>
          </p:cNvPr>
          <p:cNvCxnSpPr>
            <a:cxnSpLocks/>
          </p:cNvCxnSpPr>
          <p:nvPr/>
        </p:nvCxnSpPr>
        <p:spPr>
          <a:xfrm flipV="1">
            <a:off x="1345887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0DB76B2-98CB-46EF-BFF2-604F09926184}"/>
              </a:ext>
            </a:extLst>
          </p:cNvPr>
          <p:cNvCxnSpPr>
            <a:cxnSpLocks/>
          </p:cNvCxnSpPr>
          <p:nvPr/>
        </p:nvCxnSpPr>
        <p:spPr>
          <a:xfrm flipH="1">
            <a:off x="1357815" y="787454"/>
            <a:ext cx="94532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552429E-2308-47DF-A6C5-A7FA21B4130D}"/>
              </a:ext>
            </a:extLst>
          </p:cNvPr>
          <p:cNvSpPr txBox="1"/>
          <p:nvPr/>
        </p:nvSpPr>
        <p:spPr>
          <a:xfrm>
            <a:off x="1866875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8E56C1FA-C430-4A44-A872-57AD427C33B9}"/>
              </a:ext>
            </a:extLst>
          </p:cNvPr>
          <p:cNvCxnSpPr>
            <a:cxnSpLocks/>
          </p:cNvCxnSpPr>
          <p:nvPr/>
        </p:nvCxnSpPr>
        <p:spPr>
          <a:xfrm flipV="1">
            <a:off x="293359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159CE82-4668-48F3-88DB-FF64A6098CED}"/>
              </a:ext>
            </a:extLst>
          </p:cNvPr>
          <p:cNvCxnSpPr>
            <a:cxnSpLocks/>
          </p:cNvCxnSpPr>
          <p:nvPr/>
        </p:nvCxnSpPr>
        <p:spPr>
          <a:xfrm flipV="1">
            <a:off x="449437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C75EAF11-C96E-4EF2-82F6-974C118E227F}"/>
              </a:ext>
            </a:extLst>
          </p:cNvPr>
          <p:cNvCxnSpPr>
            <a:cxnSpLocks/>
          </p:cNvCxnSpPr>
          <p:nvPr/>
        </p:nvCxnSpPr>
        <p:spPr>
          <a:xfrm flipV="1">
            <a:off x="6105451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C0B139-3602-45F9-A3E1-35C53932BCE5}"/>
              </a:ext>
            </a:extLst>
          </p:cNvPr>
          <p:cNvCxnSpPr>
            <a:cxnSpLocks/>
          </p:cNvCxnSpPr>
          <p:nvPr/>
        </p:nvCxnSpPr>
        <p:spPr>
          <a:xfrm flipV="1">
            <a:off x="773682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C186277C-D1A1-436A-8D14-78AF54C0F690}"/>
              </a:ext>
            </a:extLst>
          </p:cNvPr>
          <p:cNvCxnSpPr>
            <a:cxnSpLocks/>
          </p:cNvCxnSpPr>
          <p:nvPr/>
        </p:nvCxnSpPr>
        <p:spPr>
          <a:xfrm flipV="1">
            <a:off x="9307752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E41576C-947B-4E91-9760-9667E8BA078B}"/>
              </a:ext>
            </a:extLst>
          </p:cNvPr>
          <p:cNvCxnSpPr>
            <a:cxnSpLocks/>
          </p:cNvCxnSpPr>
          <p:nvPr/>
        </p:nvCxnSpPr>
        <p:spPr>
          <a:xfrm flipV="1">
            <a:off x="10823183" y="451072"/>
            <a:ext cx="0" cy="6727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FBB9D-D2E5-4D45-B757-FBDF11CC4AF2}"/>
              </a:ext>
            </a:extLst>
          </p:cNvPr>
          <p:cNvSpPr txBox="1"/>
          <p:nvPr/>
        </p:nvSpPr>
        <p:spPr>
          <a:xfrm>
            <a:off x="3485628" y="60819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4FE8FFC-8CB3-410C-9EDB-BAB7BC8B794E}"/>
              </a:ext>
            </a:extLst>
          </p:cNvPr>
          <p:cNvSpPr txBox="1"/>
          <p:nvPr/>
        </p:nvSpPr>
        <p:spPr>
          <a:xfrm>
            <a:off x="5007107" y="61344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9708215-959F-4370-9F73-0CF6716E76C0}"/>
              </a:ext>
            </a:extLst>
          </p:cNvPr>
          <p:cNvSpPr txBox="1"/>
          <p:nvPr/>
        </p:nvSpPr>
        <p:spPr>
          <a:xfrm>
            <a:off x="668664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E6D2EC9-D870-41B0-8579-B7007AE7A7A9}"/>
              </a:ext>
            </a:extLst>
          </p:cNvPr>
          <p:cNvSpPr txBox="1"/>
          <p:nvPr/>
        </p:nvSpPr>
        <p:spPr>
          <a:xfrm>
            <a:off x="820207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87D3B-BA2D-4A24-AF28-6E41C80BA8E7}"/>
              </a:ext>
            </a:extLst>
          </p:cNvPr>
          <p:cNvSpPr txBox="1"/>
          <p:nvPr/>
        </p:nvSpPr>
        <p:spPr>
          <a:xfrm>
            <a:off x="9823064" y="60278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A8C5611C-4DF5-45DE-BC9F-6B82A289378D}"/>
              </a:ext>
            </a:extLst>
          </p:cNvPr>
          <p:cNvCxnSpPr>
            <a:cxnSpLocks/>
          </p:cNvCxnSpPr>
          <p:nvPr/>
        </p:nvCxnSpPr>
        <p:spPr>
          <a:xfrm flipH="1">
            <a:off x="409904" y="1355370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9A06A15E-EC69-4A92-837E-893B15804D14}"/>
              </a:ext>
            </a:extLst>
          </p:cNvPr>
          <p:cNvCxnSpPr>
            <a:cxnSpLocks/>
          </p:cNvCxnSpPr>
          <p:nvPr/>
        </p:nvCxnSpPr>
        <p:spPr>
          <a:xfrm flipH="1">
            <a:off x="409904" y="2506638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54A94558-363D-4145-B6D9-8E5AF28E81BC}"/>
              </a:ext>
            </a:extLst>
          </p:cNvPr>
          <p:cNvCxnSpPr>
            <a:cxnSpLocks/>
          </p:cNvCxnSpPr>
          <p:nvPr/>
        </p:nvCxnSpPr>
        <p:spPr>
          <a:xfrm flipH="1">
            <a:off x="409904" y="3643399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A18643CF-85F2-4372-8CC9-BA4ABBFBE057}"/>
              </a:ext>
            </a:extLst>
          </p:cNvPr>
          <p:cNvCxnSpPr>
            <a:cxnSpLocks/>
          </p:cNvCxnSpPr>
          <p:nvPr/>
        </p:nvCxnSpPr>
        <p:spPr>
          <a:xfrm flipV="1">
            <a:off x="748027" y="1346488"/>
            <a:ext cx="0" cy="43113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B9F77AE0-B130-4327-B309-3D6E8D3434D3}"/>
              </a:ext>
            </a:extLst>
          </p:cNvPr>
          <p:cNvSpPr txBox="1"/>
          <p:nvPr/>
        </p:nvSpPr>
        <p:spPr>
          <a:xfrm>
            <a:off x="496996" y="177830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57592-E466-4071-BE7D-1B7674C7A31B}"/>
              </a:ext>
            </a:extLst>
          </p:cNvPr>
          <p:cNvSpPr txBox="1"/>
          <p:nvPr/>
        </p:nvSpPr>
        <p:spPr>
          <a:xfrm>
            <a:off x="496996" y="2888127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B8D86AEB-A393-4317-B343-49E598CE076D}"/>
              </a:ext>
            </a:extLst>
          </p:cNvPr>
          <p:cNvSpPr/>
          <p:nvPr/>
        </p:nvSpPr>
        <p:spPr>
          <a:xfrm>
            <a:off x="1290330" y="565785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2880F0DA-14D1-4724-978D-8EF83CFE1C6E}"/>
              </a:ext>
            </a:extLst>
          </p:cNvPr>
          <p:cNvSpPr/>
          <p:nvPr/>
        </p:nvSpPr>
        <p:spPr>
          <a:xfrm>
            <a:off x="10832919" y="566632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4C96F29-C14E-423D-99EF-4A5DAD48CEDD}"/>
              </a:ext>
            </a:extLst>
          </p:cNvPr>
          <p:cNvCxnSpPr>
            <a:cxnSpLocks/>
          </p:cNvCxnSpPr>
          <p:nvPr/>
        </p:nvCxnSpPr>
        <p:spPr>
          <a:xfrm flipH="1">
            <a:off x="409904" y="5657853"/>
            <a:ext cx="6762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FBA07F3-951E-4786-B713-AD7C0570CE2C}"/>
              </a:ext>
            </a:extLst>
          </p:cNvPr>
          <p:cNvSpPr txBox="1"/>
          <p:nvPr/>
        </p:nvSpPr>
        <p:spPr>
          <a:xfrm>
            <a:off x="496996" y="446596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6 ft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1800E78-1080-4E51-B833-01CA23A482A4}"/>
              </a:ext>
            </a:extLst>
          </p:cNvPr>
          <p:cNvSpPr txBox="1"/>
          <p:nvPr/>
        </p:nvSpPr>
        <p:spPr>
          <a:xfrm>
            <a:off x="4160457" y="8821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A228B36-E946-41D3-AA83-B94BCAFED7C2}"/>
              </a:ext>
            </a:extLst>
          </p:cNvPr>
          <p:cNvSpPr txBox="1"/>
          <p:nvPr/>
        </p:nvSpPr>
        <p:spPr>
          <a:xfrm>
            <a:off x="5765076" y="86686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8F2C111-CC97-414E-A565-786EE10167DC}"/>
              </a:ext>
            </a:extLst>
          </p:cNvPr>
          <p:cNvSpPr txBox="1"/>
          <p:nvPr/>
        </p:nvSpPr>
        <p:spPr>
          <a:xfrm>
            <a:off x="7389541" y="89181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D7247AA-3F97-441C-92A5-338DA6E0A16D}"/>
              </a:ext>
            </a:extLst>
          </p:cNvPr>
          <p:cNvSpPr txBox="1"/>
          <p:nvPr/>
        </p:nvSpPr>
        <p:spPr>
          <a:xfrm>
            <a:off x="4011073" y="232197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D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34A33B0A-C245-4F8D-9D1A-D38CE57B1ED6}"/>
              </a:ext>
            </a:extLst>
          </p:cNvPr>
          <p:cNvSpPr txBox="1"/>
          <p:nvPr/>
        </p:nvSpPr>
        <p:spPr>
          <a:xfrm>
            <a:off x="7882336" y="234051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32EA90-7439-4F0C-9FEB-C2125D406444}"/>
              </a:ext>
            </a:extLst>
          </p:cNvPr>
          <p:cNvSpPr txBox="1"/>
          <p:nvPr/>
        </p:nvSpPr>
        <p:spPr>
          <a:xfrm>
            <a:off x="4131265" y="376525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508EA160-E642-45EB-BA44-DC74F5FC29CE}"/>
              </a:ext>
            </a:extLst>
          </p:cNvPr>
          <p:cNvCxnSpPr>
            <a:cxnSpLocks/>
          </p:cNvCxnSpPr>
          <p:nvPr/>
        </p:nvCxnSpPr>
        <p:spPr>
          <a:xfrm flipH="1">
            <a:off x="4494373" y="3693852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281F5A8-5054-4384-81A5-B729DF785345}"/>
              </a:ext>
            </a:extLst>
          </p:cNvPr>
          <p:cNvSpPr/>
          <p:nvPr/>
        </p:nvSpPr>
        <p:spPr>
          <a:xfrm>
            <a:off x="4065184" y="4507395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394EAD2-0A57-4284-86B7-3A660CC878AF}"/>
              </a:ext>
            </a:extLst>
          </p:cNvPr>
          <p:cNvCxnSpPr>
            <a:cxnSpLocks/>
          </p:cNvCxnSpPr>
          <p:nvPr/>
        </p:nvCxnSpPr>
        <p:spPr>
          <a:xfrm flipH="1">
            <a:off x="7737683" y="3677757"/>
            <a:ext cx="0" cy="78261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74BB933-E681-43CF-BEBC-6053DEF10857}"/>
              </a:ext>
            </a:extLst>
          </p:cNvPr>
          <p:cNvCxnSpPr>
            <a:cxnSpLocks/>
          </p:cNvCxnSpPr>
          <p:nvPr/>
        </p:nvCxnSpPr>
        <p:spPr>
          <a:xfrm>
            <a:off x="6122106" y="3667247"/>
            <a:ext cx="0" cy="116652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CF5E98A-9BBA-408A-B804-F91085D25E5C}"/>
              </a:ext>
            </a:extLst>
          </p:cNvPr>
          <p:cNvSpPr/>
          <p:nvPr/>
        </p:nvSpPr>
        <p:spPr>
          <a:xfrm>
            <a:off x="7275177" y="4469691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400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CBFD801-7EF1-4D00-BE35-AFE0EDA951CA}"/>
              </a:ext>
            </a:extLst>
          </p:cNvPr>
          <p:cNvSpPr/>
          <p:nvPr/>
        </p:nvSpPr>
        <p:spPr>
          <a:xfrm>
            <a:off x="5692917" y="4863034"/>
            <a:ext cx="8583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800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672270B-429D-4B18-BD32-A590AF50F2B9}"/>
              </a:ext>
            </a:extLst>
          </p:cNvPr>
          <p:cNvSpPr txBox="1"/>
          <p:nvPr/>
        </p:nvSpPr>
        <p:spPr>
          <a:xfrm>
            <a:off x="5787686" y="374693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F823E94-DA4C-4209-9E5F-5144C851E892}"/>
              </a:ext>
            </a:extLst>
          </p:cNvPr>
          <p:cNvSpPr txBox="1"/>
          <p:nvPr/>
        </p:nvSpPr>
        <p:spPr>
          <a:xfrm>
            <a:off x="7389541" y="3741337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H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1" name="Frame 150">
            <a:extLst>
              <a:ext uri="{FF2B5EF4-FFF2-40B4-BE49-F238E27FC236}">
                <a16:creationId xmlns:a16="http://schemas.microsoft.com/office/drawing/2014/main" id="{452DDBD7-1108-4CF3-ACB6-408B1FFE1455}"/>
              </a:ext>
            </a:extLst>
          </p:cNvPr>
          <p:cNvSpPr/>
          <p:nvPr/>
        </p:nvSpPr>
        <p:spPr>
          <a:xfrm>
            <a:off x="-660590" y="-701742"/>
            <a:ext cx="12856133" cy="7927076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66815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 flipH="1">
            <a:off x="2841172" y="3951512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/>
          <p:cNvSpPr/>
          <p:nvPr/>
        </p:nvSpPr>
        <p:spPr>
          <a:xfrm flipH="1">
            <a:off x="2852058" y="2514599"/>
            <a:ext cx="990600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" name="Straight Connector 1"/>
          <p:cNvCxnSpPr/>
          <p:nvPr/>
        </p:nvCxnSpPr>
        <p:spPr>
          <a:xfrm>
            <a:off x="3668486" y="2057399"/>
            <a:ext cx="51707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209800" y="9906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464442" y="1246107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886368" y="187273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6" name="Frame 5"/>
          <p:cNvSpPr/>
          <p:nvPr/>
        </p:nvSpPr>
        <p:spPr>
          <a:xfrm>
            <a:off x="1556657" y="381000"/>
            <a:ext cx="8763000" cy="5257800"/>
          </a:xfrm>
          <a:prstGeom prst="frame">
            <a:avLst>
              <a:gd name="adj1" fmla="val 20088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512618" y="2514599"/>
            <a:ext cx="5653154" cy="30480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396342" y="42780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8839200" y="1600199"/>
            <a:ext cx="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 rot="19879869">
            <a:off x="3386374" y="3225657"/>
            <a:ext cx="3270813" cy="311542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3675016" y="404948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259286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3664130" y="26234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>
            <a:off x="3668486" y="1796144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302828" y="1807029"/>
            <a:ext cx="0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411854" y="1872342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ft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52800" y="2133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167300" y="28956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675912" y="28956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2971800" y="2658292"/>
            <a:ext cx="0" cy="14717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656114" y="26670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667000" y="4114800"/>
            <a:ext cx="772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699657" y="3179410"/>
            <a:ext cx="5597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.5 ft</a:t>
            </a:r>
          </a:p>
        </p:txBody>
      </p:sp>
    </p:spTree>
    <p:extLst>
      <p:ext uri="{BB962C8B-B14F-4D97-AF65-F5344CB8AC3E}">
        <p14:creationId xmlns:p14="http://schemas.microsoft.com/office/powerpoint/2010/main" val="25375328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 rot="19471319">
            <a:off x="7826097" y="3300923"/>
            <a:ext cx="1540152" cy="2090056"/>
            <a:chOff x="5927448" y="1513116"/>
            <a:chExt cx="1540152" cy="2090056"/>
          </a:xfrm>
        </p:grpSpPr>
        <p:pic>
          <p:nvPicPr>
            <p:cNvPr id="1028" name="Picture 4" descr="http://psdcovers.s3.amazonaws.com/wp-content/uploads/2011/12/CAN005r4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737" t="3338" r="32130" b="5882"/>
            <a:stretch/>
          </p:blipFill>
          <p:spPr bwMode="auto">
            <a:xfrm>
              <a:off x="6173241" y="1600198"/>
              <a:ext cx="1032414" cy="19555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/>
            <p:cNvSpPr/>
            <p:nvPr/>
          </p:nvSpPr>
          <p:spPr>
            <a:xfrm>
              <a:off x="5927448" y="1513116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5943600" y="3374572"/>
              <a:ext cx="1524000" cy="228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026" name="Picture 2" descr="http://www.woodworkersworkshop.com/store/media/ecom/prodlg/19-W799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667000"/>
            <a:ext cx="2485221" cy="283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/>
          <p:cNvSpPr/>
          <p:nvPr/>
        </p:nvSpPr>
        <p:spPr>
          <a:xfrm rot="1523744">
            <a:off x="5365476" y="3086525"/>
            <a:ext cx="4088569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8975448" y="4943980"/>
            <a:ext cx="1616352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8937170" y="3893155"/>
            <a:ext cx="1654631" cy="3138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13246" y="281916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8040188" y="352697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9096102" y="5057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074332" y="401247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0058400" y="1295400"/>
            <a:ext cx="1143000" cy="5334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69302" y="3516868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121466" y="532311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014912" y="3238583"/>
            <a:ext cx="6238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5334000" y="2470548"/>
            <a:ext cx="390326" cy="76200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Frame 20"/>
          <p:cNvSpPr/>
          <p:nvPr/>
        </p:nvSpPr>
        <p:spPr>
          <a:xfrm>
            <a:off x="1672978" y="762000"/>
            <a:ext cx="10210800" cy="6172200"/>
          </a:xfrm>
          <a:prstGeom prst="frame">
            <a:avLst>
              <a:gd name="adj1" fmla="val 1371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334000" y="18288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3" name="Arc 22"/>
          <p:cNvSpPr/>
          <p:nvPr/>
        </p:nvSpPr>
        <p:spPr>
          <a:xfrm flipH="1">
            <a:off x="6836228" y="1752600"/>
            <a:ext cx="4572000" cy="4572000"/>
          </a:xfrm>
          <a:prstGeom prst="arc">
            <a:avLst>
              <a:gd name="adj1" fmla="val 20129334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433742" y="33528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6512920" y="4038600"/>
            <a:ext cx="6934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9219690" y="305737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>
            <a:off x="8240484" y="2558144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5867400" y="1447800"/>
            <a:ext cx="369274" cy="7526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173850" y="1600201"/>
            <a:ext cx="3351151" cy="16002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184570" y="2047296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.3 m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743304" y="2776640"/>
            <a:ext cx="5966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584361F-AF34-4CE3-8EF1-427FA675AAAF}"/>
              </a:ext>
            </a:extLst>
          </p:cNvPr>
          <p:cNvCxnSpPr>
            <a:cxnSpLocks/>
          </p:cNvCxnSpPr>
          <p:nvPr/>
        </p:nvCxnSpPr>
        <p:spPr>
          <a:xfrm flipH="1">
            <a:off x="9299377" y="5090922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843D47-D1E1-45C7-9715-5DFA6754A31D}"/>
              </a:ext>
            </a:extLst>
          </p:cNvPr>
          <p:cNvCxnSpPr>
            <a:cxnSpLocks/>
          </p:cNvCxnSpPr>
          <p:nvPr/>
        </p:nvCxnSpPr>
        <p:spPr>
          <a:xfrm flipH="1">
            <a:off x="9240238" y="4048874"/>
            <a:ext cx="1704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16147CB-8EDE-4970-B070-66B5CAB11AA7}"/>
              </a:ext>
            </a:extLst>
          </p:cNvPr>
          <p:cNvCxnSpPr>
            <a:cxnSpLocks/>
          </p:cNvCxnSpPr>
          <p:nvPr/>
        </p:nvCxnSpPr>
        <p:spPr>
          <a:xfrm flipV="1">
            <a:off x="10513209" y="4038600"/>
            <a:ext cx="0" cy="10605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261ABAD2-24BA-43BC-820C-16C9793AE37B}"/>
              </a:ext>
            </a:extLst>
          </p:cNvPr>
          <p:cNvSpPr txBox="1"/>
          <p:nvPr/>
        </p:nvSpPr>
        <p:spPr>
          <a:xfrm>
            <a:off x="10210800" y="4378243"/>
            <a:ext cx="59663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.1 m</a:t>
            </a:r>
          </a:p>
        </p:txBody>
      </p:sp>
    </p:spTree>
    <p:extLst>
      <p:ext uri="{BB962C8B-B14F-4D97-AF65-F5344CB8AC3E}">
        <p14:creationId xmlns:p14="http://schemas.microsoft.com/office/powerpoint/2010/main" val="18326572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A77439D-ECFE-4A2A-83B3-5B70673157C7}"/>
              </a:ext>
            </a:extLst>
          </p:cNvPr>
          <p:cNvSpPr/>
          <p:nvPr/>
        </p:nvSpPr>
        <p:spPr>
          <a:xfrm rot="3278564">
            <a:off x="3183333" y="123758"/>
            <a:ext cx="2354705" cy="350979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D9FA6E-5867-4A0F-B07E-8E63B28B08FC}"/>
              </a:ext>
            </a:extLst>
          </p:cNvPr>
          <p:cNvSpPr/>
          <p:nvPr/>
        </p:nvSpPr>
        <p:spPr>
          <a:xfrm>
            <a:off x="3055079" y="130603"/>
            <a:ext cx="2004127" cy="502546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CCF5D-21E4-48BD-8CFA-566FC810C746}"/>
              </a:ext>
            </a:extLst>
          </p:cNvPr>
          <p:cNvSpPr/>
          <p:nvPr/>
        </p:nvSpPr>
        <p:spPr>
          <a:xfrm>
            <a:off x="6755258" y="3429000"/>
            <a:ext cx="626724" cy="138701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10">
            <a:extLst>
              <a:ext uri="{FF2B5EF4-FFF2-40B4-BE49-F238E27FC236}">
                <a16:creationId xmlns:a16="http://schemas.microsoft.com/office/drawing/2014/main" id="{3165A634-1C45-42B7-8BFE-69CDD844DAA6}"/>
              </a:ext>
            </a:extLst>
          </p:cNvPr>
          <p:cNvSpPr/>
          <p:nvPr/>
        </p:nvSpPr>
        <p:spPr>
          <a:xfrm rot="16200000">
            <a:off x="5893238" y="3985344"/>
            <a:ext cx="1743561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CDDEE3-A68F-4FB6-9004-47C35770DC14}"/>
              </a:ext>
            </a:extLst>
          </p:cNvPr>
          <p:cNvSpPr/>
          <p:nvPr/>
        </p:nvSpPr>
        <p:spPr>
          <a:xfrm>
            <a:off x="7068621" y="2691829"/>
            <a:ext cx="1160980" cy="298978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F22DD2F-901C-425F-B8BB-6143F7DAAA30}"/>
              </a:ext>
            </a:extLst>
          </p:cNvPr>
          <p:cNvGrpSpPr/>
          <p:nvPr/>
        </p:nvGrpSpPr>
        <p:grpSpPr>
          <a:xfrm rot="20274020">
            <a:off x="4897604" y="2273900"/>
            <a:ext cx="1905000" cy="2700264"/>
            <a:chOff x="824929" y="2526711"/>
            <a:chExt cx="1905000" cy="2700264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2EC80E23-8DA8-4076-AE33-F2E7689D9B59}"/>
                </a:ext>
              </a:extLst>
            </p:cNvPr>
            <p:cNvSpPr/>
            <p:nvPr/>
          </p:nvSpPr>
          <p:spPr>
            <a:xfrm rot="5400000">
              <a:off x="413729" y="3739683"/>
              <a:ext cx="2700264" cy="274320"/>
            </a:xfrm>
            <a:prstGeom prst="roundRect">
              <a:avLst>
                <a:gd name="adj" fmla="val 50000"/>
              </a:avLst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pic>
          <p:nvPicPr>
            <p:cNvPr id="1028" name="Picture 4" descr="Spring Coil Icons - Download Free Vector Icons | Noun Project">
              <a:extLst>
                <a:ext uri="{FF2B5EF4-FFF2-40B4-BE49-F238E27FC236}">
                  <a16:creationId xmlns:a16="http://schemas.microsoft.com/office/drawing/2014/main" id="{E8CF51EA-6D81-495E-860B-D51022B4D9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4929" y="3089285"/>
              <a:ext cx="1905000" cy="1905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0614FF-2BF8-4F07-9DEC-90EBCA683B5A}"/>
                </a:ext>
              </a:extLst>
            </p:cNvPr>
            <p:cNvSpPr/>
            <p:nvPr/>
          </p:nvSpPr>
          <p:spPr>
            <a:xfrm>
              <a:off x="1438382" y="2911439"/>
              <a:ext cx="616450" cy="4726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694F3B-34A8-4130-B473-8445EAD01C78}"/>
                </a:ext>
              </a:extLst>
            </p:cNvPr>
            <p:cNvSpPr/>
            <p:nvPr/>
          </p:nvSpPr>
          <p:spPr>
            <a:xfrm>
              <a:off x="1438382" y="4559859"/>
              <a:ext cx="616450" cy="32021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Rounded Rectangle 10">
            <a:extLst>
              <a:ext uri="{FF2B5EF4-FFF2-40B4-BE49-F238E27FC236}">
                <a16:creationId xmlns:a16="http://schemas.microsoft.com/office/drawing/2014/main" id="{472C55C3-6B9F-4C7F-A29B-8C4CBB2762E3}"/>
              </a:ext>
            </a:extLst>
          </p:cNvPr>
          <p:cNvSpPr/>
          <p:nvPr/>
        </p:nvSpPr>
        <p:spPr>
          <a:xfrm>
            <a:off x="4808305" y="4719965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ounded Rectangle 10">
            <a:extLst>
              <a:ext uri="{FF2B5EF4-FFF2-40B4-BE49-F238E27FC236}">
                <a16:creationId xmlns:a16="http://schemas.microsoft.com/office/drawing/2014/main" id="{826E205D-F644-4F23-87F2-E262A72DC868}"/>
              </a:ext>
            </a:extLst>
          </p:cNvPr>
          <p:cNvSpPr/>
          <p:nvPr/>
        </p:nvSpPr>
        <p:spPr>
          <a:xfrm>
            <a:off x="4798031" y="3250723"/>
            <a:ext cx="2104148" cy="27432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62784-C5BD-4A2C-96AC-A787AB87D0BF}"/>
              </a:ext>
            </a:extLst>
          </p:cNvPr>
          <p:cNvSpPr txBox="1"/>
          <p:nvPr/>
        </p:nvSpPr>
        <p:spPr>
          <a:xfrm>
            <a:off x="5395728" y="203597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798CDFC-FCD9-4334-978D-BC06AFA8D047}"/>
              </a:ext>
            </a:extLst>
          </p:cNvPr>
          <p:cNvSpPr/>
          <p:nvPr/>
        </p:nvSpPr>
        <p:spPr>
          <a:xfrm>
            <a:off x="6699264" y="33478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287C00F-8E83-4CE6-93EF-15E6979C389A}"/>
              </a:ext>
            </a:extLst>
          </p:cNvPr>
          <p:cNvSpPr/>
          <p:nvPr/>
        </p:nvSpPr>
        <p:spPr>
          <a:xfrm>
            <a:off x="6699264" y="48151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801AD5-B71F-4317-9CAE-941DFF3A770A}"/>
              </a:ext>
            </a:extLst>
          </p:cNvPr>
          <p:cNvSpPr/>
          <p:nvPr/>
        </p:nvSpPr>
        <p:spPr>
          <a:xfrm>
            <a:off x="4910041" y="482475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54D137-9AC0-446E-9E4B-BAE03ADBBB78}"/>
              </a:ext>
            </a:extLst>
          </p:cNvPr>
          <p:cNvSpPr/>
          <p:nvPr/>
        </p:nvSpPr>
        <p:spPr>
          <a:xfrm>
            <a:off x="4910253" y="335243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AD6B61-54C9-4C67-AB52-6B35FD738D2B}"/>
              </a:ext>
            </a:extLst>
          </p:cNvPr>
          <p:cNvSpPr/>
          <p:nvPr/>
        </p:nvSpPr>
        <p:spPr>
          <a:xfrm>
            <a:off x="5336601" y="246723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2050416-2682-454D-9D30-C4455CBB0D7D}"/>
              </a:ext>
            </a:extLst>
          </p:cNvPr>
          <p:cNvSpPr/>
          <p:nvPr/>
        </p:nvSpPr>
        <p:spPr>
          <a:xfrm>
            <a:off x="6310119" y="48164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122168-CA10-4AE1-ADF0-B20E5440DB07}"/>
              </a:ext>
            </a:extLst>
          </p:cNvPr>
          <p:cNvSpPr txBox="1"/>
          <p:nvPr/>
        </p:nvSpPr>
        <p:spPr>
          <a:xfrm>
            <a:off x="4543234" y="2981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C9B985-E6C9-4CF6-BFED-1E31EFF2F166}"/>
              </a:ext>
            </a:extLst>
          </p:cNvPr>
          <p:cNvSpPr txBox="1"/>
          <p:nvPr/>
        </p:nvSpPr>
        <p:spPr>
          <a:xfrm>
            <a:off x="6586767" y="28686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5E6D64-C2D9-4EF2-8441-9C5C00B214DF}"/>
              </a:ext>
            </a:extLst>
          </p:cNvPr>
          <p:cNvSpPr txBox="1"/>
          <p:nvPr/>
        </p:nvSpPr>
        <p:spPr>
          <a:xfrm>
            <a:off x="4592998" y="443454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D03B72-9810-467B-98E8-40A596278540}"/>
              </a:ext>
            </a:extLst>
          </p:cNvPr>
          <p:cNvSpPr txBox="1"/>
          <p:nvPr/>
        </p:nvSpPr>
        <p:spPr>
          <a:xfrm>
            <a:off x="6048689" y="4998449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32CC65B-562C-4935-9FE5-05792F9DE11B}"/>
              </a:ext>
            </a:extLst>
          </p:cNvPr>
          <p:cNvSpPr txBox="1"/>
          <p:nvPr/>
        </p:nvSpPr>
        <p:spPr>
          <a:xfrm>
            <a:off x="6765018" y="50157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6F9E8D7-662B-4458-9451-44813EE985FD}"/>
              </a:ext>
            </a:extLst>
          </p:cNvPr>
          <p:cNvCxnSpPr>
            <a:cxnSpLocks/>
          </p:cNvCxnSpPr>
          <p:nvPr/>
        </p:nvCxnSpPr>
        <p:spPr>
          <a:xfrm flipH="1">
            <a:off x="3914453" y="4873203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1E3BFA1-12E3-40AD-BC5E-46E9E85B2E9E}"/>
              </a:ext>
            </a:extLst>
          </p:cNvPr>
          <p:cNvCxnSpPr>
            <a:cxnSpLocks/>
          </p:cNvCxnSpPr>
          <p:nvPr/>
        </p:nvCxnSpPr>
        <p:spPr>
          <a:xfrm flipH="1">
            <a:off x="3914453" y="3380196"/>
            <a:ext cx="7414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AC05325-124E-483C-8C7B-9B7BD8ED11B2}"/>
              </a:ext>
            </a:extLst>
          </p:cNvPr>
          <p:cNvCxnSpPr>
            <a:cxnSpLocks/>
          </p:cNvCxnSpPr>
          <p:nvPr/>
        </p:nvCxnSpPr>
        <p:spPr>
          <a:xfrm flipH="1">
            <a:off x="3914453" y="2467238"/>
            <a:ext cx="12333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21776F-B5FB-43B5-A850-D19DC794A886}"/>
              </a:ext>
            </a:extLst>
          </p:cNvPr>
          <p:cNvCxnSpPr>
            <a:cxnSpLocks/>
          </p:cNvCxnSpPr>
          <p:nvPr/>
        </p:nvCxnSpPr>
        <p:spPr>
          <a:xfrm>
            <a:off x="4315146" y="2467238"/>
            <a:ext cx="0" cy="24059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996E2B8C-FE27-4A0D-9469-A9E84161AAC9}"/>
              </a:ext>
            </a:extLst>
          </p:cNvPr>
          <p:cNvSpPr txBox="1"/>
          <p:nvPr/>
        </p:nvSpPr>
        <p:spPr>
          <a:xfrm>
            <a:off x="3964081" y="2715031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FBB5B2-4226-4086-A280-D43F41690E03}"/>
              </a:ext>
            </a:extLst>
          </p:cNvPr>
          <p:cNvSpPr txBox="1"/>
          <p:nvPr/>
        </p:nvSpPr>
        <p:spPr>
          <a:xfrm>
            <a:off x="3938280" y="3972488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D79E2A1-99F3-4B38-818E-074797EF752E}"/>
              </a:ext>
            </a:extLst>
          </p:cNvPr>
          <p:cNvCxnSpPr>
            <a:cxnSpLocks/>
          </p:cNvCxnSpPr>
          <p:nvPr/>
        </p:nvCxnSpPr>
        <p:spPr>
          <a:xfrm flipV="1">
            <a:off x="4900348" y="1878653"/>
            <a:ext cx="0" cy="12566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5C9A5F4-9C6A-4305-912A-828CC0DFBB9E}"/>
              </a:ext>
            </a:extLst>
          </p:cNvPr>
          <p:cNvCxnSpPr>
            <a:cxnSpLocks/>
          </p:cNvCxnSpPr>
          <p:nvPr/>
        </p:nvCxnSpPr>
        <p:spPr>
          <a:xfrm flipV="1">
            <a:off x="5380184" y="1878653"/>
            <a:ext cx="2137" cy="419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663D97F-1C53-44B4-8D4E-1D76FB549686}"/>
              </a:ext>
            </a:extLst>
          </p:cNvPr>
          <p:cNvCxnSpPr>
            <a:cxnSpLocks/>
          </p:cNvCxnSpPr>
          <p:nvPr/>
        </p:nvCxnSpPr>
        <p:spPr>
          <a:xfrm flipV="1">
            <a:off x="4908953" y="2048456"/>
            <a:ext cx="471231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029D5DE-C34E-4977-93FD-31958A705761}"/>
              </a:ext>
            </a:extLst>
          </p:cNvPr>
          <p:cNvSpPr txBox="1"/>
          <p:nvPr/>
        </p:nvSpPr>
        <p:spPr>
          <a:xfrm>
            <a:off x="4739119" y="1510975"/>
            <a:ext cx="75373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3DA8208-C75C-43A4-B5AB-F089036CB611}"/>
              </a:ext>
            </a:extLst>
          </p:cNvPr>
          <p:cNvCxnSpPr>
            <a:cxnSpLocks/>
          </p:cNvCxnSpPr>
          <p:nvPr/>
        </p:nvCxnSpPr>
        <p:spPr>
          <a:xfrm>
            <a:off x="4930606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46C6B7-7E9A-4E71-BC6F-F0061E9D2FEC}"/>
              </a:ext>
            </a:extLst>
          </p:cNvPr>
          <p:cNvCxnSpPr>
            <a:cxnSpLocks/>
          </p:cNvCxnSpPr>
          <p:nvPr/>
        </p:nvCxnSpPr>
        <p:spPr>
          <a:xfrm>
            <a:off x="6355839" y="5141172"/>
            <a:ext cx="0" cy="6529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CB78CC1-35FA-4075-9C84-64690387668C}"/>
              </a:ext>
            </a:extLst>
          </p:cNvPr>
          <p:cNvCxnSpPr>
            <a:cxnSpLocks/>
          </p:cNvCxnSpPr>
          <p:nvPr/>
        </p:nvCxnSpPr>
        <p:spPr>
          <a:xfrm>
            <a:off x="6765018" y="5126868"/>
            <a:ext cx="0" cy="1273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89B4A81-3B66-4484-AC4B-24318745DE62}"/>
              </a:ext>
            </a:extLst>
          </p:cNvPr>
          <p:cNvCxnSpPr>
            <a:cxnSpLocks/>
          </p:cNvCxnSpPr>
          <p:nvPr/>
        </p:nvCxnSpPr>
        <p:spPr>
          <a:xfrm flipH="1">
            <a:off x="4955762" y="5488745"/>
            <a:ext cx="1809256" cy="24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BC8E13C-134E-4DD2-A2BC-D87250A3FA2C}"/>
              </a:ext>
            </a:extLst>
          </p:cNvPr>
          <p:cNvSpPr txBox="1"/>
          <p:nvPr/>
        </p:nvSpPr>
        <p:spPr>
          <a:xfrm>
            <a:off x="5281818" y="5307276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40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39C9FB9-AEBF-40BC-A457-192E50F84B4B}"/>
              </a:ext>
            </a:extLst>
          </p:cNvPr>
          <p:cNvSpPr txBox="1"/>
          <p:nvPr/>
        </p:nvSpPr>
        <p:spPr>
          <a:xfrm>
            <a:off x="5947121" y="6042099"/>
            <a:ext cx="75373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5677ED87-C16D-4E86-8877-7F01C0301ADD}"/>
              </a:ext>
            </a:extLst>
          </p:cNvPr>
          <p:cNvCxnSpPr>
            <a:cxnSpLocks/>
          </p:cNvCxnSpPr>
          <p:nvPr/>
        </p:nvCxnSpPr>
        <p:spPr>
          <a:xfrm flipH="1">
            <a:off x="6765019" y="6194230"/>
            <a:ext cx="8926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3BFD02E-E14F-4A6F-9BBB-2C793CC984CD}"/>
              </a:ext>
            </a:extLst>
          </p:cNvPr>
          <p:cNvCxnSpPr>
            <a:cxnSpLocks/>
          </p:cNvCxnSpPr>
          <p:nvPr/>
        </p:nvCxnSpPr>
        <p:spPr>
          <a:xfrm flipV="1">
            <a:off x="6412804" y="5637056"/>
            <a:ext cx="116792" cy="489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0054F8B-244F-4ACB-8551-1FE54C499B4F}"/>
              </a:ext>
            </a:extLst>
          </p:cNvPr>
          <p:cNvSpPr txBox="1"/>
          <p:nvPr/>
        </p:nvSpPr>
        <p:spPr>
          <a:xfrm>
            <a:off x="6818910" y="6014814"/>
            <a:ext cx="75373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20 cm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01DFD86-44EA-4DE4-964B-CEAD1D11BB7B}"/>
              </a:ext>
            </a:extLst>
          </p:cNvPr>
          <p:cNvSpPr/>
          <p:nvPr/>
        </p:nvSpPr>
        <p:spPr>
          <a:xfrm>
            <a:off x="7732074" y="6001359"/>
            <a:ext cx="8579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>
                <a:solidFill>
                  <a:srgbClr val="FF0000"/>
                </a:solidFill>
                <a:latin typeface="Calibri"/>
              </a:rPr>
              <a:t>330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 N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7327152-2B8C-4176-9FFA-27F0E53A88A4}"/>
              </a:ext>
            </a:extLst>
          </p:cNvPr>
          <p:cNvCxnSpPr>
            <a:cxnSpLocks/>
            <a:endCxn id="2" idx="2"/>
          </p:cNvCxnSpPr>
          <p:nvPr/>
        </p:nvCxnSpPr>
        <p:spPr>
          <a:xfrm flipV="1">
            <a:off x="7649111" y="5681609"/>
            <a:ext cx="0" cy="85275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D04BD460-1F1C-487F-A9A1-96AE44CB147B}"/>
              </a:ext>
            </a:extLst>
          </p:cNvPr>
          <p:cNvSpPr/>
          <p:nvPr/>
        </p:nvSpPr>
        <p:spPr>
          <a:xfrm>
            <a:off x="1045665" y="-103131"/>
            <a:ext cx="2894710" cy="594856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4DFC56D-A1F2-42B9-B321-606FFE251899}"/>
              </a:ext>
            </a:extLst>
          </p:cNvPr>
          <p:cNvSpPr/>
          <p:nvPr/>
        </p:nvSpPr>
        <p:spPr>
          <a:xfrm>
            <a:off x="1226013" y="-268932"/>
            <a:ext cx="7209069" cy="179235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64F7C8-E98C-4053-9817-03BA9B2239D1}"/>
              </a:ext>
            </a:extLst>
          </p:cNvPr>
          <p:cNvSpPr/>
          <p:nvPr/>
        </p:nvSpPr>
        <p:spPr>
          <a:xfrm>
            <a:off x="5594733" y="270431"/>
            <a:ext cx="2096582" cy="237679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102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 flipH="1">
            <a:off x="4103913" y="3178629"/>
            <a:ext cx="3085811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ounded Rectangle 3"/>
          <p:cNvSpPr/>
          <p:nvPr/>
        </p:nvSpPr>
        <p:spPr>
          <a:xfrm rot="3784131" flipH="1">
            <a:off x="4506049" y="4608220"/>
            <a:ext cx="3511626" cy="297503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ounded Rectangle 1"/>
          <p:cNvSpPr/>
          <p:nvPr/>
        </p:nvSpPr>
        <p:spPr>
          <a:xfrm rot="17815869">
            <a:off x="3283659" y="3458497"/>
            <a:ext cx="6065411" cy="313067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79150" y="347613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</a:t>
            </a:r>
          </a:p>
        </p:txBody>
      </p:sp>
      <p:sp>
        <p:nvSpPr>
          <p:cNvPr id="7" name="Oval 6"/>
          <p:cNvSpPr/>
          <p:nvPr/>
        </p:nvSpPr>
        <p:spPr>
          <a:xfrm>
            <a:off x="5482046" y="32766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6418218" y="32766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5954486" y="4191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509658" y="347613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867400" y="472440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191001" y="2173070"/>
            <a:ext cx="54268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150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702628" y="2264228"/>
            <a:ext cx="266700" cy="914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7049906" y="1143000"/>
            <a:ext cx="515667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386944" y="348342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759484" y="99060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301702" y="958726"/>
            <a:ext cx="741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lbs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3" name="Arc 22"/>
          <p:cNvSpPr/>
          <p:nvPr/>
        </p:nvSpPr>
        <p:spPr>
          <a:xfrm>
            <a:off x="4278084" y="2699660"/>
            <a:ext cx="914400" cy="914400"/>
          </a:xfrm>
          <a:prstGeom prst="arc">
            <a:avLst>
              <a:gd name="adj1" fmla="val 17135957"/>
              <a:gd name="adj2" fmla="val 215982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4" name="TextBox 23"/>
          <p:cNvSpPr txBox="1"/>
          <p:nvPr/>
        </p:nvSpPr>
        <p:spPr>
          <a:xfrm flipH="1">
            <a:off x="5018124" y="2514600"/>
            <a:ext cx="511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06358" y="58674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177136" y="58674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4000" y="6357082"/>
            <a:ext cx="9144000" cy="50091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4707746" y="1716260"/>
            <a:ext cx="1710472" cy="4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891774" y="15356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4707746" y="1476776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519058" y="1469572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444342" y="1447800"/>
            <a:ext cx="16654" cy="16691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5746339" y="1524000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 in</a:t>
            </a:r>
          </a:p>
        </p:txBody>
      </p:sp>
      <p:cxnSp>
        <p:nvCxnSpPr>
          <p:cNvPr id="38" name="Straight Connector 37"/>
          <p:cNvCxnSpPr/>
          <p:nvPr/>
        </p:nvCxnSpPr>
        <p:spPr>
          <a:xfrm flipH="1">
            <a:off x="7918342" y="1175266"/>
            <a:ext cx="8446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 flipV="1">
            <a:off x="7342406" y="3352800"/>
            <a:ext cx="142059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412002" y="4234542"/>
            <a:ext cx="2427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8458200" y="1175266"/>
            <a:ext cx="0" cy="51818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138442" y="2057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18 in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8201032" y="3593068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 in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142515" y="5105400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12 in</a:t>
            </a:r>
          </a:p>
        </p:txBody>
      </p:sp>
      <p:sp>
        <p:nvSpPr>
          <p:cNvPr id="53" name="Frame 52"/>
          <p:cNvSpPr/>
          <p:nvPr/>
        </p:nvSpPr>
        <p:spPr>
          <a:xfrm>
            <a:off x="2819401" y="76201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C95C62A-A563-42C8-A5E9-3451CAD60A8A}"/>
              </a:ext>
            </a:extLst>
          </p:cNvPr>
          <p:cNvCxnSpPr>
            <a:cxnSpLocks/>
          </p:cNvCxnSpPr>
          <p:nvPr/>
        </p:nvCxnSpPr>
        <p:spPr>
          <a:xfrm flipV="1">
            <a:off x="5007850" y="656518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0AC5912-1126-4B74-BD81-49D010EAA558}"/>
              </a:ext>
            </a:extLst>
          </p:cNvPr>
          <p:cNvCxnSpPr>
            <a:cxnSpLocks/>
          </p:cNvCxnSpPr>
          <p:nvPr/>
        </p:nvCxnSpPr>
        <p:spPr>
          <a:xfrm flipV="1">
            <a:off x="6968501" y="6616555"/>
            <a:ext cx="0" cy="460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43F7BFA-1B04-4723-9B42-E64F194246D3}"/>
              </a:ext>
            </a:extLst>
          </p:cNvPr>
          <p:cNvCxnSpPr>
            <a:cxnSpLocks/>
          </p:cNvCxnSpPr>
          <p:nvPr/>
        </p:nvCxnSpPr>
        <p:spPr>
          <a:xfrm flipH="1">
            <a:off x="5018124" y="6858000"/>
            <a:ext cx="19503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B58E598-4D5E-4A85-B109-E14562598E66}"/>
              </a:ext>
            </a:extLst>
          </p:cNvPr>
          <p:cNvSpPr txBox="1"/>
          <p:nvPr/>
        </p:nvSpPr>
        <p:spPr>
          <a:xfrm>
            <a:off x="5713246" y="6722342"/>
            <a:ext cx="52931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8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in</a:t>
            </a:r>
          </a:p>
        </p:txBody>
      </p:sp>
    </p:spTree>
    <p:extLst>
      <p:ext uri="{BB962C8B-B14F-4D97-AF65-F5344CB8AC3E}">
        <p14:creationId xmlns:p14="http://schemas.microsoft.com/office/powerpoint/2010/main" val="39613705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nip Single Corner Rectangle 1"/>
          <p:cNvSpPr/>
          <p:nvPr/>
        </p:nvSpPr>
        <p:spPr>
          <a:xfrm rot="10800000">
            <a:off x="5562600" y="5486400"/>
            <a:ext cx="4191000" cy="685800"/>
          </a:xfrm>
          <a:prstGeom prst="snip1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3761563" y="4419600"/>
            <a:ext cx="1801037" cy="1066800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F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1" y="4082925"/>
                <a:ext cx="36580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524000" y="6172202"/>
            <a:ext cx="9144000" cy="685799"/>
          </a:xfrm>
          <a:prstGeom prst="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191001" y="5486400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rc 6"/>
          <p:cNvSpPr/>
          <p:nvPr/>
        </p:nvSpPr>
        <p:spPr>
          <a:xfrm>
            <a:off x="4800600" y="4724400"/>
            <a:ext cx="1447800" cy="1524000"/>
          </a:xfrm>
          <a:prstGeom prst="arc">
            <a:avLst>
              <a:gd name="adj1" fmla="val 10800000"/>
              <a:gd name="adj2" fmla="val 1268953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301746" y="5040868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0774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 rot="20164607">
            <a:off x="3695193" y="2454655"/>
            <a:ext cx="2819400" cy="2286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 = 60 kg</a:t>
            </a:r>
          </a:p>
        </p:txBody>
      </p:sp>
      <p:sp>
        <p:nvSpPr>
          <p:cNvPr id="4" name="Rectangle 3"/>
          <p:cNvSpPr/>
          <p:nvPr/>
        </p:nvSpPr>
        <p:spPr>
          <a:xfrm rot="20164607">
            <a:off x="3825137" y="4217505"/>
            <a:ext cx="5344886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855973" y="5497139"/>
            <a:ext cx="137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978144" y="5029444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6444342" y="2394710"/>
            <a:ext cx="1556659" cy="70205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772" y="2153092"/>
                <a:ext cx="691151" cy="394019"/>
              </a:xfrm>
              <a:prstGeom prst="rect">
                <a:avLst/>
              </a:prstGeom>
              <a:blipFill>
                <a:blip r:embed="rId2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1870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 rot="19695243">
            <a:off x="4529504" y="1093500"/>
            <a:ext cx="2139459" cy="5186240"/>
          </a:xfrm>
          <a:prstGeom prst="corner">
            <a:avLst>
              <a:gd name="adj1" fmla="val 6713"/>
              <a:gd name="adj2" fmla="val 788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355770" y="3516088"/>
            <a:ext cx="2286000" cy="2286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 kg</a:t>
            </a:r>
          </a:p>
        </p:txBody>
      </p:sp>
      <p:sp>
        <p:nvSpPr>
          <p:cNvPr id="4" name="Arc 3"/>
          <p:cNvSpPr/>
          <p:nvPr/>
        </p:nvSpPr>
        <p:spPr>
          <a:xfrm>
            <a:off x="5105400" y="5540828"/>
            <a:ext cx="1828800" cy="1828800"/>
          </a:xfrm>
          <a:prstGeom prst="arc">
            <a:avLst>
              <a:gd name="adj1" fmla="val 19513214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57342" y="5726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60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063342" y="6454626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582886" y="6455228"/>
            <a:ext cx="1447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5105400" y="5562600"/>
            <a:ext cx="1828800" cy="1828800"/>
          </a:xfrm>
          <a:prstGeom prst="arc">
            <a:avLst>
              <a:gd name="adj1" fmla="val 10880886"/>
              <a:gd name="adj2" fmla="val 148103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010400" y="59552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44891" y="513634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179842" y="564221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877458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66294F5-5D65-4E39-8CFF-E17E0DD1A555}"/>
              </a:ext>
            </a:extLst>
          </p:cNvPr>
          <p:cNvGrpSpPr/>
          <p:nvPr/>
        </p:nvGrpSpPr>
        <p:grpSpPr>
          <a:xfrm rot="21201857">
            <a:off x="0" y="1017142"/>
            <a:ext cx="12192000" cy="5840858"/>
            <a:chOff x="0" y="1017142"/>
            <a:chExt cx="12192000" cy="5840858"/>
          </a:xfrm>
        </p:grpSpPr>
        <p:pic>
          <p:nvPicPr>
            <p:cNvPr id="1026" name="Picture 2" descr="wheelbarrow tools gardening free photo">
              <a:extLst>
                <a:ext uri="{FF2B5EF4-FFF2-40B4-BE49-F238E27FC236}">
                  <a16:creationId xmlns:a16="http://schemas.microsoft.com/office/drawing/2014/main" id="{CDE5A83A-B47C-4661-8C76-0963D1B6D4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3220" y="2113552"/>
              <a:ext cx="5549462" cy="27747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7AF74BB-BBE9-4F7A-937A-A0144587B9DE}"/>
                </a:ext>
              </a:extLst>
            </p:cNvPr>
            <p:cNvSpPr/>
            <p:nvPr/>
          </p:nvSpPr>
          <p:spPr>
            <a:xfrm>
              <a:off x="0" y="4721771"/>
              <a:ext cx="12192000" cy="213622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38A5D8C-7F9C-41D3-A55D-A64296A06616}"/>
                </a:ext>
              </a:extLst>
            </p:cNvPr>
            <p:cNvSpPr/>
            <p:nvPr/>
          </p:nvSpPr>
          <p:spPr>
            <a:xfrm>
              <a:off x="6164496" y="3195260"/>
              <a:ext cx="182880" cy="18288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508E38D-21E8-4C5E-A838-4FEE0FCE9827}"/>
                </a:ext>
              </a:extLst>
            </p:cNvPr>
            <p:cNvSpPr txBox="1"/>
            <p:nvPr/>
          </p:nvSpPr>
          <p:spPr>
            <a:xfrm>
              <a:off x="5765460" y="2968472"/>
              <a:ext cx="330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8511E8C-FF6F-49AC-8776-F1B4C7D4ADBA}"/>
                </a:ext>
              </a:extLst>
            </p:cNvPr>
            <p:cNvCxnSpPr>
              <a:cxnSpLocks/>
            </p:cNvCxnSpPr>
            <p:nvPr/>
          </p:nvCxnSpPr>
          <p:spPr>
            <a:xfrm>
              <a:off x="4571999" y="1089061"/>
              <a:ext cx="0" cy="338019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98B3415-5A26-47AD-A744-AB8FC35E63C0}"/>
                </a:ext>
              </a:extLst>
            </p:cNvPr>
            <p:cNvCxnSpPr>
              <a:cxnSpLocks/>
            </p:cNvCxnSpPr>
            <p:nvPr/>
          </p:nvCxnSpPr>
          <p:spPr>
            <a:xfrm>
              <a:off x="7250165" y="1017142"/>
              <a:ext cx="0" cy="270039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05A5D9D-95B8-40AE-BDC1-B1C6CFCFD177}"/>
                </a:ext>
              </a:extLst>
            </p:cNvPr>
            <p:cNvCxnSpPr>
              <a:cxnSpLocks/>
            </p:cNvCxnSpPr>
            <p:nvPr/>
          </p:nvCxnSpPr>
          <p:spPr>
            <a:xfrm>
              <a:off x="6225114" y="1017142"/>
              <a:ext cx="0" cy="21359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4531323-9A0A-4FB4-9AB5-5EA0941482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1999" y="1584505"/>
              <a:ext cx="267816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9ABE236-A132-46B9-80B5-50AA2B3D06AC}"/>
                </a:ext>
              </a:extLst>
            </p:cNvPr>
            <p:cNvSpPr txBox="1"/>
            <p:nvPr/>
          </p:nvSpPr>
          <p:spPr>
            <a:xfrm>
              <a:off x="5094518" y="1380681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24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0FAE4B5-4049-4408-9B18-0D4EAC3C0DB4}"/>
                </a:ext>
              </a:extLst>
            </p:cNvPr>
            <p:cNvSpPr txBox="1"/>
            <p:nvPr/>
          </p:nvSpPr>
          <p:spPr>
            <a:xfrm>
              <a:off x="6407896" y="1399515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12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E9D024-39B3-497D-B7D7-6A5E9EB09C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52620" y="3266152"/>
              <a:ext cx="25578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8518BF3-8421-4627-87CC-DF160124C727}"/>
                </a:ext>
              </a:extLst>
            </p:cNvPr>
            <p:cNvCxnSpPr>
              <a:cxnSpLocks/>
            </p:cNvCxnSpPr>
            <p:nvPr/>
          </p:nvCxnSpPr>
          <p:spPr>
            <a:xfrm>
              <a:off x="8630292" y="3266152"/>
              <a:ext cx="0" cy="14556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16867FB-4D68-47E7-A26B-D2D06D51AAF6}"/>
                </a:ext>
              </a:extLst>
            </p:cNvPr>
            <p:cNvSpPr txBox="1"/>
            <p:nvPr/>
          </p:nvSpPr>
          <p:spPr>
            <a:xfrm>
              <a:off x="8322907" y="3800507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4F81BD"/>
                  </a:solidFill>
                  <a:latin typeface="Calibri"/>
                </a:rPr>
                <a:t>18 in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1" name="Frame 30">
            <a:extLst>
              <a:ext uri="{FF2B5EF4-FFF2-40B4-BE49-F238E27FC236}">
                <a16:creationId xmlns:a16="http://schemas.microsoft.com/office/drawing/2014/main" id="{4CB8546F-3E8B-4A0E-8297-1DEB9F517EEB}"/>
              </a:ext>
            </a:extLst>
          </p:cNvPr>
          <p:cNvSpPr/>
          <p:nvPr/>
        </p:nvSpPr>
        <p:spPr>
          <a:xfrm>
            <a:off x="1406779" y="-1012860"/>
            <a:ext cx="8682446" cy="724927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BF62323-7987-49E0-8D9E-F11D219C6FC4}"/>
              </a:ext>
            </a:extLst>
          </p:cNvPr>
          <p:cNvSpPr txBox="1"/>
          <p:nvPr/>
        </p:nvSpPr>
        <p:spPr>
          <a:xfrm>
            <a:off x="4090933" y="456267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AF0E37-DDD7-4F0A-BE5C-415DD606BC4F}"/>
              </a:ext>
            </a:extLst>
          </p:cNvPr>
          <p:cNvSpPr txBox="1"/>
          <p:nvPr/>
        </p:nvSpPr>
        <p:spPr>
          <a:xfrm>
            <a:off x="7837744" y="418742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0969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sweetclipart.com/multisite/sweetclipart/files/refrigerator_outlin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1" y="914400"/>
            <a:ext cx="2543175" cy="4933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6148387" y="344999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3581400" y="4038600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51808" y="3048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push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612" y="3603173"/>
                <a:ext cx="770788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2460168" y="584562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Frame 8"/>
          <p:cNvSpPr/>
          <p:nvPr/>
        </p:nvSpPr>
        <p:spPr>
          <a:xfrm>
            <a:off x="2590801" y="-304800"/>
            <a:ext cx="6958453" cy="7280297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7620000" y="359228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7918660" y="3592287"/>
            <a:ext cx="6140" cy="2253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953001" y="6019800"/>
            <a:ext cx="254317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953001" y="5848350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667631" y="45506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 ft</a:t>
            </a:r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4419600" y="4038600"/>
            <a:ext cx="0" cy="17961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158343" y="4703020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 ft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7500259" y="5856516"/>
            <a:ext cx="1" cy="323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217787" y="3682868"/>
            <a:ext cx="0" cy="24974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321240" y="5857294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98772" y="5867400"/>
            <a:ext cx="67678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1.5 ft</a:t>
            </a:r>
          </a:p>
        </p:txBody>
      </p:sp>
    </p:spTree>
    <p:extLst>
      <p:ext uri="{BB962C8B-B14F-4D97-AF65-F5344CB8AC3E}">
        <p14:creationId xmlns:p14="http://schemas.microsoft.com/office/powerpoint/2010/main" val="16626834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557CB557-C8AD-4D8E-8E84-6EF3C5393BB0}"/>
              </a:ext>
            </a:extLst>
          </p:cNvPr>
          <p:cNvSpPr/>
          <p:nvPr/>
        </p:nvSpPr>
        <p:spPr>
          <a:xfrm>
            <a:off x="801399" y="4430407"/>
            <a:ext cx="4972678" cy="173612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4AD1C1-596F-4B55-8ABA-43B66C34AADB}"/>
              </a:ext>
            </a:extLst>
          </p:cNvPr>
          <p:cNvSpPr/>
          <p:nvPr/>
        </p:nvSpPr>
        <p:spPr>
          <a:xfrm>
            <a:off x="3636193" y="691466"/>
            <a:ext cx="838200" cy="37338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8B85498-EEF6-43B1-B3D6-15D6229D31F0}"/>
              </a:ext>
            </a:extLst>
          </p:cNvPr>
          <p:cNvCxnSpPr/>
          <p:nvPr/>
        </p:nvCxnSpPr>
        <p:spPr>
          <a:xfrm>
            <a:off x="4474393" y="4516547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D3DB134-3531-4B43-A698-B94B0FA44A76}"/>
              </a:ext>
            </a:extLst>
          </p:cNvPr>
          <p:cNvCxnSpPr>
            <a:cxnSpLocks/>
          </p:cNvCxnSpPr>
          <p:nvPr/>
        </p:nvCxnSpPr>
        <p:spPr>
          <a:xfrm flipH="1">
            <a:off x="3636193" y="487732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59BB8C9-CC8B-4317-87D5-B7F0AA018F36}"/>
              </a:ext>
            </a:extLst>
          </p:cNvPr>
          <p:cNvSpPr txBox="1"/>
          <p:nvPr/>
        </p:nvSpPr>
        <p:spPr>
          <a:xfrm>
            <a:off x="3805288" y="4712881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ft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71FFC1-DB72-411C-8B67-8F5052B5BE04}"/>
              </a:ext>
            </a:extLst>
          </p:cNvPr>
          <p:cNvCxnSpPr/>
          <p:nvPr/>
        </p:nvCxnSpPr>
        <p:spPr>
          <a:xfrm>
            <a:off x="3636193" y="4496324"/>
            <a:ext cx="0" cy="762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4EF6AE-1397-44D5-9CFD-A8513FC74456}"/>
              </a:ext>
            </a:extLst>
          </p:cNvPr>
          <p:cNvCxnSpPr>
            <a:cxnSpLocks/>
          </p:cNvCxnSpPr>
          <p:nvPr/>
        </p:nvCxnSpPr>
        <p:spPr>
          <a:xfrm flipH="1">
            <a:off x="4626793" y="696608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994B73-8F61-4A8B-8489-1FE712BBFBF8}"/>
              </a:ext>
            </a:extLst>
          </p:cNvPr>
          <p:cNvCxnSpPr>
            <a:cxnSpLocks/>
          </p:cNvCxnSpPr>
          <p:nvPr/>
        </p:nvCxnSpPr>
        <p:spPr>
          <a:xfrm>
            <a:off x="5007793" y="691466"/>
            <a:ext cx="0" cy="3733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EC8BAA3-9E64-4AC4-B16A-D6C21728F987}"/>
              </a:ext>
            </a:extLst>
          </p:cNvPr>
          <p:cNvSpPr txBox="1"/>
          <p:nvPr/>
        </p:nvSpPr>
        <p:spPr>
          <a:xfrm>
            <a:off x="4667602" y="1489482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E9928B-F052-4DCB-86E3-51415FC73CCF}"/>
              </a:ext>
            </a:extLst>
          </p:cNvPr>
          <p:cNvCxnSpPr>
            <a:cxnSpLocks/>
          </p:cNvCxnSpPr>
          <p:nvPr/>
        </p:nvCxnSpPr>
        <p:spPr>
          <a:xfrm flipH="1">
            <a:off x="2455843" y="3038585"/>
            <a:ext cx="1180350" cy="588136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/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pu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787FAB1-3F12-4057-BFE6-8F06BE1856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4425" y="3666666"/>
                <a:ext cx="771300" cy="394019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E1E3BAE-24B7-495B-B50D-4D1DE731EE26}"/>
              </a:ext>
            </a:extLst>
          </p:cNvPr>
          <p:cNvCxnSpPr>
            <a:cxnSpLocks/>
          </p:cNvCxnSpPr>
          <p:nvPr/>
        </p:nvCxnSpPr>
        <p:spPr>
          <a:xfrm>
            <a:off x="3331393" y="2998639"/>
            <a:ext cx="0" cy="1403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4B4E8DA-6DA9-47DB-886D-0E42A9A2E0E6}"/>
              </a:ext>
            </a:extLst>
          </p:cNvPr>
          <p:cNvSpPr txBox="1"/>
          <p:nvPr/>
        </p:nvSpPr>
        <p:spPr>
          <a:xfrm>
            <a:off x="3028092" y="3626722"/>
            <a:ext cx="53190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ft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E3F46-F42C-4842-98B6-44FF21759A61}"/>
              </a:ext>
            </a:extLst>
          </p:cNvPr>
          <p:cNvCxnSpPr>
            <a:cxnSpLocks/>
          </p:cNvCxnSpPr>
          <p:nvPr/>
        </p:nvCxnSpPr>
        <p:spPr>
          <a:xfrm flipH="1">
            <a:off x="2340793" y="2998639"/>
            <a:ext cx="124181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D4580109-FBB8-4E55-93B0-88F7DFB9B375}"/>
              </a:ext>
            </a:extLst>
          </p:cNvPr>
          <p:cNvSpPr/>
          <p:nvPr/>
        </p:nvSpPr>
        <p:spPr>
          <a:xfrm>
            <a:off x="2721793" y="2124185"/>
            <a:ext cx="1828800" cy="1828800"/>
          </a:xfrm>
          <a:prstGeom prst="arc">
            <a:avLst>
              <a:gd name="adj1" fmla="val 9343767"/>
              <a:gd name="adj2" fmla="val 109062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EA39B0-1AC6-40F1-90CD-32C2A0F2C4E2}"/>
              </a:ext>
            </a:extLst>
          </p:cNvPr>
          <p:cNvSpPr txBox="1"/>
          <p:nvPr/>
        </p:nvSpPr>
        <p:spPr>
          <a:xfrm>
            <a:off x="2264593" y="3050253"/>
            <a:ext cx="531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1F75B3F-80BC-4303-B65D-1F010A9AFA11}"/>
              </a:ext>
            </a:extLst>
          </p:cNvPr>
          <p:cNvCxnSpPr>
            <a:cxnSpLocks/>
          </p:cNvCxnSpPr>
          <p:nvPr/>
        </p:nvCxnSpPr>
        <p:spPr>
          <a:xfrm>
            <a:off x="4063576" y="1267497"/>
            <a:ext cx="0" cy="1182634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/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𝑙𝑏𝑠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A08EE75-8435-494D-8A98-0074BF28A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43" y="905980"/>
                <a:ext cx="771300" cy="369332"/>
              </a:xfrm>
              <a:prstGeom prst="rect">
                <a:avLst/>
              </a:prstGeom>
              <a:blipFill>
                <a:blip r:embed="rId3"/>
                <a:stretch>
                  <a:fillRect r="-18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Oval 20">
            <a:extLst>
              <a:ext uri="{FF2B5EF4-FFF2-40B4-BE49-F238E27FC236}">
                <a16:creationId xmlns:a16="http://schemas.microsoft.com/office/drawing/2014/main" id="{6361EAF7-C9AA-43C6-BD63-7FD719DC6BCA}"/>
              </a:ext>
            </a:extLst>
          </p:cNvPr>
          <p:cNvSpPr/>
          <p:nvPr/>
        </p:nvSpPr>
        <p:spPr>
          <a:xfrm>
            <a:off x="3984611" y="2466827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21B5E4-D543-418C-B70B-57F52B700B19}"/>
              </a:ext>
            </a:extLst>
          </p:cNvPr>
          <p:cNvSpPr txBox="1"/>
          <p:nvPr/>
        </p:nvSpPr>
        <p:spPr>
          <a:xfrm>
            <a:off x="3733036" y="2156007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G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C97725-C6E9-47FE-99EB-77AA5B66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173" y="718285"/>
            <a:ext cx="1804632" cy="382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415C319-DD4B-4DE4-A009-35E607C84004}"/>
              </a:ext>
            </a:extLst>
          </p:cNvPr>
          <p:cNvSpPr txBox="1"/>
          <p:nvPr/>
        </p:nvSpPr>
        <p:spPr>
          <a:xfrm>
            <a:off x="4667602" y="3234919"/>
            <a:ext cx="70988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F49751B-FC92-41F3-BC87-937D47D829B5}"/>
              </a:ext>
            </a:extLst>
          </p:cNvPr>
          <p:cNvCxnSpPr>
            <a:cxnSpLocks/>
          </p:cNvCxnSpPr>
          <p:nvPr/>
        </p:nvCxnSpPr>
        <p:spPr>
          <a:xfrm flipH="1">
            <a:off x="4594259" y="2533970"/>
            <a:ext cx="838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0A6912-7D2D-415E-AD2F-A888C8A7BA01}"/>
              </a:ext>
            </a:extLst>
          </p:cNvPr>
          <p:cNvCxnSpPr>
            <a:cxnSpLocks/>
          </p:cNvCxnSpPr>
          <p:nvPr/>
        </p:nvCxnSpPr>
        <p:spPr>
          <a:xfrm flipH="1">
            <a:off x="4312573" y="4875614"/>
            <a:ext cx="1531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Frame 29">
            <a:extLst>
              <a:ext uri="{FF2B5EF4-FFF2-40B4-BE49-F238E27FC236}">
                <a16:creationId xmlns:a16="http://schemas.microsoft.com/office/drawing/2014/main" id="{61C69E0D-DBF8-4230-BB58-47869667EB7F}"/>
              </a:ext>
            </a:extLst>
          </p:cNvPr>
          <p:cNvSpPr/>
          <p:nvPr/>
        </p:nvSpPr>
        <p:spPr>
          <a:xfrm>
            <a:off x="1622534" y="-308221"/>
            <a:ext cx="4411821" cy="6236413"/>
          </a:xfrm>
          <a:prstGeom prst="frame">
            <a:avLst>
              <a:gd name="adj1" fmla="val 1140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EE2C8A-2121-4523-9AB4-45210A5EEB7A}"/>
              </a:ext>
            </a:extLst>
          </p:cNvPr>
          <p:cNvSpPr txBox="1"/>
          <p:nvPr/>
        </p:nvSpPr>
        <p:spPr>
          <a:xfrm>
            <a:off x="6281362" y="4712881"/>
            <a:ext cx="2567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Image by Nathan Kramer </a:t>
            </a:r>
          </a:p>
          <a:p>
            <a:pPr algn="ctr"/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41990290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257799" y="3200400"/>
            <a:ext cx="1143000" cy="28956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Isosceles Triangle 5"/>
          <p:cNvSpPr/>
          <p:nvPr/>
        </p:nvSpPr>
        <p:spPr>
          <a:xfrm rot="10800000">
            <a:off x="5730110" y="3189514"/>
            <a:ext cx="202604" cy="1915886"/>
          </a:xfrm>
          <a:prstGeom prst="triangle">
            <a:avLst/>
          </a:prstGeo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Isosceles Triangle 1"/>
          <p:cNvSpPr/>
          <p:nvPr/>
        </p:nvSpPr>
        <p:spPr>
          <a:xfrm rot="10800000">
            <a:off x="5638800" y="2209800"/>
            <a:ext cx="381000" cy="2209800"/>
          </a:xfrm>
          <a:prstGeom prst="triangl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30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9685" y="24384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829299" y="1054792"/>
            <a:ext cx="0" cy="1155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07522" y="660772"/>
            <a:ext cx="85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200 lbs</a:t>
            </a:r>
          </a:p>
        </p:txBody>
      </p:sp>
    </p:spTree>
    <p:extLst>
      <p:ext uri="{BB962C8B-B14F-4D97-AF65-F5344CB8AC3E}">
        <p14:creationId xmlns:p14="http://schemas.microsoft.com/office/powerpoint/2010/main" val="1559177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5524557" y="2220188"/>
            <a:ext cx="346709" cy="2004291"/>
            <a:chOff x="5341978" y="1782618"/>
            <a:chExt cx="346709" cy="2004291"/>
          </a:xfrm>
        </p:grpSpPr>
        <p:sp>
          <p:nvSpPr>
            <p:cNvPr id="9" name="Rectangle 8"/>
            <p:cNvSpPr/>
            <p:nvPr/>
          </p:nvSpPr>
          <p:spPr>
            <a:xfrm>
              <a:off x="5398262" y="1782618"/>
              <a:ext cx="249382" cy="2004291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 rot="20554581">
              <a:off x="5341978" y="180905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 rot="20554581">
              <a:off x="5341978" y="196786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 rot="20554581">
              <a:off x="5341978" y="212667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 rot="20554581">
              <a:off x="5341978" y="228548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 rot="20554581">
              <a:off x="5341978" y="244429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 rot="20554581">
              <a:off x="5341978" y="260309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 rot="20554581">
              <a:off x="5341978" y="276190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 rot="20554581">
              <a:off x="5341978" y="2920714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 rot="20554581">
              <a:off x="5341978" y="3079522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 rot="20554581">
              <a:off x="5341978" y="323833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20554581">
              <a:off x="5341978" y="3397138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 rot="20554581">
              <a:off x="5341978" y="3555946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 rot="20554581">
              <a:off x="5341978" y="3714750"/>
              <a:ext cx="346709" cy="45719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4" name="Rectangle 23"/>
          <p:cNvSpPr/>
          <p:nvPr/>
        </p:nvSpPr>
        <p:spPr>
          <a:xfrm>
            <a:off x="5427307" y="2195768"/>
            <a:ext cx="556449" cy="4571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54203" y="5282045"/>
            <a:ext cx="2087418" cy="12007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21" y="3319317"/>
            <a:ext cx="808182" cy="19627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93821" y="2252515"/>
            <a:ext cx="808182" cy="32789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24366" y="2098270"/>
            <a:ext cx="1547091" cy="101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102003" y="2351808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89366" y="2356425"/>
            <a:ext cx="1004455" cy="1293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62190" y="5402118"/>
            <a:ext cx="7620000" cy="990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149465" y="1375294"/>
            <a:ext cx="8366760" cy="72297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Frame 25"/>
          <p:cNvSpPr/>
          <p:nvPr/>
        </p:nvSpPr>
        <p:spPr>
          <a:xfrm>
            <a:off x="2673466" y="346594"/>
            <a:ext cx="5897880" cy="6185393"/>
          </a:xfrm>
          <a:prstGeom prst="frame">
            <a:avLst>
              <a:gd name="adj1" fmla="val 15794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713845" y="1177174"/>
            <a:ext cx="1753" cy="906088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221039" y="816323"/>
            <a:ext cx="9689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4000 lbs</a:t>
            </a:r>
          </a:p>
        </p:txBody>
      </p:sp>
    </p:spTree>
    <p:extLst>
      <p:ext uri="{BB962C8B-B14F-4D97-AF65-F5344CB8AC3E}">
        <p14:creationId xmlns:p14="http://schemas.microsoft.com/office/powerpoint/2010/main" val="14795822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-Shape 1"/>
          <p:cNvSpPr/>
          <p:nvPr/>
        </p:nvSpPr>
        <p:spPr>
          <a:xfrm>
            <a:off x="6438900" y="4943215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7700" y="5846729"/>
            <a:ext cx="3505200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L-Shape 3"/>
          <p:cNvSpPr/>
          <p:nvPr/>
        </p:nvSpPr>
        <p:spPr>
          <a:xfrm flipH="1">
            <a:off x="4914900" y="4932329"/>
            <a:ext cx="838200" cy="914400"/>
          </a:xfrm>
          <a:prstGeom prst="corner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753100" y="2733415"/>
            <a:ext cx="685800" cy="3124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67201" y="6412468"/>
            <a:ext cx="3657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End Bearing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096000" y="2543992"/>
            <a:ext cx="0" cy="1647009"/>
          </a:xfrm>
          <a:prstGeom prst="straightConnector1">
            <a:avLst/>
          </a:prstGeom>
          <a:ln>
            <a:solidFill>
              <a:srgbClr val="FF0000"/>
            </a:solidFill>
            <a:prstDash val="soli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Load</m:t>
                          </m:r>
                        </m:sub>
                      </m:sSub>
                      <m:r>
                        <a:rPr kumimoji="0" lang="en-US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300</m:t>
                      </m:r>
                      <m:r>
                        <m:rPr>
                          <m:sty m:val="p"/>
                        </m:rP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+mn-cs"/>
                        </a:rPr>
                        <m:t>N</m:t>
                      </m:r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9572" y="1840468"/>
                <a:ext cx="162974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Arc 8"/>
          <p:cNvSpPr/>
          <p:nvPr/>
        </p:nvSpPr>
        <p:spPr>
          <a:xfrm flipH="1">
            <a:off x="5219700" y="2438401"/>
            <a:ext cx="1795257" cy="445213"/>
          </a:xfrm>
          <a:prstGeom prst="arc">
            <a:avLst>
              <a:gd name="adj1" fmla="val 266519"/>
              <a:gd name="adj2" fmla="val 21329793"/>
            </a:avLst>
          </a:prstGeom>
          <a:ln>
            <a:headEnd type="arrow"/>
            <a:tailEnd type="non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5962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H="1">
            <a:off x="4724404" y="2276755"/>
            <a:ext cx="1371600" cy="13716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3.bp.blogspot.com/-wJPD5YBdAJI/U4ZHDVjWlII/AAAAAAAAEsA/jL1Zzj1MZTE/s1600/trapezelonghorse00crom_0058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500" y="4724400"/>
            <a:ext cx="1042848" cy="131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>
            <a:stCxn id="2" idx="6"/>
          </p:cNvCxnSpPr>
          <p:nvPr/>
        </p:nvCxnSpPr>
        <p:spPr>
          <a:xfrm>
            <a:off x="6477000" y="2438400"/>
            <a:ext cx="0" cy="25908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6019800" y="2209800"/>
            <a:ext cx="457200" cy="457200"/>
          </a:xfrm>
          <a:prstGeom prst="ellipse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4715805" y="2427514"/>
            <a:ext cx="11472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rc 10"/>
          <p:cNvSpPr/>
          <p:nvPr/>
        </p:nvSpPr>
        <p:spPr>
          <a:xfrm>
            <a:off x="5061562" y="1752601"/>
            <a:ext cx="1491639" cy="1374517"/>
          </a:xfrm>
          <a:prstGeom prst="arc">
            <a:avLst>
              <a:gd name="adj1" fmla="val 7690112"/>
              <a:gd name="adj2" fmla="val 107999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659086" y="2590800"/>
            <a:ext cx="50045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49486" y="3733800"/>
            <a:ext cx="609600" cy="609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F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US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+mn-ea"/>
                              <a:cs typeface="+mn-cs"/>
                            </a:rPr>
                            <m:t>pull</m:t>
                          </m:r>
                        </m:sub>
                      </m:sSub>
                    </m:oMath>
                  </m:oMathPara>
                </a14:m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561" y="4354287"/>
                <a:ext cx="709746" cy="394019"/>
              </a:xfrm>
              <a:prstGeom prst="rect">
                <a:avLst/>
              </a:prstGeom>
              <a:blipFill>
                <a:blip r:embed="rId3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55391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03565" y="3306725"/>
            <a:ext cx="13544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Acceleration</a:t>
            </a:r>
          </a:p>
          <a:p>
            <a:pPr algn="ctr"/>
            <a:r>
              <a:rPr lang="en-US" dirty="0"/>
              <a:t>(m/s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327564" y="2715489"/>
            <a:ext cx="170872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4036291" y="2715489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036291" y="3629889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6726382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2047" y="3629888"/>
            <a:ext cx="23091" cy="1828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6726383" y="5458688"/>
            <a:ext cx="11187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3999345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6707909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19737" y="175491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755604" y="1385582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60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405658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180 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517486" y="1385581"/>
            <a:ext cx="678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210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14193" y="2346156"/>
            <a:ext cx="850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.5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854200" y="5528023"/>
            <a:ext cx="86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-1 m/s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0070386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494145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17475" y="3306725"/>
            <a:ext cx="9265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Velocity</a:t>
            </a:r>
          </a:p>
          <a:p>
            <a:pPr algn="ctr"/>
            <a:r>
              <a:rPr lang="en-US" dirty="0"/>
              <a:t>(ft/s)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15055" y="3306724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(s)</a:t>
            </a:r>
          </a:p>
        </p:txBody>
      </p:sp>
      <p:cxnSp>
        <p:nvCxnSpPr>
          <p:cNvPr id="11" name="Straight Connector 10"/>
          <p:cNvCxnSpPr/>
          <p:nvPr/>
        </p:nvCxnSpPr>
        <p:spPr>
          <a:xfrm flipH="1" flipV="1">
            <a:off x="2327563" y="1500914"/>
            <a:ext cx="2018252" cy="1367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5409611" y="2868502"/>
            <a:ext cx="2435527" cy="761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329540" y="2868502"/>
            <a:ext cx="108007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4301430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5362071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123639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622962" y="99308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7 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62693" y="2499169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50391" y="1288415"/>
            <a:ext cx="677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 ft/s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cxnSp>
        <p:nvCxnSpPr>
          <p:cNvPr id="33" name="Straight Connector 32"/>
          <p:cNvCxnSpPr/>
          <p:nvPr/>
        </p:nvCxnSpPr>
        <p:spPr>
          <a:xfrm flipH="1">
            <a:off x="7826666" y="1394944"/>
            <a:ext cx="36945" cy="421177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176840" y="946915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s</a:t>
            </a:r>
          </a:p>
        </p:txBody>
      </p:sp>
    </p:spTree>
    <p:extLst>
      <p:ext uri="{BB962C8B-B14F-4D97-AF65-F5344CB8AC3E}">
        <p14:creationId xmlns:p14="http://schemas.microsoft.com/office/powerpoint/2010/main" val="37603528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B591D78-9F5F-4E84-ACF3-FBFD2AA87A53}"/>
              </a:ext>
            </a:extLst>
          </p:cNvPr>
          <p:cNvSpPr/>
          <p:nvPr/>
        </p:nvSpPr>
        <p:spPr>
          <a:xfrm>
            <a:off x="10746765" y="2632754"/>
            <a:ext cx="123290" cy="3110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E7D6D1-9A70-4582-AAC2-ACB09095A057}"/>
              </a:ext>
            </a:extLst>
          </p:cNvPr>
          <p:cNvSpPr/>
          <p:nvPr/>
        </p:nvSpPr>
        <p:spPr>
          <a:xfrm>
            <a:off x="0" y="5743254"/>
            <a:ext cx="12192000" cy="11147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BF2F11B-4E92-4FC0-BE20-E92EBA26C8C6}"/>
              </a:ext>
            </a:extLst>
          </p:cNvPr>
          <p:cNvSpPr/>
          <p:nvPr/>
        </p:nvSpPr>
        <p:spPr>
          <a:xfrm>
            <a:off x="10736491" y="1356188"/>
            <a:ext cx="143838" cy="76799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ircle: Hollow 7">
            <a:extLst>
              <a:ext uri="{FF2B5EF4-FFF2-40B4-BE49-F238E27FC236}">
                <a16:creationId xmlns:a16="http://schemas.microsoft.com/office/drawing/2014/main" id="{4E73AC8E-5BF6-4E00-9927-8D1E873A7F56}"/>
              </a:ext>
            </a:extLst>
          </p:cNvPr>
          <p:cNvSpPr/>
          <p:nvPr/>
        </p:nvSpPr>
        <p:spPr>
          <a:xfrm>
            <a:off x="10510460" y="847615"/>
            <a:ext cx="595900" cy="1828801"/>
          </a:xfrm>
          <a:prstGeom prst="don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A89C5-920E-486B-8ABB-638729F50766}"/>
              </a:ext>
            </a:extLst>
          </p:cNvPr>
          <p:cNvGrpSpPr/>
          <p:nvPr/>
        </p:nvGrpSpPr>
        <p:grpSpPr>
          <a:xfrm rot="2720842">
            <a:off x="1137010" y="4923428"/>
            <a:ext cx="369870" cy="541961"/>
            <a:chOff x="2547991" y="2632754"/>
            <a:chExt cx="369870" cy="541961"/>
          </a:xfrm>
        </p:grpSpPr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B4C449F1-FD0A-45E3-8F9C-7CC70DAEA625}"/>
                </a:ext>
              </a:extLst>
            </p:cNvPr>
            <p:cNvSpPr/>
            <p:nvPr/>
          </p:nvSpPr>
          <p:spPr>
            <a:xfrm>
              <a:off x="2661007" y="3071973"/>
              <a:ext cx="133564" cy="10274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70BF8F8-92CE-4754-AD94-E6886EFE9115}"/>
                </a:ext>
              </a:extLst>
            </p:cNvPr>
            <p:cNvSpPr/>
            <p:nvPr/>
          </p:nvSpPr>
          <p:spPr>
            <a:xfrm>
              <a:off x="2547991" y="2632754"/>
              <a:ext cx="369870" cy="49059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AB4110-4845-4D0F-BD23-B5C491FC4839}"/>
              </a:ext>
            </a:extLst>
          </p:cNvPr>
          <p:cNvCxnSpPr/>
          <p:nvPr/>
        </p:nvCxnSpPr>
        <p:spPr>
          <a:xfrm flipV="1">
            <a:off x="1611264" y="4283898"/>
            <a:ext cx="694397" cy="651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8886A47-B500-4777-999B-616430B0A906}"/>
              </a:ext>
            </a:extLst>
          </p:cNvPr>
          <p:cNvSpPr txBox="1"/>
          <p:nvPr/>
        </p:nvSpPr>
        <p:spPr>
          <a:xfrm>
            <a:off x="1964532" y="391456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?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054924A-727F-4B63-B51A-C01339ABCDFF}"/>
              </a:ext>
            </a:extLst>
          </p:cNvPr>
          <p:cNvSpPr/>
          <p:nvPr/>
        </p:nvSpPr>
        <p:spPr>
          <a:xfrm>
            <a:off x="386997" y="4293267"/>
            <a:ext cx="1828800" cy="1828800"/>
          </a:xfrm>
          <a:prstGeom prst="arc">
            <a:avLst>
              <a:gd name="adj1" fmla="val 19092313"/>
              <a:gd name="adj2" fmla="val 3207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DDCF13-F49F-466F-8F7F-D191B8D5DB7C}"/>
              </a:ext>
            </a:extLst>
          </p:cNvPr>
          <p:cNvSpPr txBox="1"/>
          <p:nvPr/>
        </p:nvSpPr>
        <p:spPr>
          <a:xfrm>
            <a:off x="2173585" y="465366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28156B6-8090-4088-B69C-7632EE047641}"/>
              </a:ext>
            </a:extLst>
          </p:cNvPr>
          <p:cNvCxnSpPr/>
          <p:nvPr/>
        </p:nvCxnSpPr>
        <p:spPr>
          <a:xfrm>
            <a:off x="1644689" y="5207667"/>
            <a:ext cx="91020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63E31E-435F-4331-885E-BED562A0CA04}"/>
              </a:ext>
            </a:extLst>
          </p:cNvPr>
          <p:cNvCxnSpPr>
            <a:cxnSpLocks/>
          </p:cNvCxnSpPr>
          <p:nvPr/>
        </p:nvCxnSpPr>
        <p:spPr>
          <a:xfrm flipH="1" flipV="1">
            <a:off x="11363218" y="1740185"/>
            <a:ext cx="23313" cy="4003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CE0D945-9478-4685-BD39-85245713ECBC}"/>
              </a:ext>
            </a:extLst>
          </p:cNvPr>
          <p:cNvCxnSpPr>
            <a:cxnSpLocks/>
          </p:cNvCxnSpPr>
          <p:nvPr/>
        </p:nvCxnSpPr>
        <p:spPr>
          <a:xfrm flipH="1" flipV="1">
            <a:off x="11168005" y="1732003"/>
            <a:ext cx="47261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96B1569-E255-4445-98FE-E0A306C68ABE}"/>
              </a:ext>
            </a:extLst>
          </p:cNvPr>
          <p:cNvSpPr txBox="1"/>
          <p:nvPr/>
        </p:nvSpPr>
        <p:spPr>
          <a:xfrm>
            <a:off x="5436580" y="5025363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 ft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0286E5E-3B94-4C90-BF27-1FF64595C7BC}"/>
              </a:ext>
            </a:extLst>
          </p:cNvPr>
          <p:cNvSpPr txBox="1"/>
          <p:nvPr/>
        </p:nvSpPr>
        <p:spPr>
          <a:xfrm>
            <a:off x="11076991" y="3653536"/>
            <a:ext cx="6190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ft</a:t>
            </a:r>
          </a:p>
        </p:txBody>
      </p:sp>
      <p:sp>
        <p:nvSpPr>
          <p:cNvPr id="29" name="Frame 28">
            <a:extLst>
              <a:ext uri="{FF2B5EF4-FFF2-40B4-BE49-F238E27FC236}">
                <a16:creationId xmlns:a16="http://schemas.microsoft.com/office/drawing/2014/main" id="{7F976986-7F28-4562-9A50-8B1CB86765C1}"/>
              </a:ext>
            </a:extLst>
          </p:cNvPr>
          <p:cNvSpPr/>
          <p:nvPr/>
        </p:nvSpPr>
        <p:spPr>
          <a:xfrm>
            <a:off x="-523982" y="0"/>
            <a:ext cx="13300257" cy="7006975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229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388428" y="3581400"/>
            <a:ext cx="1143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.25 kg</a:t>
            </a:r>
          </a:p>
        </p:txBody>
      </p:sp>
      <p:sp>
        <p:nvSpPr>
          <p:cNvPr id="3" name="Pie 2"/>
          <p:cNvSpPr/>
          <p:nvPr/>
        </p:nvSpPr>
        <p:spPr>
          <a:xfrm>
            <a:off x="381000" y="457200"/>
            <a:ext cx="9144000" cy="9144000"/>
          </a:xfrm>
          <a:prstGeom prst="pie">
            <a:avLst>
              <a:gd name="adj1" fmla="val 20678992"/>
              <a:gd name="adj2" fmla="val 17580532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4953000" y="2514600"/>
            <a:ext cx="10886" cy="24982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91400" y="5072742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17167" y="2634343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963886" y="5029200"/>
            <a:ext cx="280851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124200" y="3184072"/>
            <a:ext cx="3657600" cy="3657600"/>
          </a:xfrm>
          <a:prstGeom prst="arc">
            <a:avLst>
              <a:gd name="adj1" fmla="val 20700745"/>
              <a:gd name="adj2" fmla="val 3485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81800" y="45836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2" name="Arc 11"/>
          <p:cNvSpPr/>
          <p:nvPr/>
        </p:nvSpPr>
        <p:spPr>
          <a:xfrm>
            <a:off x="3124198" y="3200400"/>
            <a:ext cx="3657600" cy="3657600"/>
          </a:xfrm>
          <a:prstGeom prst="arc">
            <a:avLst>
              <a:gd name="adj1" fmla="val 16206557"/>
              <a:gd name="adj2" fmla="val 1757342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05400" y="28956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14" name="Frame 13"/>
          <p:cNvSpPr/>
          <p:nvPr/>
        </p:nvSpPr>
        <p:spPr>
          <a:xfrm>
            <a:off x="3200400" y="1219200"/>
            <a:ext cx="6172200" cy="5029200"/>
          </a:xfrm>
          <a:prstGeom prst="frame">
            <a:avLst>
              <a:gd name="adj1" fmla="val 17911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105400" y="359306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120478" y="4643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949057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849745"/>
            <a:ext cx="12118109" cy="5975928"/>
          </a:xfrm>
          <a:custGeom>
            <a:avLst/>
            <a:gdLst>
              <a:gd name="connsiteX0" fmla="*/ 0 w 12118109"/>
              <a:gd name="connsiteY0" fmla="*/ 4239491 h 5975928"/>
              <a:gd name="connsiteX1" fmla="*/ 5652655 w 12118109"/>
              <a:gd name="connsiteY1" fmla="*/ 4230255 h 5975928"/>
              <a:gd name="connsiteX2" fmla="*/ 12118109 w 12118109"/>
              <a:gd name="connsiteY2" fmla="*/ 0 h 5975928"/>
              <a:gd name="connsiteX3" fmla="*/ 12118109 w 12118109"/>
              <a:gd name="connsiteY3" fmla="*/ 5957455 h 5975928"/>
              <a:gd name="connsiteX4" fmla="*/ 36945 w 12118109"/>
              <a:gd name="connsiteY4" fmla="*/ 5975928 h 5975928"/>
              <a:gd name="connsiteX5" fmla="*/ 0 w 12118109"/>
              <a:gd name="connsiteY5" fmla="*/ 4239491 h 5975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18109" h="5975928">
                <a:moveTo>
                  <a:pt x="0" y="4239491"/>
                </a:moveTo>
                <a:lnTo>
                  <a:pt x="5652655" y="4230255"/>
                </a:lnTo>
                <a:lnTo>
                  <a:pt x="12118109" y="0"/>
                </a:lnTo>
                <a:lnTo>
                  <a:pt x="12118109" y="5957455"/>
                </a:lnTo>
                <a:lnTo>
                  <a:pt x="36945" y="5975928"/>
                </a:lnTo>
                <a:lnTo>
                  <a:pt x="0" y="4239491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mage result for tank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93682" y="4581236"/>
            <a:ext cx="1023201" cy="594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53673" y="2518752"/>
            <a:ext cx="7342909" cy="2145612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ame 7"/>
          <p:cNvSpPr/>
          <p:nvPr/>
        </p:nvSpPr>
        <p:spPr>
          <a:xfrm>
            <a:off x="0" y="480292"/>
            <a:ext cx="11563927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0" name="Straight Connector 9"/>
          <p:cNvCxnSpPr>
            <a:stCxn id="1026" idx="2"/>
          </p:cNvCxnSpPr>
          <p:nvPr/>
        </p:nvCxnSpPr>
        <p:spPr>
          <a:xfrm>
            <a:off x="1805282" y="517597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52228" y="5159302"/>
            <a:ext cx="0" cy="689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805282" y="5503861"/>
            <a:ext cx="3846946" cy="166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/>
          <p:cNvGrpSpPr/>
          <p:nvPr/>
        </p:nvGrpSpPr>
        <p:grpSpPr>
          <a:xfrm rot="19593338">
            <a:off x="5058530" y="3058201"/>
            <a:ext cx="4680592" cy="705789"/>
            <a:chOff x="1957682" y="5311702"/>
            <a:chExt cx="3846946" cy="705789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957682" y="532837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804628" y="5311702"/>
              <a:ext cx="0" cy="6891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1957682" y="5656261"/>
              <a:ext cx="3846946" cy="166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3094568" y="5327530"/>
            <a:ext cx="88998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1000 m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13128" y="3524240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sp>
        <p:nvSpPr>
          <p:cNvPr id="21" name="Arc 20"/>
          <p:cNvSpPr/>
          <p:nvPr/>
        </p:nvSpPr>
        <p:spPr>
          <a:xfrm>
            <a:off x="988000" y="4256353"/>
            <a:ext cx="1634561" cy="1631589"/>
          </a:xfrm>
          <a:prstGeom prst="arc">
            <a:avLst>
              <a:gd name="adj1" fmla="val 1939285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733266" y="45439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423724" y="3893572"/>
            <a:ext cx="1254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=600m/s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6" name="Arc 25"/>
          <p:cNvSpPr/>
          <p:nvPr/>
        </p:nvSpPr>
        <p:spPr>
          <a:xfrm>
            <a:off x="4828982" y="4260855"/>
            <a:ext cx="1634561" cy="1631589"/>
          </a:xfrm>
          <a:prstGeom prst="arc">
            <a:avLst>
              <a:gd name="adj1" fmla="val 19643795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5652228" y="5076649"/>
            <a:ext cx="10686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6562899" y="461044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15020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4583429" y="3717606"/>
            <a:ext cx="2152014" cy="215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/>
        </p:nvCxnSpPr>
        <p:spPr>
          <a:xfrm flipV="1">
            <a:off x="5657212" y="3566160"/>
            <a:ext cx="766448" cy="1158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657212" y="2608895"/>
            <a:ext cx="0" cy="2217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57212" y="4724400"/>
            <a:ext cx="1932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>
            <a:off x="4743451" y="3846672"/>
            <a:ext cx="1828800" cy="1828800"/>
          </a:xfrm>
          <a:prstGeom prst="arc">
            <a:avLst>
              <a:gd name="adj1" fmla="val 16200000"/>
              <a:gd name="adj2" fmla="val 1804108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5673897" y="354279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001849" y="3169365"/>
            <a:ext cx="1243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 = 40 ft/s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453973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526407" y="2239562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7316892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of a yellow cartoon car top view on a white background">
            <a:extLst>
              <a:ext uri="{FF2B5EF4-FFF2-40B4-BE49-F238E27FC236}">
                <a16:creationId xmlns:a16="http://schemas.microsoft.com/office/drawing/2014/main" id="{1EE286A3-1960-4427-95C1-E4BF95F211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539" y="3068076"/>
            <a:ext cx="560425" cy="1108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c 3">
            <a:extLst>
              <a:ext uri="{FF2B5EF4-FFF2-40B4-BE49-F238E27FC236}">
                <a16:creationId xmlns:a16="http://schemas.microsoft.com/office/drawing/2014/main" id="{7A5BA3CD-8732-4DE1-9E42-ED14C7827D34}"/>
              </a:ext>
            </a:extLst>
          </p:cNvPr>
          <p:cNvSpPr/>
          <p:nvPr/>
        </p:nvSpPr>
        <p:spPr>
          <a:xfrm>
            <a:off x="2483552" y="1613043"/>
            <a:ext cx="2743200" cy="2743200"/>
          </a:xfrm>
          <a:prstGeom prst="arc">
            <a:avLst>
              <a:gd name="adj1" fmla="val 18510568"/>
              <a:gd name="adj2" fmla="val 0"/>
            </a:avLst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FC9786-418A-4813-B0B4-1F4C781427A3}"/>
              </a:ext>
            </a:extLst>
          </p:cNvPr>
          <p:cNvSpPr txBox="1"/>
          <p:nvPr/>
        </p:nvSpPr>
        <p:spPr>
          <a:xfrm>
            <a:off x="5663230" y="3216877"/>
            <a:ext cx="1191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 = 25 m/s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D149E6-5E7A-4CF2-97B0-8AC2D1E6471F}"/>
              </a:ext>
            </a:extLst>
          </p:cNvPr>
          <p:cNvSpPr txBox="1"/>
          <p:nvPr/>
        </p:nvSpPr>
        <p:spPr>
          <a:xfrm>
            <a:off x="5663230" y="3586209"/>
            <a:ext cx="1335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en-US" baseline="-25000" dirty="0">
                <a:solidFill>
                  <a:schemeClr val="accent1"/>
                </a:solidFill>
              </a:rPr>
              <a:t>t</a:t>
            </a:r>
            <a:r>
              <a:rPr lang="en-US" dirty="0">
                <a:solidFill>
                  <a:schemeClr val="accent1"/>
                </a:solidFill>
              </a:rPr>
              <a:t> = - 4 m/s</a:t>
            </a:r>
            <a:r>
              <a:rPr lang="en-US" baseline="30000" dirty="0">
                <a:solidFill>
                  <a:schemeClr val="accent1"/>
                </a:solidFill>
              </a:rPr>
              <a:t>2</a:t>
            </a:r>
          </a:p>
        </p:txBody>
      </p:sp>
      <p:pic>
        <p:nvPicPr>
          <p:cNvPr id="1028" name="Picture 4" descr="Stone, Rock, Solid, Heavy, Zen, Natural, Material">
            <a:extLst>
              <a:ext uri="{FF2B5EF4-FFF2-40B4-BE49-F238E27FC236}">
                <a16:creationId xmlns:a16="http://schemas.microsoft.com/office/drawing/2014/main" id="{12FB5466-7768-4B43-94AC-CD3B18DEF5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6751" y="1359590"/>
            <a:ext cx="560425" cy="653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44949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05DCF19-F2A7-43A5-A57F-534D4590ACAA}"/>
              </a:ext>
            </a:extLst>
          </p:cNvPr>
          <p:cNvCxnSpPr>
            <a:cxnSpLocks/>
          </p:cNvCxnSpPr>
          <p:nvPr/>
        </p:nvCxnSpPr>
        <p:spPr>
          <a:xfrm flipV="1">
            <a:off x="1294544" y="906731"/>
            <a:ext cx="1571946" cy="1641261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Picture 4" descr="Stone, Rock, Solid, Heavy, Zen, Natural, Material">
            <a:extLst>
              <a:ext uri="{FF2B5EF4-FFF2-40B4-BE49-F238E27FC236}">
                <a16:creationId xmlns:a16="http://schemas.microsoft.com/office/drawing/2014/main" id="{1794780F-C15C-468C-BD54-AC817923E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7670" y="185731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Stone, Rock, Solid, Heavy, Zen, Natural, Material">
            <a:extLst>
              <a:ext uri="{FF2B5EF4-FFF2-40B4-BE49-F238E27FC236}">
                <a16:creationId xmlns:a16="http://schemas.microsoft.com/office/drawing/2014/main" id="{04782192-B432-4C6B-A7F1-3F271C0072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306" y="1494981"/>
            <a:ext cx="198004" cy="231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176A69A-BBA8-44C2-BE98-1B3D54985D08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900719" y="2088369"/>
            <a:ext cx="2665810" cy="27012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52403E93-5429-413F-A7C4-A74C203F31E3}"/>
              </a:ext>
            </a:extLst>
          </p:cNvPr>
          <p:cNvGrpSpPr/>
          <p:nvPr/>
        </p:nvGrpSpPr>
        <p:grpSpPr>
          <a:xfrm>
            <a:off x="4458650" y="4655502"/>
            <a:ext cx="431515" cy="346753"/>
            <a:chOff x="6647380" y="2486345"/>
            <a:chExt cx="1171254" cy="942655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9364D7B-4C46-41A3-8AAC-ADD65288BBDA}"/>
                </a:ext>
              </a:extLst>
            </p:cNvPr>
            <p:cNvSpPr/>
            <p:nvPr/>
          </p:nvSpPr>
          <p:spPr>
            <a:xfrm>
              <a:off x="6647380" y="3020602"/>
              <a:ext cx="1171254" cy="40839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93E6A06F-FEB4-471C-AE18-5B6149E3DA40}"/>
                </a:ext>
              </a:extLst>
            </p:cNvPr>
            <p:cNvSpPr/>
            <p:nvPr/>
          </p:nvSpPr>
          <p:spPr>
            <a:xfrm>
              <a:off x="6647380" y="2486345"/>
              <a:ext cx="1171254" cy="72946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8595DB-1138-40D0-A0A6-8CD6CCFFBEE6}"/>
              </a:ext>
            </a:extLst>
          </p:cNvPr>
          <p:cNvCxnSpPr>
            <a:cxnSpLocks/>
            <a:stCxn id="7" idx="1"/>
            <a:endCxn id="3" idx="2"/>
          </p:cNvCxnSpPr>
          <p:nvPr/>
        </p:nvCxnSpPr>
        <p:spPr>
          <a:xfrm flipH="1" flipV="1">
            <a:off x="2170308" y="1726039"/>
            <a:ext cx="2396221" cy="30636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523AAFD-EA75-46F8-89CF-F9AA99C4F30F}"/>
              </a:ext>
            </a:extLst>
          </p:cNvPr>
          <p:cNvSpPr txBox="1"/>
          <p:nvPr/>
        </p:nvSpPr>
        <p:spPr>
          <a:xfrm>
            <a:off x="1427014" y="2828867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1</a:t>
            </a:r>
            <a:r>
              <a:rPr lang="en-US" dirty="0">
                <a:solidFill>
                  <a:schemeClr val="accent1"/>
                </a:solidFill>
              </a:rPr>
              <a:t>= 5900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E422AC9-8F47-4AC8-9AD3-BC9F0B65EBF0}"/>
              </a:ext>
            </a:extLst>
          </p:cNvPr>
          <p:cNvSpPr txBox="1"/>
          <p:nvPr/>
        </p:nvSpPr>
        <p:spPr>
          <a:xfrm>
            <a:off x="2625124" y="1841344"/>
            <a:ext cx="121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r</a:t>
            </a:r>
            <a:r>
              <a:rPr lang="en-US" baseline="-25000" dirty="0">
                <a:solidFill>
                  <a:schemeClr val="accent1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= 5947 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/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61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32E8B86-9422-49F9-AB3F-F82367644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8899" y="4970506"/>
                <a:ext cx="1083245" cy="362984"/>
              </a:xfrm>
              <a:prstGeom prst="rect">
                <a:avLst/>
              </a:prstGeom>
              <a:blipFill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AFB48A9D-2EC7-4360-B9C3-35C3A0B32E2D}"/>
              </a:ext>
            </a:extLst>
          </p:cNvPr>
          <p:cNvSpPr/>
          <p:nvPr/>
        </p:nvSpPr>
        <p:spPr>
          <a:xfrm>
            <a:off x="3760007" y="3942351"/>
            <a:ext cx="1828800" cy="1828800"/>
          </a:xfrm>
          <a:prstGeom prst="arc">
            <a:avLst>
              <a:gd name="adj1" fmla="val 10636557"/>
              <a:gd name="adj2" fmla="val 1341589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E4CFA4-F309-4578-A0D7-B78C1DEC2F32}"/>
              </a:ext>
            </a:extLst>
          </p:cNvPr>
          <p:cNvCxnSpPr>
            <a:cxnSpLocks/>
          </p:cNvCxnSpPr>
          <p:nvPr/>
        </p:nvCxnSpPr>
        <p:spPr>
          <a:xfrm>
            <a:off x="4929883" y="4906023"/>
            <a:ext cx="2868202" cy="17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14A690-51A8-41BB-8A7C-127EE73F1632}"/>
              </a:ext>
            </a:extLst>
          </p:cNvPr>
          <p:cNvCxnSpPr>
            <a:cxnSpLocks/>
          </p:cNvCxnSpPr>
          <p:nvPr/>
        </p:nvCxnSpPr>
        <p:spPr>
          <a:xfrm flipV="1">
            <a:off x="4674407" y="2103635"/>
            <a:ext cx="0" cy="2510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51DCE6D-EDEC-4817-AFE7-4F35AC43BA31}"/>
              </a:ext>
            </a:extLst>
          </p:cNvPr>
          <p:cNvSpPr txBox="1"/>
          <p:nvPr/>
        </p:nvSpPr>
        <p:spPr>
          <a:xfrm>
            <a:off x="7798085" y="4721357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EE7952-A80C-47BB-8A5C-62558AAF0212}"/>
              </a:ext>
            </a:extLst>
          </p:cNvPr>
          <p:cNvSpPr txBox="1"/>
          <p:nvPr/>
        </p:nvSpPr>
        <p:spPr>
          <a:xfrm>
            <a:off x="4552066" y="1769537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8D5E84-4DAD-48F8-AAD9-62B2E8D588DF}"/>
              </a:ext>
            </a:extLst>
          </p:cNvPr>
          <p:cNvCxnSpPr>
            <a:cxnSpLocks/>
          </p:cNvCxnSpPr>
          <p:nvPr/>
        </p:nvCxnSpPr>
        <p:spPr>
          <a:xfrm>
            <a:off x="3092521" y="4906023"/>
            <a:ext cx="1212356" cy="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Arc 36">
            <a:extLst>
              <a:ext uri="{FF2B5EF4-FFF2-40B4-BE49-F238E27FC236}">
                <a16:creationId xmlns:a16="http://schemas.microsoft.com/office/drawing/2014/main" id="{14EA9894-F5A9-4D3E-B6C0-7AA795E60DC9}"/>
              </a:ext>
            </a:extLst>
          </p:cNvPr>
          <p:cNvSpPr/>
          <p:nvPr/>
        </p:nvSpPr>
        <p:spPr>
          <a:xfrm>
            <a:off x="3347645" y="3502662"/>
            <a:ext cx="2743200" cy="2743200"/>
          </a:xfrm>
          <a:prstGeom prst="arc">
            <a:avLst>
              <a:gd name="adj1" fmla="val 10714435"/>
              <a:gd name="adj2" fmla="val 1374971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/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63</m:t>
                      </m:r>
                      <m:r>
                        <m:rPr>
                          <m:nor/>
                        </m:rPr>
                        <a:rPr lang="en-US" baseline="30000" dirty="0">
                          <a:solidFill>
                            <a:schemeClr val="accent1"/>
                          </a:solidFill>
                        </a:rPr>
                        <m:t>o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A38F1F4-AE98-4843-BB84-50D46A746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337" y="3189984"/>
                <a:ext cx="1088568" cy="362984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DD05B77-F331-4DF5-9BE9-643ADC2115DB}"/>
              </a:ext>
            </a:extLst>
          </p:cNvPr>
          <p:cNvSpPr txBox="1"/>
          <p:nvPr/>
        </p:nvSpPr>
        <p:spPr>
          <a:xfrm>
            <a:off x="1440121" y="153220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6154D40-773B-4F8D-A59A-AD82922A4DF3}"/>
              </a:ext>
            </a:extLst>
          </p:cNvPr>
          <p:cNvSpPr txBox="1"/>
          <p:nvPr/>
        </p:nvSpPr>
        <p:spPr>
          <a:xfrm>
            <a:off x="1846672" y="116220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327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52101">
            <a:off x="7311099" y="3341010"/>
            <a:ext cx="267803" cy="9115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i="0" smtClean="0">
                                    <a:latin typeface="Cambria Math"/>
                                    <a:ea typeface="Cambria Math"/>
                                  </a:rPr>
                                  <m:t>θ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  <m:t>25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o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r</m:t>
                                </m:r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=3.6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km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/>
                                        <a:ea typeface="Cambria Math"/>
                                      </a:rPr>
                                      <m:t>θ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̈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/>
                                        <a:ea typeface="Cambria Math"/>
                                      </a:rPr>
                                      <m:t>r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/>
                                    <a:ea typeface="Cambria Math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?</m:t>
                                </m:r>
                              </m:oMath>
                            </m:oMathPara>
                          </a14:m>
                          <a:endParaRPr lang="en-US" i="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7271897"/>
                  </p:ext>
                </p:extLst>
              </p:nvPr>
            </p:nvGraphicFramePr>
            <p:xfrm>
              <a:off x="2908195" y="1846836"/>
              <a:ext cx="3804036" cy="11277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90201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90201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r="-99681" b="-20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b="-20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96825" r="-99681" b="-984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96825" b="-984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84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0000" r="-996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321" t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6" name="Picture 8" descr="http://www.clipartheaven.com/clipart/technology_%26_communication/satellites/satellite_dish_07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39212">
            <a:off x="3604262" y="4943763"/>
            <a:ext cx="396237" cy="51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 flipV="1">
            <a:off x="3777344" y="3796790"/>
            <a:ext cx="3667656" cy="13848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528" y="4119863"/>
                <a:ext cx="457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583" y="4809175"/>
                <a:ext cx="45720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 flipV="1">
            <a:off x="3791495" y="5170714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77344" y="3418114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368738" y="3212068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91449" y="4964668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55289" y="1786286"/>
            <a:ext cx="129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400 m/s</a:t>
            </a:r>
          </a:p>
          <a:p>
            <a:r>
              <a:rPr lang="en-US" b="1" dirty="0">
                <a:solidFill>
                  <a:schemeClr val="accent1"/>
                </a:solidFill>
              </a:rPr>
              <a:t>a = 3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7531547" y="2493818"/>
            <a:ext cx="308909" cy="1045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484190" y="3796790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130840" y="293003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70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62" name="Arc 61"/>
          <p:cNvSpPr/>
          <p:nvPr/>
        </p:nvSpPr>
        <p:spPr>
          <a:xfrm>
            <a:off x="6552269" y="2877250"/>
            <a:ext cx="1828800" cy="1828800"/>
          </a:xfrm>
          <a:prstGeom prst="arc">
            <a:avLst>
              <a:gd name="adj1" fmla="val 17127675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rc 62"/>
          <p:cNvSpPr/>
          <p:nvPr/>
        </p:nvSpPr>
        <p:spPr>
          <a:xfrm>
            <a:off x="2866882" y="4253328"/>
            <a:ext cx="1828800" cy="1828800"/>
          </a:xfrm>
          <a:prstGeom prst="arc">
            <a:avLst>
              <a:gd name="adj1" fmla="val 20378887"/>
              <a:gd name="adj2" fmla="val 2159483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709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stCxn id="14" idx="6"/>
            <a:endCxn id="22" idx="2"/>
          </p:cNvCxnSpPr>
          <p:nvPr/>
        </p:nvCxnSpPr>
        <p:spPr>
          <a:xfrm flipV="1">
            <a:off x="53894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31" idx="6"/>
          </p:cNvCxnSpPr>
          <p:nvPr/>
        </p:nvCxnSpPr>
        <p:spPr>
          <a:xfrm flipV="1">
            <a:off x="4932220" y="1302329"/>
            <a:ext cx="0" cy="254461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32220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3894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5846620" y="1302329"/>
            <a:ext cx="0" cy="25446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5846619" y="3618347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7" idx="6"/>
          </p:cNvCxnSpPr>
          <p:nvPr/>
        </p:nvCxnSpPr>
        <p:spPr>
          <a:xfrm flipH="1" flipV="1">
            <a:off x="6303818" y="923636"/>
            <a:ext cx="1" cy="29233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4475020" y="1073729"/>
            <a:ext cx="457200" cy="4572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endCxn id="31" idx="1"/>
          </p:cNvCxnSpPr>
          <p:nvPr/>
        </p:nvCxnSpPr>
        <p:spPr>
          <a:xfrm flipV="1">
            <a:off x="2888258" y="1140684"/>
            <a:ext cx="1653717" cy="1773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0909" y="498764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>
            <a:off x="4710544" y="923636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611092" y="919020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167499" y="3890822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072003" y="3890821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4013738" y="4253671"/>
            <a:ext cx="3208564" cy="10287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572213" y="2819042"/>
            <a:ext cx="1023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ft/s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H="1">
            <a:off x="2057767" y="3003708"/>
            <a:ext cx="759278" cy="84323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Frame 52"/>
          <p:cNvSpPr/>
          <p:nvPr/>
        </p:nvSpPr>
        <p:spPr>
          <a:xfrm>
            <a:off x="359229" y="0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73155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/>
          <p:cNvCxnSpPr/>
          <p:nvPr/>
        </p:nvCxnSpPr>
        <p:spPr>
          <a:xfrm>
            <a:off x="8006143" y="1043627"/>
            <a:ext cx="0" cy="369449"/>
          </a:xfrm>
          <a:prstGeom prst="line">
            <a:avLst/>
          </a:prstGeom>
          <a:ln w="762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747656" y="1061356"/>
            <a:ext cx="171450" cy="546190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668734" y="3869871"/>
            <a:ext cx="329294" cy="39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5741941" y="3977095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16758" y="848920"/>
            <a:ext cx="10760364" cy="4248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Connector 6"/>
          <p:cNvCxnSpPr>
            <a:endCxn id="4" idx="3"/>
          </p:cNvCxnSpPr>
          <p:nvPr/>
        </p:nvCxnSpPr>
        <p:spPr>
          <a:xfrm>
            <a:off x="3682093" y="1273792"/>
            <a:ext cx="2086630" cy="285940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11" idx="1"/>
          </p:cNvCxnSpPr>
          <p:nvPr/>
        </p:nvCxnSpPr>
        <p:spPr>
          <a:xfrm flipH="1">
            <a:off x="5903783" y="1347764"/>
            <a:ext cx="2037297" cy="279588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914298" y="1320982"/>
            <a:ext cx="182880" cy="182880"/>
          </a:xfrm>
          <a:prstGeom prst="ellipse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11" idx="6"/>
          </p:cNvCxnSpPr>
          <p:nvPr/>
        </p:nvCxnSpPr>
        <p:spPr>
          <a:xfrm>
            <a:off x="8097178" y="1412422"/>
            <a:ext cx="0" cy="20410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68209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682093" y="644979"/>
            <a:ext cx="4324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70313" y="460313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5834035" y="48746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8006143" y="506186"/>
            <a:ext cx="0" cy="3614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488599" y="45181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2816679" y="4068535"/>
            <a:ext cx="271598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18758" y="1320982"/>
            <a:ext cx="55790" cy="27475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889391" y="270316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 m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3564" y="4168139"/>
            <a:ext cx="1117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.5 m/s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097178" y="3522846"/>
            <a:ext cx="0" cy="6257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427206" y="13890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351018" y="43456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8253423" y="130156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8853579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car clip art s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8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/>
          <p:cNvCxnSpPr>
            <a:cxnSpLocks/>
          </p:cNvCxnSpPr>
          <p:nvPr/>
        </p:nvCxnSpPr>
        <p:spPr>
          <a:xfrm rot="2100000" flipV="1">
            <a:off x="264968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F33023A-B20D-4B57-BF64-B8090A0FDA69}"/>
              </a:ext>
            </a:extLst>
          </p:cNvPr>
          <p:cNvCxnSpPr>
            <a:cxnSpLocks/>
          </p:cNvCxnSpPr>
          <p:nvPr/>
        </p:nvCxnSpPr>
        <p:spPr>
          <a:xfrm rot="2100000" flipV="1">
            <a:off x="331397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7A1B498-B40F-42CC-A832-0141DE660415}"/>
              </a:ext>
            </a:extLst>
          </p:cNvPr>
          <p:cNvCxnSpPr>
            <a:cxnSpLocks/>
          </p:cNvCxnSpPr>
          <p:nvPr/>
        </p:nvCxnSpPr>
        <p:spPr>
          <a:xfrm rot="2100000" flipV="1">
            <a:off x="397825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5C5ADA3-70B3-44FC-B567-16712EAFE2E7}"/>
              </a:ext>
            </a:extLst>
          </p:cNvPr>
          <p:cNvCxnSpPr>
            <a:cxnSpLocks/>
          </p:cNvCxnSpPr>
          <p:nvPr/>
        </p:nvCxnSpPr>
        <p:spPr>
          <a:xfrm rot="2100000" flipV="1">
            <a:off x="464254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F09BC0-89A2-404C-A325-4D14AA55CD1C}"/>
              </a:ext>
            </a:extLst>
          </p:cNvPr>
          <p:cNvCxnSpPr>
            <a:cxnSpLocks/>
          </p:cNvCxnSpPr>
          <p:nvPr/>
        </p:nvCxnSpPr>
        <p:spPr>
          <a:xfrm rot="2100000" flipV="1">
            <a:off x="5306831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94B6EE8-86E4-4D9E-B69C-3D8D0E310310}"/>
              </a:ext>
            </a:extLst>
          </p:cNvPr>
          <p:cNvCxnSpPr>
            <a:cxnSpLocks/>
          </p:cNvCxnSpPr>
          <p:nvPr/>
        </p:nvCxnSpPr>
        <p:spPr>
          <a:xfrm rot="2100000" flipV="1">
            <a:off x="5971117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61D8EA8-FD1F-4CFE-B5E9-DEF2342CD72C}"/>
              </a:ext>
            </a:extLst>
          </p:cNvPr>
          <p:cNvCxnSpPr>
            <a:cxnSpLocks/>
          </p:cNvCxnSpPr>
          <p:nvPr/>
        </p:nvCxnSpPr>
        <p:spPr>
          <a:xfrm rot="2100000" flipV="1">
            <a:off x="6635403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E780188-1650-4DD4-AF35-924A6C4FB711}"/>
              </a:ext>
            </a:extLst>
          </p:cNvPr>
          <p:cNvCxnSpPr>
            <a:cxnSpLocks/>
          </p:cNvCxnSpPr>
          <p:nvPr/>
        </p:nvCxnSpPr>
        <p:spPr>
          <a:xfrm rot="2100000" flipV="1">
            <a:off x="7299689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88AE46F-69C0-454F-A3D8-AD40BA336273}"/>
              </a:ext>
            </a:extLst>
          </p:cNvPr>
          <p:cNvCxnSpPr>
            <a:cxnSpLocks/>
          </p:cNvCxnSpPr>
          <p:nvPr/>
        </p:nvCxnSpPr>
        <p:spPr>
          <a:xfrm rot="2100000" flipV="1">
            <a:off x="7963975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098D32D-A9ED-40D8-8443-F5B8E3B72C51}"/>
              </a:ext>
            </a:extLst>
          </p:cNvPr>
          <p:cNvCxnSpPr>
            <a:cxnSpLocks/>
          </p:cNvCxnSpPr>
          <p:nvPr/>
        </p:nvCxnSpPr>
        <p:spPr>
          <a:xfrm rot="2100000" flipV="1">
            <a:off x="8628260" y="986428"/>
            <a:ext cx="0" cy="55085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rame 22"/>
          <p:cNvSpPr/>
          <p:nvPr/>
        </p:nvSpPr>
        <p:spPr>
          <a:xfrm>
            <a:off x="2552007" y="2202873"/>
            <a:ext cx="5925371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92429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99FAE4-7D3A-427A-A30E-62D077C0E6EE}"/>
              </a:ext>
            </a:extLst>
          </p:cNvPr>
          <p:cNvCxnSpPr>
            <a:cxnSpLocks/>
          </p:cNvCxnSpPr>
          <p:nvPr/>
        </p:nvCxnSpPr>
        <p:spPr>
          <a:xfrm flipV="1">
            <a:off x="4492660" y="2561085"/>
            <a:ext cx="2401619" cy="196644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5A2ECAD-F6DD-4CE2-A2B5-FD1A9FBF46DE}"/>
              </a:ext>
            </a:extLst>
          </p:cNvPr>
          <p:cNvCxnSpPr>
            <a:cxnSpLocks/>
          </p:cNvCxnSpPr>
          <p:nvPr/>
        </p:nvCxnSpPr>
        <p:spPr>
          <a:xfrm flipV="1">
            <a:off x="4480033" y="2745751"/>
            <a:ext cx="2763248" cy="17889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0" descr="Related image">
            <a:extLst>
              <a:ext uri="{FF2B5EF4-FFF2-40B4-BE49-F238E27FC236}">
                <a16:creationId xmlns:a16="http://schemas.microsoft.com/office/drawing/2014/main" id="{1D498790-E7C5-4897-9885-DAA8FAC69F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083874">
            <a:off x="3931724" y="3965989"/>
            <a:ext cx="1132579" cy="1132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D0C4D8-4F06-4810-8F3C-121DE07D08F1}"/>
              </a:ext>
            </a:extLst>
          </p:cNvPr>
          <p:cNvCxnSpPr/>
          <p:nvPr/>
        </p:nvCxnSpPr>
        <p:spPr>
          <a:xfrm flipV="1">
            <a:off x="4520961" y="4519731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952135-7F8D-41E9-96C1-2B55E64436DA}"/>
              </a:ext>
            </a:extLst>
          </p:cNvPr>
          <p:cNvCxnSpPr/>
          <p:nvPr/>
        </p:nvCxnSpPr>
        <p:spPr>
          <a:xfrm flipV="1">
            <a:off x="4506810" y="2767131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A3EE29-52EA-4E45-B4A2-6D53150DF7A6}"/>
              </a:ext>
            </a:extLst>
          </p:cNvPr>
          <p:cNvSpPr txBox="1"/>
          <p:nvPr/>
        </p:nvSpPr>
        <p:spPr>
          <a:xfrm>
            <a:off x="4098204" y="2561085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7BFB0-7664-4398-8003-EAE0AA164CD5}"/>
              </a:ext>
            </a:extLst>
          </p:cNvPr>
          <p:cNvSpPr txBox="1"/>
          <p:nvPr/>
        </p:nvSpPr>
        <p:spPr>
          <a:xfrm>
            <a:off x="7420915" y="4313685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C86F6038-009F-41C8-85C0-9D4952499EE6}"/>
              </a:ext>
            </a:extLst>
          </p:cNvPr>
          <p:cNvSpPr/>
          <p:nvPr/>
        </p:nvSpPr>
        <p:spPr>
          <a:xfrm>
            <a:off x="3595594" y="3605331"/>
            <a:ext cx="1828800" cy="1828800"/>
          </a:xfrm>
          <a:prstGeom prst="arc">
            <a:avLst>
              <a:gd name="adj1" fmla="val 1915367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68341933-61A8-4042-A1AB-9C257E95C8A6}"/>
              </a:ext>
            </a:extLst>
          </p:cNvPr>
          <p:cNvSpPr/>
          <p:nvPr/>
        </p:nvSpPr>
        <p:spPr>
          <a:xfrm>
            <a:off x="3142286" y="3163104"/>
            <a:ext cx="2743200" cy="2743200"/>
          </a:xfrm>
          <a:prstGeom prst="arc">
            <a:avLst>
              <a:gd name="adj1" fmla="val 19603691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EC10B1-A4C8-466C-B352-84F025370C51}"/>
              </a:ext>
            </a:extLst>
          </p:cNvPr>
          <p:cNvSpPr txBox="1"/>
          <p:nvPr/>
        </p:nvSpPr>
        <p:spPr>
          <a:xfrm>
            <a:off x="5174165" y="456134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EDC0B8-BCEA-4B6B-8DBC-D59FB44330E0}"/>
              </a:ext>
            </a:extLst>
          </p:cNvPr>
          <p:cNvSpPr txBox="1"/>
          <p:nvPr/>
        </p:nvSpPr>
        <p:spPr>
          <a:xfrm>
            <a:off x="5688052" y="45568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37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/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=400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FE2CEED1-86B5-41A5-A626-082758A3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57" y="1884549"/>
                <a:ext cx="1593513" cy="56675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/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=410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C74DE82-910F-45CE-B81D-6373497632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878" y="2687429"/>
                <a:ext cx="1597104" cy="56675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133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59740" y="5698011"/>
            <a:ext cx="10760364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ame 2"/>
          <p:cNvSpPr/>
          <p:nvPr/>
        </p:nvSpPr>
        <p:spPr>
          <a:xfrm>
            <a:off x="1445078" y="350156"/>
            <a:ext cx="8972550" cy="6345381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25456" y="4414982"/>
            <a:ext cx="2198254" cy="12830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6" name="Straight Arrow Connector 5"/>
          <p:cNvCxnSpPr>
            <a:stCxn id="4" idx="3"/>
          </p:cNvCxnSpPr>
          <p:nvPr/>
        </p:nvCxnSpPr>
        <p:spPr>
          <a:xfrm flipV="1">
            <a:off x="6123710" y="4414982"/>
            <a:ext cx="1616363" cy="64151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561273" y="3909559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200N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23710" y="508064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39615" y="468716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0" name="Arc 9"/>
          <p:cNvSpPr/>
          <p:nvPr/>
        </p:nvSpPr>
        <p:spPr>
          <a:xfrm>
            <a:off x="5195453" y="4160568"/>
            <a:ext cx="1828800" cy="1828800"/>
          </a:xfrm>
          <a:prstGeom prst="arc">
            <a:avLst>
              <a:gd name="adj1" fmla="val 20357658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683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8705501-5219-427B-AE3B-326AEACE64B5}"/>
              </a:ext>
            </a:extLst>
          </p:cNvPr>
          <p:cNvGrpSpPr/>
          <p:nvPr/>
        </p:nvGrpSpPr>
        <p:grpSpPr>
          <a:xfrm>
            <a:off x="5800397" y="3601370"/>
            <a:ext cx="768096" cy="2249424"/>
            <a:chOff x="5334000" y="2392680"/>
            <a:chExt cx="381000" cy="112776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214A2C-4C34-4F30-A8C5-6A8B5836A07C}"/>
                </a:ext>
              </a:extLst>
            </p:cNvPr>
            <p:cNvSpPr/>
            <p:nvPr/>
          </p:nvSpPr>
          <p:spPr>
            <a:xfrm>
              <a:off x="5334000" y="2529840"/>
              <a:ext cx="381000" cy="99060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AB0E318-DB4F-4105-998A-FF5AC72353F3}"/>
                </a:ext>
              </a:extLst>
            </p:cNvPr>
            <p:cNvSpPr/>
            <p:nvPr/>
          </p:nvSpPr>
          <p:spPr>
            <a:xfrm>
              <a:off x="5410200" y="2606040"/>
              <a:ext cx="228600" cy="2286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4223A75-17C1-40CC-A424-FF4AEA2D6992}"/>
                </a:ext>
              </a:extLst>
            </p:cNvPr>
            <p:cNvSpPr/>
            <p:nvPr/>
          </p:nvSpPr>
          <p:spPr>
            <a:xfrm>
              <a:off x="5410200" y="2910840"/>
              <a:ext cx="228600" cy="2286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6038A0A-546D-469F-92E0-2879D8F6A5D9}"/>
                </a:ext>
              </a:extLst>
            </p:cNvPr>
            <p:cNvSpPr/>
            <p:nvPr/>
          </p:nvSpPr>
          <p:spPr>
            <a:xfrm>
              <a:off x="5410200" y="3215640"/>
              <a:ext cx="228600" cy="228600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60B654-283C-4325-AE0D-9650AC5D43A4}"/>
                </a:ext>
              </a:extLst>
            </p:cNvPr>
            <p:cNvSpPr/>
            <p:nvPr/>
          </p:nvSpPr>
          <p:spPr>
            <a:xfrm>
              <a:off x="5455920" y="2392680"/>
              <a:ext cx="137160" cy="13716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4362B2A-D2A1-47D5-8487-30F0F69EC76E}"/>
              </a:ext>
            </a:extLst>
          </p:cNvPr>
          <p:cNvCxnSpPr>
            <a:cxnSpLocks/>
          </p:cNvCxnSpPr>
          <p:nvPr/>
        </p:nvCxnSpPr>
        <p:spPr>
          <a:xfrm flipV="1">
            <a:off x="6312429" y="2852085"/>
            <a:ext cx="1709643" cy="8296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B86699-C18B-4073-A13A-B748ACE6E4DB}"/>
              </a:ext>
            </a:extLst>
          </p:cNvPr>
          <p:cNvCxnSpPr>
            <a:cxnSpLocks/>
          </p:cNvCxnSpPr>
          <p:nvPr/>
        </p:nvCxnSpPr>
        <p:spPr>
          <a:xfrm>
            <a:off x="4140486" y="3287452"/>
            <a:ext cx="1895428" cy="423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BCC42C-6962-4C7D-B0DE-07B2754AF53A}"/>
              </a:ext>
            </a:extLst>
          </p:cNvPr>
          <p:cNvCxnSpPr>
            <a:cxnSpLocks/>
          </p:cNvCxnSpPr>
          <p:nvPr/>
        </p:nvCxnSpPr>
        <p:spPr>
          <a:xfrm flipV="1">
            <a:off x="8108245" y="2482753"/>
            <a:ext cx="632127" cy="321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6722EF3-A26C-4219-BAE3-5D33E24FD453}"/>
              </a:ext>
            </a:extLst>
          </p:cNvPr>
          <p:cNvSpPr txBox="1"/>
          <p:nvPr/>
        </p:nvSpPr>
        <p:spPr>
          <a:xfrm>
            <a:off x="8740372" y="2212094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1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07E293-DA15-4972-AB0C-A1C09286211A}"/>
              </a:ext>
            </a:extLst>
          </p:cNvPr>
          <p:cNvSpPr txBox="1"/>
          <p:nvPr/>
        </p:nvSpPr>
        <p:spPr>
          <a:xfrm>
            <a:off x="2802100" y="2734479"/>
            <a:ext cx="375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lang="en-US" b="1" baseline="-25000" dirty="0">
                <a:solidFill>
                  <a:srgbClr val="FF0000"/>
                </a:solidFill>
                <a:latin typeface="Calibri"/>
              </a:rPr>
              <a:t>2</a:t>
            </a:r>
            <a:endParaRPr kumimoji="0" lang="en-US" sz="1800" b="1" i="0" u="none" strike="noStrike" kern="1200" cap="none" spc="0" normalizeH="0" baseline="-2500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C776EB9-5501-4301-AC3F-736A4603305F}"/>
              </a:ext>
            </a:extLst>
          </p:cNvPr>
          <p:cNvCxnSpPr>
            <a:cxnSpLocks/>
          </p:cNvCxnSpPr>
          <p:nvPr/>
        </p:nvCxnSpPr>
        <p:spPr>
          <a:xfrm flipH="1" flipV="1">
            <a:off x="3184992" y="3047026"/>
            <a:ext cx="924672" cy="23015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F9CB8A-0B5A-4AE9-9795-9A1022C362B2}"/>
              </a:ext>
            </a:extLst>
          </p:cNvPr>
          <p:cNvCxnSpPr/>
          <p:nvPr/>
        </p:nvCxnSpPr>
        <p:spPr>
          <a:xfrm>
            <a:off x="6491556" y="374136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B529C480-62AC-41BD-AD0E-F20CB4385487}"/>
              </a:ext>
            </a:extLst>
          </p:cNvPr>
          <p:cNvSpPr/>
          <p:nvPr/>
        </p:nvSpPr>
        <p:spPr>
          <a:xfrm>
            <a:off x="5495302" y="3069671"/>
            <a:ext cx="1371600" cy="1371600"/>
          </a:xfrm>
          <a:prstGeom prst="arc">
            <a:avLst>
              <a:gd name="adj1" fmla="val 20154498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5DD494-8F5E-4A6C-84E0-D8BCF4A74245}"/>
              </a:ext>
            </a:extLst>
          </p:cNvPr>
          <p:cNvSpPr txBox="1"/>
          <p:nvPr/>
        </p:nvSpPr>
        <p:spPr>
          <a:xfrm>
            <a:off x="7052241" y="334221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BEB8BD-44BA-4D1C-AD40-A1B50D5175C8}"/>
              </a:ext>
            </a:extLst>
          </p:cNvPr>
          <p:cNvCxnSpPr/>
          <p:nvPr/>
        </p:nvCxnSpPr>
        <p:spPr>
          <a:xfrm>
            <a:off x="4681595" y="3749924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008DBEB-5C9C-43AC-84F3-8AD31F444A75}"/>
              </a:ext>
            </a:extLst>
          </p:cNvPr>
          <p:cNvSpPr txBox="1"/>
          <p:nvPr/>
        </p:nvSpPr>
        <p:spPr>
          <a:xfrm>
            <a:off x="4523761" y="342900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B48C0A-8C47-4530-B3D2-89EA5C1BFC67}"/>
              </a:ext>
            </a:extLst>
          </p:cNvPr>
          <p:cNvSpPr/>
          <p:nvPr/>
        </p:nvSpPr>
        <p:spPr>
          <a:xfrm>
            <a:off x="5493592" y="3057687"/>
            <a:ext cx="1371600" cy="1371600"/>
          </a:xfrm>
          <a:prstGeom prst="arc">
            <a:avLst>
              <a:gd name="adj1" fmla="val 10732902"/>
              <a:gd name="adj2" fmla="val 1159293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4900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7FC77BA-FB8E-4E62-ADD6-0587FF180CFF}"/>
              </a:ext>
            </a:extLst>
          </p:cNvPr>
          <p:cNvSpPr/>
          <p:nvPr/>
        </p:nvSpPr>
        <p:spPr>
          <a:xfrm>
            <a:off x="2198279" y="2436487"/>
            <a:ext cx="1213752" cy="99251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EF0F6F2-CCA9-4C7A-AD83-1EE1D7DB1D2C}"/>
              </a:ext>
            </a:extLst>
          </p:cNvPr>
          <p:cNvCxnSpPr>
            <a:cxnSpLocks/>
          </p:cNvCxnSpPr>
          <p:nvPr/>
        </p:nvCxnSpPr>
        <p:spPr>
          <a:xfrm flipV="1">
            <a:off x="2805155" y="3429000"/>
            <a:ext cx="0" cy="79272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BC638D63-55A5-44B4-A4FE-0D0500880F4B}"/>
              </a:ext>
            </a:extLst>
          </p:cNvPr>
          <p:cNvSpPr/>
          <p:nvPr/>
        </p:nvSpPr>
        <p:spPr>
          <a:xfrm flipH="1">
            <a:off x="2630496" y="1846780"/>
            <a:ext cx="349321" cy="1582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465676F3-0378-48B6-BCF4-0F7925D086FA}"/>
              </a:ext>
            </a:extLst>
          </p:cNvPr>
          <p:cNvSpPr/>
          <p:nvPr/>
        </p:nvSpPr>
        <p:spPr>
          <a:xfrm>
            <a:off x="2630495" y="1148137"/>
            <a:ext cx="349321" cy="698643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/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sSup>
                        <m:sSup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e>
                        <m:sup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𝟑𝟎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𝟓𝟎𝟎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7C1431-EF3C-4DCF-8137-CC09FF6D7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04" y="4233737"/>
                <a:ext cx="2621102" cy="375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13839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cannon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208520" y="5486989"/>
            <a:ext cx="934316" cy="72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3121" y="6208280"/>
            <a:ext cx="11457133" cy="42487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>
            <a:off x="-206088" y="4756727"/>
            <a:ext cx="12556260" cy="7103485"/>
          </a:xfrm>
          <a:prstGeom prst="arc">
            <a:avLst>
              <a:gd name="adj1" fmla="val 12862220"/>
              <a:gd name="adj2" fmla="val 20243990"/>
            </a:avLst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ame 5"/>
          <p:cNvSpPr/>
          <p:nvPr/>
        </p:nvSpPr>
        <p:spPr>
          <a:xfrm>
            <a:off x="-106798" y="1052941"/>
            <a:ext cx="12298797" cy="6058228"/>
          </a:xfrm>
          <a:prstGeom prst="frame">
            <a:avLst/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6169889" y="4768233"/>
            <a:ext cx="93287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231774" y="4310192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 = 5 N</a:t>
            </a:r>
          </a:p>
        </p:txBody>
      </p:sp>
      <p:sp>
        <p:nvSpPr>
          <p:cNvPr id="9" name="Oval 8"/>
          <p:cNvSpPr/>
          <p:nvPr/>
        </p:nvSpPr>
        <p:spPr>
          <a:xfrm>
            <a:off x="5920510" y="4619567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355138" y="4503481"/>
            <a:ext cx="1290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300 m/s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2115128" y="5062117"/>
            <a:ext cx="988291" cy="488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9699" y="5579407"/>
            <a:ext cx="10515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175604" y="518592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9" name="Arc 18"/>
          <p:cNvSpPr/>
          <p:nvPr/>
        </p:nvSpPr>
        <p:spPr>
          <a:xfrm>
            <a:off x="1131442" y="4659328"/>
            <a:ext cx="1828800" cy="1828800"/>
          </a:xfrm>
          <a:prstGeom prst="arc">
            <a:avLst>
              <a:gd name="adj1" fmla="val 20031292"/>
              <a:gd name="adj2" fmla="val 2159483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388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792D942-6DF7-4CEB-B96C-DC23CD20D6F7}"/>
              </a:ext>
            </a:extLst>
          </p:cNvPr>
          <p:cNvSpPr/>
          <p:nvPr/>
        </p:nvSpPr>
        <p:spPr>
          <a:xfrm rot="2328304">
            <a:off x="2788779" y="4007047"/>
            <a:ext cx="5071946" cy="31534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4A3369D-FC71-4FC0-BD87-E9FC1E1F01F7}"/>
              </a:ext>
            </a:extLst>
          </p:cNvPr>
          <p:cNvSpPr/>
          <p:nvPr/>
        </p:nvSpPr>
        <p:spPr>
          <a:xfrm>
            <a:off x="493156" y="2332232"/>
            <a:ext cx="2589088" cy="462337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A3D6F0A-42FE-42FE-A022-2187D1775E23}"/>
              </a:ext>
            </a:extLst>
          </p:cNvPr>
          <p:cNvSpPr/>
          <p:nvPr/>
        </p:nvSpPr>
        <p:spPr>
          <a:xfrm>
            <a:off x="7399800" y="5876817"/>
            <a:ext cx="3716835" cy="493158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47514D-1CDD-4878-9347-15ED83C5914E}"/>
              </a:ext>
            </a:extLst>
          </p:cNvPr>
          <p:cNvSpPr/>
          <p:nvPr/>
        </p:nvSpPr>
        <p:spPr>
          <a:xfrm rot="2313006">
            <a:off x="3202770" y="1562748"/>
            <a:ext cx="1626512" cy="11633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F64615-E722-4274-A8EF-FD503C9FEA10}"/>
              </a:ext>
            </a:extLst>
          </p:cNvPr>
          <p:cNvCxnSpPr>
            <a:cxnSpLocks/>
          </p:cNvCxnSpPr>
          <p:nvPr/>
        </p:nvCxnSpPr>
        <p:spPr>
          <a:xfrm>
            <a:off x="4151713" y="1387984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BD5724-9C73-4EED-A3F2-1761A00BAC72}"/>
              </a:ext>
            </a:extLst>
          </p:cNvPr>
          <p:cNvSpPr txBox="1"/>
          <p:nvPr/>
        </p:nvSpPr>
        <p:spPr>
          <a:xfrm>
            <a:off x="4386476" y="1220266"/>
            <a:ext cx="1273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i</a:t>
            </a:r>
            <a:r>
              <a:rPr lang="en-US" b="1" dirty="0">
                <a:solidFill>
                  <a:schemeClr val="accent1"/>
                </a:solidFill>
              </a:rPr>
              <a:t> = 0.7 m/s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2E28B6-B5A2-4697-AD50-07D1D8A5E4F7}"/>
              </a:ext>
            </a:extLst>
          </p:cNvPr>
          <p:cNvSpPr/>
          <p:nvPr/>
        </p:nvSpPr>
        <p:spPr>
          <a:xfrm rot="2313006">
            <a:off x="6694271" y="4365873"/>
            <a:ext cx="1626512" cy="116330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 kg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41B4D1-E6DB-4740-9F31-54CBA3586C88}"/>
              </a:ext>
            </a:extLst>
          </p:cNvPr>
          <p:cNvCxnSpPr>
            <a:cxnSpLocks/>
          </p:cNvCxnSpPr>
          <p:nvPr/>
        </p:nvCxnSpPr>
        <p:spPr>
          <a:xfrm>
            <a:off x="7632939" y="4129466"/>
            <a:ext cx="589539" cy="489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8038C55-93F3-412F-9CA8-59B42720BA20}"/>
              </a:ext>
            </a:extLst>
          </p:cNvPr>
          <p:cNvSpPr txBox="1"/>
          <p:nvPr/>
        </p:nvSpPr>
        <p:spPr>
          <a:xfrm>
            <a:off x="7867702" y="3961748"/>
            <a:ext cx="1284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</a:t>
            </a:r>
            <a:r>
              <a:rPr lang="en-US" b="1" baseline="-25000" dirty="0">
                <a:solidFill>
                  <a:schemeClr val="accent1"/>
                </a:solidFill>
              </a:rPr>
              <a:t>f</a:t>
            </a:r>
            <a:r>
              <a:rPr lang="en-US" b="1" dirty="0">
                <a:solidFill>
                  <a:schemeClr val="accent1"/>
                </a:solidFill>
              </a:rPr>
              <a:t> = 0.3 m/s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4E7786-A483-4959-89E2-712721121C65}"/>
              </a:ext>
            </a:extLst>
          </p:cNvPr>
          <p:cNvCxnSpPr>
            <a:cxnSpLocks/>
          </p:cNvCxnSpPr>
          <p:nvPr/>
        </p:nvCxnSpPr>
        <p:spPr>
          <a:xfrm flipH="1">
            <a:off x="2363058" y="2794569"/>
            <a:ext cx="1" cy="31531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F63D77B-A811-492E-9C38-73247339C362}"/>
              </a:ext>
            </a:extLst>
          </p:cNvPr>
          <p:cNvCxnSpPr>
            <a:cxnSpLocks/>
          </p:cNvCxnSpPr>
          <p:nvPr/>
        </p:nvCxnSpPr>
        <p:spPr>
          <a:xfrm flipH="1" flipV="1">
            <a:off x="1931465" y="5947759"/>
            <a:ext cx="50300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4785A8F-FA31-485B-97F1-A035AF0C46C6}"/>
              </a:ext>
            </a:extLst>
          </p:cNvPr>
          <p:cNvSpPr txBox="1"/>
          <p:nvPr/>
        </p:nvSpPr>
        <p:spPr>
          <a:xfrm>
            <a:off x="2143474" y="4382909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  <a:endParaRPr lang="en-US" baseline="30000" dirty="0">
              <a:solidFill>
                <a:schemeClr val="accent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472C8D44-C989-45A9-A7FE-CD08F72D8ACF}"/>
              </a:ext>
            </a:extLst>
          </p:cNvPr>
          <p:cNvSpPr/>
          <p:nvPr/>
        </p:nvSpPr>
        <p:spPr>
          <a:xfrm>
            <a:off x="6278124" y="5036641"/>
            <a:ext cx="1828800" cy="1828800"/>
          </a:xfrm>
          <a:prstGeom prst="arc">
            <a:avLst>
              <a:gd name="adj1" fmla="val 10887501"/>
              <a:gd name="adj2" fmla="val 1336420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/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baseline="30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7646C00-B1DD-46A4-9939-E92DA62F6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859" y="5375902"/>
                <a:ext cx="691536" cy="3629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Frame 34">
            <a:extLst>
              <a:ext uri="{FF2B5EF4-FFF2-40B4-BE49-F238E27FC236}">
                <a16:creationId xmlns:a16="http://schemas.microsoft.com/office/drawing/2014/main" id="{9AB9272C-8EBE-4E28-A7CF-6D3BFDDAB56E}"/>
              </a:ext>
            </a:extLst>
          </p:cNvPr>
          <p:cNvSpPr/>
          <p:nvPr/>
        </p:nvSpPr>
        <p:spPr>
          <a:xfrm>
            <a:off x="263787" y="-201163"/>
            <a:ext cx="11017242" cy="830747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76578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2032000" y="2780146"/>
            <a:ext cx="7989455" cy="2456873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be 3"/>
          <p:cNvSpPr/>
          <p:nvPr/>
        </p:nvSpPr>
        <p:spPr>
          <a:xfrm>
            <a:off x="2304473" y="3368964"/>
            <a:ext cx="535709" cy="48029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6031345" y="1431636"/>
            <a:ext cx="0" cy="23368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 flipV="1">
            <a:off x="6022109" y="5237019"/>
            <a:ext cx="4618" cy="9097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5107709" y="3368964"/>
            <a:ext cx="1828800" cy="648854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2612459" y="1828800"/>
            <a:ext cx="0" cy="12284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612459" y="2124365"/>
            <a:ext cx="3409650" cy="261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96834" y="1965842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</p:spTree>
    <p:extLst>
      <p:ext uri="{BB962C8B-B14F-4D97-AF65-F5344CB8AC3E}">
        <p14:creationId xmlns:p14="http://schemas.microsoft.com/office/powerpoint/2010/main" val="30829557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689600" y="544946"/>
            <a:ext cx="274320" cy="27432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4"/>
          </p:cNvCxnSpPr>
          <p:nvPr/>
        </p:nvCxnSpPr>
        <p:spPr>
          <a:xfrm>
            <a:off x="5826760" y="819266"/>
            <a:ext cx="0" cy="353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912360" y="4350326"/>
            <a:ext cx="1828800" cy="18288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>
            <a:off x="4455160" y="3893126"/>
            <a:ext cx="2743200" cy="2743200"/>
          </a:xfrm>
          <a:prstGeom prst="arc">
            <a:avLst>
              <a:gd name="adj1" fmla="val 13413408"/>
              <a:gd name="adj2" fmla="val 18831992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.5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398" y="3367148"/>
                <a:ext cx="1134541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=−.25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7100" y="3367148"/>
                <a:ext cx="1182439" cy="474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7572576" y="692727"/>
            <a:ext cx="0" cy="46181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98360" y="2198378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12 m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6132398" y="692727"/>
            <a:ext cx="19803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85634" y="5310909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2020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ar stopp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6229" y="2235200"/>
            <a:ext cx="3680274" cy="2440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3854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>
            <a:off x="2327564" y="1016000"/>
            <a:ext cx="0" cy="32050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/>
          <p:cNvCxnSpPr/>
          <p:nvPr/>
        </p:nvCxnSpPr>
        <p:spPr>
          <a:xfrm>
            <a:off x="2327564" y="3629891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084626" y="2073624"/>
            <a:ext cx="1156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(lbs)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84772" y="3306724"/>
            <a:ext cx="9871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Distance</a:t>
            </a:r>
          </a:p>
          <a:p>
            <a:pPr algn="ctr"/>
            <a:r>
              <a:rPr lang="en-US" dirty="0"/>
              <a:t>(ft)</a:t>
            </a:r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2327564" y="2715488"/>
            <a:ext cx="2881743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209307" y="1801090"/>
            <a:ext cx="0" cy="9144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90834" y="1801090"/>
            <a:ext cx="271318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5213925" y="1524001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899766" y="112703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20 ft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594476" y="1159223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40 ft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03943" y="2346156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pic>
        <p:nvPicPr>
          <p:cNvPr id="1026" name="Picture 2" descr="Image result for highway water barrel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369" y="969927"/>
            <a:ext cx="2903030" cy="2330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Connector 22"/>
          <p:cNvCxnSpPr/>
          <p:nvPr/>
        </p:nvCxnSpPr>
        <p:spPr>
          <a:xfrm>
            <a:off x="7904017" y="1496365"/>
            <a:ext cx="0" cy="255839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6026811" y="1343889"/>
            <a:ext cx="1143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20,000 lbs</a:t>
            </a:r>
            <a:endParaRPr lang="en-US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661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pittsburgh incline">
            <a:extLst>
              <a:ext uri="{FF2B5EF4-FFF2-40B4-BE49-F238E27FC236}">
                <a16:creationId xmlns:a16="http://schemas.microsoft.com/office/drawing/2014/main" id="{E8C843BB-E802-44FF-9CEF-F006424F40E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07" y="1960880"/>
            <a:ext cx="3918585" cy="29362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871323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bungee jumpe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4585" y="1598783"/>
            <a:ext cx="5691233" cy="380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42270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truck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547" y="4008710"/>
            <a:ext cx="3025767" cy="1337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 2"/>
          <p:cNvSpPr/>
          <p:nvPr/>
        </p:nvSpPr>
        <p:spPr>
          <a:xfrm>
            <a:off x="6558639" y="2430720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844608" y="4248232"/>
            <a:ext cx="274320" cy="27432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3" idx="1"/>
          </p:cNvCxnSpPr>
          <p:nvPr/>
        </p:nvCxnSpPr>
        <p:spPr>
          <a:xfrm flipV="1">
            <a:off x="4065213" y="2470893"/>
            <a:ext cx="2533599" cy="250391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7" idx="2"/>
            <a:endCxn id="3" idx="6"/>
          </p:cNvCxnSpPr>
          <p:nvPr/>
        </p:nvCxnSpPr>
        <p:spPr>
          <a:xfrm flipH="1" flipV="1">
            <a:off x="6832959" y="2567880"/>
            <a:ext cx="11649" cy="181751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130577" y="2302658"/>
            <a:ext cx="0" cy="20895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386022" y="2041236"/>
            <a:ext cx="3210560" cy="261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8515986" y="1219200"/>
            <a:ext cx="306186" cy="409151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396842" y="4657456"/>
            <a:ext cx="1178555" cy="66009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6954919" y="4398668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666315" y="2315756"/>
            <a:ext cx="49570" cy="2299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578792" y="4763500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100 kg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081390" y="343433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1100 kg</a:t>
            </a: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5213" y="5378848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010320" y="5409592"/>
            <a:ext cx="0" cy="430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7669281" y="4976274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636953" y="2551721"/>
            <a:ext cx="524683" cy="5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7875133" y="2545684"/>
            <a:ext cx="1" cy="2435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585405" y="3564488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4065213" y="5589618"/>
            <a:ext cx="2939276" cy="46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34537" y="5440336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5 m</a:t>
            </a:r>
          </a:p>
        </p:txBody>
      </p:sp>
      <p:sp>
        <p:nvSpPr>
          <p:cNvPr id="44" name="Frame 43"/>
          <p:cNvSpPr/>
          <p:nvPr/>
        </p:nvSpPr>
        <p:spPr>
          <a:xfrm>
            <a:off x="-674255" y="-369455"/>
            <a:ext cx="11619358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055" name="Straight Arrow Connector 2054"/>
          <p:cNvCxnSpPr/>
          <p:nvPr/>
        </p:nvCxnSpPr>
        <p:spPr>
          <a:xfrm flipH="1">
            <a:off x="508002" y="4673465"/>
            <a:ext cx="646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27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8501742" y="985160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019800" y="3619500"/>
            <a:ext cx="228600" cy="11049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505450" y="4022272"/>
            <a:ext cx="1257300" cy="118654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50 kg</a:t>
            </a:r>
          </a:p>
        </p:txBody>
      </p:sp>
      <p:cxnSp>
        <p:nvCxnSpPr>
          <p:cNvPr id="6" name="Straight Connector 5"/>
          <p:cNvCxnSpPr>
            <a:stCxn id="3" idx="4"/>
            <a:endCxn id="4" idx="0"/>
          </p:cNvCxnSpPr>
          <p:nvPr/>
        </p:nvCxnSpPr>
        <p:spPr>
          <a:xfrm flipV="1">
            <a:off x="6134100" y="2438400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3657600" y="2427514"/>
            <a:ext cx="2476500" cy="14478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endCxn id="4" idx="6"/>
          </p:cNvCxnSpPr>
          <p:nvPr/>
        </p:nvCxnSpPr>
        <p:spPr>
          <a:xfrm flipV="1">
            <a:off x="8763000" y="2590800"/>
            <a:ext cx="0" cy="12845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543300" y="843642"/>
            <a:ext cx="228600" cy="17145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614058" y="239050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val 2"/>
          <p:cNvSpPr/>
          <p:nvPr/>
        </p:nvSpPr>
        <p:spPr>
          <a:xfrm>
            <a:off x="5981700" y="3581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6096000" y="369679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8458200" y="2438400"/>
            <a:ext cx="304800" cy="3048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573588" y="255378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524000" y="653146"/>
            <a:ext cx="9144000" cy="1600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3657600" y="170089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8619308" y="1698172"/>
            <a:ext cx="2178" cy="4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657600" y="1914528"/>
            <a:ext cx="4953000" cy="2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852985" y="1732976"/>
            <a:ext cx="48603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3007179" y="2438401"/>
            <a:ext cx="462099" cy="13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H="1">
            <a:off x="3007178" y="3742510"/>
            <a:ext cx="27078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3233059" y="2447112"/>
            <a:ext cx="5168" cy="12953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3084486" y="2983468"/>
            <a:ext cx="3064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8752114" y="3967842"/>
            <a:ext cx="0" cy="702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610600" y="47244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</a:t>
            </a:r>
          </a:p>
        </p:txBody>
      </p:sp>
      <p:sp>
        <p:nvSpPr>
          <p:cNvPr id="41" name="Frame 40"/>
          <p:cNvSpPr/>
          <p:nvPr/>
        </p:nvSpPr>
        <p:spPr>
          <a:xfrm>
            <a:off x="1981200" y="533400"/>
            <a:ext cx="8001000" cy="6019800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85708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jackhamm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0526" y="1789044"/>
            <a:ext cx="3213133" cy="3213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/>
          <p:cNvCxnSpPr/>
          <p:nvPr/>
        </p:nvCxnSpPr>
        <p:spPr>
          <a:xfrm>
            <a:off x="2339921" y="1099751"/>
            <a:ext cx="0" cy="45917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/>
          <p:cNvCxnSpPr/>
          <p:nvPr/>
        </p:nvCxnSpPr>
        <p:spPr>
          <a:xfrm>
            <a:off x="2339921" y="5100345"/>
            <a:ext cx="728749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102018" y="3544078"/>
            <a:ext cx="114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Force (kN)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765957" y="4777178"/>
            <a:ext cx="6495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Time</a:t>
            </a:r>
          </a:p>
          <a:p>
            <a:pPr algn="ctr"/>
            <a:r>
              <a:rPr lang="en-US" dirty="0"/>
              <a:t>(ms)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2327564" y="2715490"/>
            <a:ext cx="5580134" cy="119792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7907698" y="2569582"/>
            <a:ext cx="0" cy="2530763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27563" y="2346158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102483" y="3311953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30 kN</a:t>
            </a:r>
            <a:endParaRPr lang="en-US" baseline="30000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87168" y="5204630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ms</a:t>
            </a:r>
          </a:p>
        </p:txBody>
      </p:sp>
    </p:spTree>
    <p:extLst>
      <p:ext uri="{BB962C8B-B14F-4D97-AF65-F5344CB8AC3E}">
        <p14:creationId xmlns:p14="http://schemas.microsoft.com/office/powerpoint/2010/main" val="118400149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arrow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693" y="1893458"/>
            <a:ext cx="1946009" cy="14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apple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8953" y="2294265"/>
            <a:ext cx="861087" cy="86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088" y="3092361"/>
            <a:ext cx="310343" cy="35301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" y="6105236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394279" y="15224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.05 lbs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90115" y="1777090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.4 lbs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94280" y="1891757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350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624164" y="2450217"/>
            <a:ext cx="100676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 flipH="1">
            <a:off x="6396556" y="2761673"/>
            <a:ext cx="5093480" cy="3346338"/>
          </a:xfrm>
          <a:custGeom>
            <a:avLst/>
            <a:gdLst>
              <a:gd name="connsiteX0" fmla="*/ 0 w 7342909"/>
              <a:gd name="connsiteY0" fmla="*/ 2145612 h 2145612"/>
              <a:gd name="connsiteX1" fmla="*/ 3583709 w 7342909"/>
              <a:gd name="connsiteY1" fmla="*/ 492303 h 2145612"/>
              <a:gd name="connsiteX2" fmla="*/ 7342909 w 7342909"/>
              <a:gd name="connsiteY2" fmla="*/ 2775 h 214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42909" h="2145612">
                <a:moveTo>
                  <a:pt x="0" y="2145612"/>
                </a:moveTo>
                <a:cubicBezTo>
                  <a:pt x="1179945" y="1497527"/>
                  <a:pt x="2359891" y="849442"/>
                  <a:pt x="3583709" y="492303"/>
                </a:cubicBezTo>
                <a:cubicBezTo>
                  <a:pt x="4807527" y="135163"/>
                  <a:pt x="6676352" y="-23395"/>
                  <a:pt x="7342909" y="2775"/>
                </a:cubicBezTo>
              </a:path>
            </a:pathLst>
          </a:cu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6159496" y="6345495"/>
            <a:ext cx="5330540" cy="9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58321" y="6160829"/>
            <a:ext cx="600627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159496" y="6147785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1490036" y="6137911"/>
            <a:ext cx="0" cy="415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23166" y="3092361"/>
            <a:ext cx="42487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6626395" y="3092361"/>
            <a:ext cx="9207" cy="30128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340039" y="4433455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ft</a:t>
            </a:r>
          </a:p>
        </p:txBody>
      </p:sp>
      <p:sp>
        <p:nvSpPr>
          <p:cNvPr id="31" name="Frame 30"/>
          <p:cNvSpPr/>
          <p:nvPr/>
        </p:nvSpPr>
        <p:spPr>
          <a:xfrm>
            <a:off x="369454" y="295552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6889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basketbal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3138" y="1682031"/>
            <a:ext cx="962025" cy="9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>
            <a:off x="5477478" y="2616471"/>
            <a:ext cx="26672" cy="16599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629878" y="2644057"/>
            <a:ext cx="1454412" cy="15218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 rot="1435276">
            <a:off x="3955881" y="4362724"/>
            <a:ext cx="2811603" cy="20390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70527" y="3051692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3 ft/s</a:t>
            </a:r>
          </a:p>
        </p:txBody>
      </p:sp>
      <p:grpSp>
        <p:nvGrpSpPr>
          <p:cNvPr id="13" name="Group 12"/>
          <p:cNvGrpSpPr/>
          <p:nvPr/>
        </p:nvGrpSpPr>
        <p:grpSpPr>
          <a:xfrm rot="10800000" flipH="1">
            <a:off x="4501524" y="3867548"/>
            <a:ext cx="2186547" cy="1828800"/>
            <a:chOff x="2219817" y="1081038"/>
            <a:chExt cx="2186547" cy="1828800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1384894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Arc 15"/>
          <p:cNvSpPr/>
          <p:nvPr/>
        </p:nvSpPr>
        <p:spPr>
          <a:xfrm rot="10800000" flipH="1">
            <a:off x="4562813" y="3409924"/>
            <a:ext cx="1828800" cy="1828800"/>
          </a:xfrm>
          <a:prstGeom prst="arc">
            <a:avLst>
              <a:gd name="adj1" fmla="val 21563012"/>
              <a:gd name="adj2" fmla="val 27206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rot="10800000" flipH="1" flipV="1">
            <a:off x="5697450" y="4351998"/>
            <a:ext cx="1386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418152" y="369062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?</a:t>
            </a:r>
            <a:endParaRPr lang="en-US" baseline="30000" dirty="0">
              <a:solidFill>
                <a:srgbClr val="0070C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50935" y="2274725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f </a:t>
            </a:r>
            <a:r>
              <a:rPr lang="en-US" dirty="0">
                <a:solidFill>
                  <a:schemeClr val="accent1"/>
                </a:solidFill>
              </a:rPr>
              <a:t>= ?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30212" y="434755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9972539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5255490" y="1644072"/>
            <a:ext cx="2743200" cy="2743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  <a:p>
            <a:pPr algn="ctr"/>
            <a:r>
              <a:rPr lang="en-US" dirty="0"/>
              <a:t>4 kg</a:t>
            </a:r>
          </a:p>
        </p:txBody>
      </p:sp>
      <p:sp>
        <p:nvSpPr>
          <p:cNvPr id="3" name="Oval 2"/>
          <p:cNvSpPr/>
          <p:nvPr/>
        </p:nvSpPr>
        <p:spPr>
          <a:xfrm>
            <a:off x="4050144" y="3673738"/>
            <a:ext cx="1828800" cy="18288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  <a:p>
            <a:pPr algn="ctr"/>
            <a:r>
              <a:rPr lang="en-US" dirty="0"/>
              <a:t>2 kg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632198" y="1973077"/>
            <a:ext cx="1828800" cy="1828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7683584" y="1459346"/>
            <a:ext cx="548640" cy="548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Arc 12"/>
          <p:cNvSpPr/>
          <p:nvPr/>
        </p:nvSpPr>
        <p:spPr>
          <a:xfrm rot="10800000">
            <a:off x="3911599" y="2209775"/>
            <a:ext cx="1371600" cy="1371600"/>
          </a:xfrm>
          <a:prstGeom prst="arc">
            <a:avLst>
              <a:gd name="adj1" fmla="val 21563012"/>
              <a:gd name="adj2" fmla="val 24860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3232921" y="1617050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232224" y="1090014"/>
            <a:ext cx="3992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93653" y="2467380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632198" y="2909455"/>
            <a:ext cx="861476" cy="3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8356095" y="3010226"/>
            <a:ext cx="20321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712013" y="311967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 </a:t>
            </a:r>
            <a:r>
              <a:rPr lang="en-US" dirty="0">
                <a:solidFill>
                  <a:schemeClr val="accent1"/>
                </a:solidFill>
              </a:rPr>
              <a:t>= 5 m/s</a:t>
            </a:r>
          </a:p>
        </p:txBody>
      </p:sp>
    </p:spTree>
    <p:extLst>
      <p:ext uri="{BB962C8B-B14F-4D97-AF65-F5344CB8AC3E}">
        <p14:creationId xmlns:p14="http://schemas.microsoft.com/office/powerpoint/2010/main" val="2995000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817088" y="2697015"/>
            <a:ext cx="5592623" cy="1727201"/>
            <a:chOff x="3047997" y="2041235"/>
            <a:chExt cx="5592623" cy="1727201"/>
          </a:xfrm>
        </p:grpSpPr>
        <p:sp>
          <p:nvSpPr>
            <p:cNvPr id="3" name="Rectangle 2"/>
            <p:cNvSpPr/>
            <p:nvPr/>
          </p:nvSpPr>
          <p:spPr>
            <a:xfrm>
              <a:off x="4719783" y="2041236"/>
              <a:ext cx="3278909" cy="1727199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rapezoid 3"/>
            <p:cNvSpPr/>
            <p:nvPr/>
          </p:nvSpPr>
          <p:spPr>
            <a:xfrm rot="16200000">
              <a:off x="3020291" y="2068944"/>
              <a:ext cx="1727198" cy="1671785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apezoid 4"/>
            <p:cNvSpPr/>
            <p:nvPr/>
          </p:nvSpPr>
          <p:spPr>
            <a:xfrm rot="5400000">
              <a:off x="7456057" y="2583870"/>
              <a:ext cx="1727198" cy="641928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4371157" y="5151259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4370545" y="3491345"/>
            <a:ext cx="307932" cy="193870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13004" y="5188203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-1" y="5541821"/>
            <a:ext cx="12192001" cy="7527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/>
          <p:cNvSpPr/>
          <p:nvPr/>
        </p:nvSpPr>
        <p:spPr>
          <a:xfrm>
            <a:off x="-673676" y="-424884"/>
            <a:ext cx="12486405" cy="7529777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629239" y="3492698"/>
            <a:ext cx="293322" cy="19050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72639" y="526010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7805285">
            <a:off x="6008761" y="2488865"/>
            <a:ext cx="276081" cy="394144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7728473" y="525548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733090" y="362527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343018" y="3546757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956223" y="3284209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86558" y="5091443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87372" y="3249175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946447" y="5121160"/>
            <a:ext cx="39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047129" y="3635688"/>
            <a:ext cx="6832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>
            <a:off x="8551483" y="3555989"/>
            <a:ext cx="620226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8665894" y="3635688"/>
            <a:ext cx="132028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in </a:t>
            </a:r>
            <a:r>
              <a:rPr lang="en-US" dirty="0">
                <a:solidFill>
                  <a:schemeClr val="accent1"/>
                </a:solidFill>
              </a:rPr>
              <a:t>= 80 m/s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107623" y="3555989"/>
            <a:ext cx="1434698" cy="80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119166" y="3645079"/>
            <a:ext cx="1497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V</a:t>
            </a:r>
            <a:r>
              <a:rPr lang="en-US" baseline="-25000" dirty="0">
                <a:solidFill>
                  <a:schemeClr val="accent1"/>
                </a:solidFill>
              </a:rPr>
              <a:t>out </a:t>
            </a:r>
            <a:r>
              <a:rPr lang="en-US" dirty="0">
                <a:solidFill>
                  <a:schemeClr val="accent1"/>
                </a:solidFill>
              </a:rPr>
              <a:t>= 600 m/s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476796" y="1743975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388737" y="1710404"/>
            <a:ext cx="4609" cy="1610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764945" y="1774543"/>
            <a:ext cx="0" cy="7683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4481875" y="2128163"/>
            <a:ext cx="33015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254196" y="1955593"/>
            <a:ext cx="5942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745293" y="1927047"/>
            <a:ext cx="74539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sp>
        <p:nvSpPr>
          <p:cNvPr id="9" name="Oval 8"/>
          <p:cNvSpPr/>
          <p:nvPr/>
        </p:nvSpPr>
        <p:spPr>
          <a:xfrm>
            <a:off x="4458784" y="3602178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 rot="10800000" flipH="1">
            <a:off x="6274902" y="4403256"/>
            <a:ext cx="2186547" cy="1828800"/>
            <a:chOff x="2219817" y="1081038"/>
            <a:chExt cx="2186547" cy="1828800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2219817" y="1989391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Arc 48"/>
            <p:cNvSpPr/>
            <p:nvPr/>
          </p:nvSpPr>
          <p:spPr>
            <a:xfrm flipH="1"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2054163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6103590" y="488325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2282645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 result for bench grinder">
            <a:extLst>
              <a:ext uri="{FF2B5EF4-FFF2-40B4-BE49-F238E27FC236}">
                <a16:creationId xmlns:a16="http://schemas.microsoft.com/office/drawing/2014/main" id="{CFA14160-2340-4FE8-845E-FF8DACA659FF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2"/>
          <a:stretch/>
        </p:blipFill>
        <p:spPr bwMode="auto">
          <a:xfrm>
            <a:off x="4981257" y="2613660"/>
            <a:ext cx="2229485" cy="163068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325072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/>
          <p:cNvCxnSpPr>
            <a:stCxn id="5" idx="7"/>
            <a:endCxn id="7" idx="7"/>
          </p:cNvCxnSpPr>
          <p:nvPr/>
        </p:nvCxnSpPr>
        <p:spPr>
          <a:xfrm flipH="1" flipV="1">
            <a:off x="7560014" y="992859"/>
            <a:ext cx="1835703" cy="231835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 flipV="1">
            <a:off x="5932081" y="3177310"/>
            <a:ext cx="2862121" cy="1304636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8224983" y="3110346"/>
            <a:ext cx="1371600" cy="13716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7" name="Oval 6"/>
          <p:cNvSpPr/>
          <p:nvPr/>
        </p:nvSpPr>
        <p:spPr>
          <a:xfrm>
            <a:off x="5218546" y="591127"/>
            <a:ext cx="2743200" cy="27432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9" name="Straight Connector 8"/>
          <p:cNvCxnSpPr>
            <a:endCxn id="6" idx="1"/>
          </p:cNvCxnSpPr>
          <p:nvPr/>
        </p:nvCxnSpPr>
        <p:spPr>
          <a:xfrm flipV="1">
            <a:off x="3337779" y="1639438"/>
            <a:ext cx="2929078" cy="1377402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2" idx="5"/>
            <a:endCxn id="6" idx="5"/>
          </p:cNvCxnSpPr>
          <p:nvPr/>
        </p:nvCxnSpPr>
        <p:spPr>
          <a:xfrm flipV="1">
            <a:off x="4759078" y="2286016"/>
            <a:ext cx="2154357" cy="2519243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Oval 1"/>
          <p:cNvSpPr/>
          <p:nvPr/>
        </p:nvSpPr>
        <p:spPr>
          <a:xfrm>
            <a:off x="2807855" y="2854036"/>
            <a:ext cx="2286000" cy="22860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6" name="Oval 5"/>
          <p:cNvSpPr/>
          <p:nvPr/>
        </p:nvSpPr>
        <p:spPr>
          <a:xfrm>
            <a:off x="6132946" y="1505527"/>
            <a:ext cx="914400" cy="914400"/>
          </a:xfrm>
          <a:prstGeom prst="ellipse">
            <a:avLst/>
          </a:prstGeom>
          <a:ln w="57150"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4" name="Arc 23"/>
          <p:cNvSpPr/>
          <p:nvPr/>
        </p:nvSpPr>
        <p:spPr>
          <a:xfrm>
            <a:off x="2579255" y="2625436"/>
            <a:ext cx="2743200" cy="2743200"/>
          </a:xfrm>
          <a:prstGeom prst="arc">
            <a:avLst>
              <a:gd name="adj1" fmla="val 9124123"/>
              <a:gd name="adj2" fmla="val 1692096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=60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𝑟𝑎𝑑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973" y="3734047"/>
                <a:ext cx="1305486" cy="5259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</m:t>
                      </m:r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071" y="930000"/>
                <a:ext cx="1336071" cy="17543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7173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428318390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 rot="5400000">
            <a:off x="1569881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 rot="5400000">
            <a:off x="6556843" y="5570752"/>
            <a:ext cx="1846027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 rot="20092002">
            <a:off x="1971234" y="3265641"/>
            <a:ext cx="7717372" cy="36576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 rot="2473412">
            <a:off x="5369801" y="3965959"/>
            <a:ext cx="2371070" cy="523855"/>
            <a:chOff x="1774281" y="824512"/>
            <a:chExt cx="2797719" cy="48029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1774281" y="1064658"/>
              <a:ext cx="2797719" cy="0"/>
            </a:xfrm>
            <a:prstGeom prst="line">
              <a:avLst/>
            </a:prstGeom>
            <a:ln w="762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671085" y="824512"/>
              <a:ext cx="1514764" cy="480291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Oval 7"/>
          <p:cNvSpPr/>
          <p:nvPr/>
        </p:nvSpPr>
        <p:spPr>
          <a:xfrm>
            <a:off x="2401455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630815" y="341774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358870" y="4936185"/>
            <a:ext cx="182880" cy="18288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" y="5310713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2197793" y="1302325"/>
            <a:ext cx="6715300" cy="3128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263794" y="3492801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18" name="Straight Connector 17"/>
          <p:cNvCxnSpPr/>
          <p:nvPr/>
        </p:nvCxnSpPr>
        <p:spPr>
          <a:xfrm rot="16200000" flipH="1">
            <a:off x="1849584" y="4266403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5118660" y="2779387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8579197" y="1150389"/>
            <a:ext cx="696419" cy="327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607965" y="1899529"/>
            <a:ext cx="93378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2492432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47030" y="5404266"/>
            <a:ext cx="462" cy="6592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2525687" y="5733887"/>
            <a:ext cx="492134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369138" y="5549221"/>
            <a:ext cx="93378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V="1">
            <a:off x="2675775" y="5053941"/>
            <a:ext cx="14392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88585" y="4628627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4" name="Arc 33"/>
          <p:cNvSpPr/>
          <p:nvPr/>
        </p:nvSpPr>
        <p:spPr>
          <a:xfrm>
            <a:off x="1722567" y="4114380"/>
            <a:ext cx="1828800" cy="1828800"/>
          </a:xfrm>
          <a:prstGeom prst="arc">
            <a:avLst>
              <a:gd name="adj1" fmla="val 20031292"/>
              <a:gd name="adj2" fmla="val 9898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5872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974109" y="333787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7272" y="4331977"/>
            <a:ext cx="908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38857" y="513998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 rad/s</a:t>
            </a:r>
          </a:p>
        </p:txBody>
      </p:sp>
      <p:grpSp>
        <p:nvGrpSpPr>
          <p:cNvPr id="25" name="Group 24"/>
          <p:cNvGrpSpPr/>
          <p:nvPr/>
        </p:nvGrpSpPr>
        <p:grpSpPr>
          <a:xfrm rot="18493182">
            <a:off x="3148532" y="1814741"/>
            <a:ext cx="3429000" cy="1311729"/>
            <a:chOff x="3997366" y="2796309"/>
            <a:chExt cx="3429000" cy="1311729"/>
          </a:xfrm>
        </p:grpSpPr>
        <p:sp>
          <p:nvSpPr>
            <p:cNvPr id="3" name="Rounded Rectangle 2"/>
            <p:cNvSpPr/>
            <p:nvPr/>
          </p:nvSpPr>
          <p:spPr>
            <a:xfrm>
              <a:off x="3997366" y="357463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184601" y="3749897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/>
            <p:nvPr/>
          </p:nvCxnSpPr>
          <p:spPr>
            <a:xfrm flipV="1">
              <a:off x="4276041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7149869" y="2796309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76041" y="3215409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520048" y="318897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5168777" y="660502"/>
            <a:ext cx="3150011" cy="2721604"/>
            <a:chOff x="6235469" y="2926937"/>
            <a:chExt cx="3150011" cy="2721604"/>
          </a:xfrm>
        </p:grpSpPr>
        <p:sp>
          <p:nvSpPr>
            <p:cNvPr id="4" name="Rounded Rectangle 3"/>
            <p:cNvSpPr/>
            <p:nvPr/>
          </p:nvSpPr>
          <p:spPr>
            <a:xfrm rot="1726745">
              <a:off x="6804614" y="4152964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7058429" y="3732481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/>
            <p:cNvCxnSpPr/>
            <p:nvPr/>
          </p:nvCxnSpPr>
          <p:spPr>
            <a:xfrm rot="16200000">
              <a:off x="6509136" y="4008335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16200000">
              <a:off x="8374066" y="5038810"/>
              <a:ext cx="772374" cy="4470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6895323" y="4282639"/>
              <a:ext cx="1833854" cy="990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7302269" y="3823921"/>
              <a:ext cx="12344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Arc 14"/>
            <p:cNvSpPr/>
            <p:nvPr/>
          </p:nvSpPr>
          <p:spPr>
            <a:xfrm>
              <a:off x="6235469" y="2926937"/>
              <a:ext cx="1828800" cy="1828800"/>
            </a:xfrm>
            <a:prstGeom prst="arc">
              <a:avLst>
                <a:gd name="adj1" fmla="val 21563012"/>
                <a:gd name="adj2" fmla="val 1671462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c 17"/>
            <p:cNvSpPr/>
            <p:nvPr/>
          </p:nvSpPr>
          <p:spPr>
            <a:xfrm flipH="1">
              <a:off x="6692669" y="3368239"/>
              <a:ext cx="914400" cy="914400"/>
            </a:xfrm>
            <a:prstGeom prst="arc">
              <a:avLst>
                <a:gd name="adj1" fmla="val 19211789"/>
                <a:gd name="adj2" fmla="val 13869399"/>
              </a:avLst>
            </a:prstGeom>
            <a:ln w="38100">
              <a:solidFill>
                <a:schemeClr val="accent1"/>
              </a:solidFill>
              <a:headEnd type="none" w="med" len="med"/>
              <a:tailEnd type="arrow" w="med" len="med"/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70C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426366" y="4625109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079509" y="3863109"/>
              <a:ext cx="942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dirty="0">
                  <a:solidFill>
                    <a:srgbClr val="0070C0"/>
                  </a:solidFill>
                </a:rPr>
                <a:t>φ</a:t>
              </a:r>
              <a:r>
                <a:rPr lang="en-US" dirty="0">
                  <a:solidFill>
                    <a:srgbClr val="0070C0"/>
                  </a:solidFill>
                </a:rPr>
                <a:t> = -30</a:t>
              </a:r>
              <a:r>
                <a:rPr lang="en-US" baseline="30000" dirty="0">
                  <a:solidFill>
                    <a:srgbClr val="0070C0"/>
                  </a:solidFill>
                </a:rPr>
                <a:t>o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5532810" y="787583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6" name="Arc 15"/>
          <p:cNvSpPr/>
          <p:nvPr/>
        </p:nvSpPr>
        <p:spPr>
          <a:xfrm>
            <a:off x="3818841" y="3384137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341332" y="3140638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>
                <a:solidFill>
                  <a:srgbClr val="0070C0"/>
                </a:solidFill>
              </a:rPr>
              <a:t>Θ</a:t>
            </a:r>
            <a:r>
              <a:rPr lang="en-US" dirty="0">
                <a:solidFill>
                  <a:srgbClr val="0070C0"/>
                </a:solidFill>
              </a:rPr>
              <a:t> = 65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grpSp>
        <p:nvGrpSpPr>
          <p:cNvPr id="28" name="Group 27"/>
          <p:cNvGrpSpPr/>
          <p:nvPr/>
        </p:nvGrpSpPr>
        <p:grpSpPr>
          <a:xfrm rot="10800000" flipH="1">
            <a:off x="3566395" y="2902896"/>
            <a:ext cx="2301240" cy="1828800"/>
            <a:chOff x="2577564" y="1081038"/>
            <a:chExt cx="2301240" cy="1828800"/>
          </a:xfrm>
        </p:grpSpPr>
        <p:cxnSp>
          <p:nvCxnSpPr>
            <p:cNvPr id="29" name="Straight Connector 28"/>
            <p:cNvCxnSpPr/>
            <p:nvPr/>
          </p:nvCxnSpPr>
          <p:spPr>
            <a:xfrm flipV="1">
              <a:off x="3491964" y="1978022"/>
              <a:ext cx="138684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Arc 29"/>
            <p:cNvSpPr/>
            <p:nvPr/>
          </p:nvSpPr>
          <p:spPr>
            <a:xfrm>
              <a:off x="2577564" y="1081038"/>
              <a:ext cx="1828800" cy="1828800"/>
            </a:xfrm>
            <a:prstGeom prst="arc">
              <a:avLst>
                <a:gd name="adj1" fmla="val 21563012"/>
                <a:gd name="adj2" fmla="val 3487210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 flipV="1">
            <a:off x="4244268" y="3831986"/>
            <a:ext cx="28346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230117" y="2079386"/>
            <a:ext cx="0" cy="17603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3821511" y="187334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7144222" y="3625940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846424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B48C5B-56FB-48BD-AA7A-2505EB11C10B}"/>
              </a:ext>
            </a:extLst>
          </p:cNvPr>
          <p:cNvCxnSpPr>
            <a:cxnSpLocks/>
          </p:cNvCxnSpPr>
          <p:nvPr/>
        </p:nvCxnSpPr>
        <p:spPr>
          <a:xfrm>
            <a:off x="1140431" y="1921268"/>
            <a:ext cx="2280863" cy="12739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41706F-B8C4-4CDE-BD2B-0885F5CF8E73}"/>
              </a:ext>
            </a:extLst>
          </p:cNvPr>
          <p:cNvCxnSpPr>
            <a:cxnSpLocks/>
          </p:cNvCxnSpPr>
          <p:nvPr/>
        </p:nvCxnSpPr>
        <p:spPr>
          <a:xfrm>
            <a:off x="3421293" y="3179852"/>
            <a:ext cx="3399033" cy="2491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B89A5B2D-0C8D-43A6-AD24-4D942AE0BCDB}"/>
              </a:ext>
            </a:extLst>
          </p:cNvPr>
          <p:cNvSpPr/>
          <p:nvPr/>
        </p:nvSpPr>
        <p:spPr>
          <a:xfrm>
            <a:off x="2948682" y="4458984"/>
            <a:ext cx="945223" cy="100686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= 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623FAD-D298-45CE-8BCD-9A7EEF5FF4E7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421292" y="3179852"/>
            <a:ext cx="2" cy="12791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B648A011-9873-49CF-9560-6B260F7BA28E}"/>
              </a:ext>
            </a:extLst>
          </p:cNvPr>
          <p:cNvSpPr/>
          <p:nvPr/>
        </p:nvSpPr>
        <p:spPr>
          <a:xfrm>
            <a:off x="6249253" y="4833134"/>
            <a:ext cx="1142146" cy="126543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 = 60lbs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91232D-FE53-4337-88C6-B9CCC0ED42B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20326" y="3437134"/>
            <a:ext cx="0" cy="13960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2DA5F61-3E54-4312-9DAF-B2BEF6A77B5C}"/>
              </a:ext>
            </a:extLst>
          </p:cNvPr>
          <p:cNvCxnSpPr>
            <a:cxnSpLocks/>
          </p:cNvCxnSpPr>
          <p:nvPr/>
        </p:nvCxnSpPr>
        <p:spPr>
          <a:xfrm flipV="1">
            <a:off x="6827178" y="1941817"/>
            <a:ext cx="2262029" cy="148718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BEC0D3F-8222-421F-8647-9DA8F0FF1CED}"/>
              </a:ext>
            </a:extLst>
          </p:cNvPr>
          <p:cNvSpPr/>
          <p:nvPr/>
        </p:nvSpPr>
        <p:spPr>
          <a:xfrm>
            <a:off x="22259" y="1"/>
            <a:ext cx="1226815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61E273-0C12-4C64-981E-2528FDF9C4FB}"/>
              </a:ext>
            </a:extLst>
          </p:cNvPr>
          <p:cNvSpPr/>
          <p:nvPr/>
        </p:nvSpPr>
        <p:spPr>
          <a:xfrm>
            <a:off x="9112791" y="8134"/>
            <a:ext cx="3056950" cy="6858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Frame 21">
            <a:extLst>
              <a:ext uri="{FF2B5EF4-FFF2-40B4-BE49-F238E27FC236}">
                <a16:creationId xmlns:a16="http://schemas.microsoft.com/office/drawing/2014/main" id="{209E8A89-F8CD-4FE0-BBF2-1403E9773E46}"/>
              </a:ext>
            </a:extLst>
          </p:cNvPr>
          <p:cNvSpPr/>
          <p:nvPr/>
        </p:nvSpPr>
        <p:spPr>
          <a:xfrm>
            <a:off x="10274" y="883578"/>
            <a:ext cx="10510464" cy="6400799"/>
          </a:xfrm>
          <a:prstGeom prst="frame">
            <a:avLst>
              <a:gd name="adj1" fmla="val 11843"/>
            </a:avLst>
          </a:prstGeom>
          <a:ln>
            <a:solidFill>
              <a:schemeClr val="bg1"/>
            </a:solidFill>
          </a:ln>
          <a:effectLst>
            <a:softEdge rad="12700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C36260-A513-4851-94EA-B6E8EC7740B8}"/>
              </a:ext>
            </a:extLst>
          </p:cNvPr>
          <p:cNvCxnSpPr/>
          <p:nvPr/>
        </p:nvCxnSpPr>
        <p:spPr>
          <a:xfrm>
            <a:off x="7020336" y="344143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EC952231-A076-41AF-9573-8D364DAA86ED}"/>
              </a:ext>
            </a:extLst>
          </p:cNvPr>
          <p:cNvSpPr/>
          <p:nvPr/>
        </p:nvSpPr>
        <p:spPr>
          <a:xfrm>
            <a:off x="6096000" y="2759467"/>
            <a:ext cx="1371600" cy="1371600"/>
          </a:xfrm>
          <a:prstGeom prst="arc">
            <a:avLst>
              <a:gd name="adj1" fmla="val 19783054"/>
              <a:gd name="adj2" fmla="val 92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B5957A8-D5F9-4B6E-8B63-5976C39D6CED}"/>
              </a:ext>
            </a:extLst>
          </p:cNvPr>
          <p:cNvSpPr txBox="1"/>
          <p:nvPr/>
        </p:nvSpPr>
        <p:spPr>
          <a:xfrm>
            <a:off x="7652939" y="303200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38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D3D253A-0E30-4A28-A4C4-6EBC81B1560D}"/>
              </a:ext>
            </a:extLst>
          </p:cNvPr>
          <p:cNvCxnSpPr/>
          <p:nvPr/>
        </p:nvCxnSpPr>
        <p:spPr>
          <a:xfrm>
            <a:off x="4594150" y="3437149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Arc 26">
            <a:extLst>
              <a:ext uri="{FF2B5EF4-FFF2-40B4-BE49-F238E27FC236}">
                <a16:creationId xmlns:a16="http://schemas.microsoft.com/office/drawing/2014/main" id="{A0E96396-84A2-4FBD-83A9-F901D5EDC8DF}"/>
              </a:ext>
            </a:extLst>
          </p:cNvPr>
          <p:cNvSpPr/>
          <p:nvPr/>
        </p:nvSpPr>
        <p:spPr>
          <a:xfrm>
            <a:off x="4801449" y="2759467"/>
            <a:ext cx="1371600" cy="1371600"/>
          </a:xfrm>
          <a:prstGeom prst="arc">
            <a:avLst>
              <a:gd name="adj1" fmla="val 10865165"/>
              <a:gd name="adj2" fmla="val 116663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B42DB-622E-4EAB-80E5-A727B9A30E2D}"/>
              </a:ext>
            </a:extLst>
          </p:cNvPr>
          <p:cNvSpPr txBox="1"/>
          <p:nvPr/>
        </p:nvSpPr>
        <p:spPr>
          <a:xfrm>
            <a:off x="4693522" y="349375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12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35C7083-925E-4C52-880B-87F14073735A}"/>
              </a:ext>
            </a:extLst>
          </p:cNvPr>
          <p:cNvCxnSpPr/>
          <p:nvPr/>
        </p:nvCxnSpPr>
        <p:spPr>
          <a:xfrm>
            <a:off x="2146859" y="3195550"/>
            <a:ext cx="112137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3358FC79-875A-4AD6-8685-22E12F18078F}"/>
              </a:ext>
            </a:extLst>
          </p:cNvPr>
          <p:cNvSpPr/>
          <p:nvPr/>
        </p:nvSpPr>
        <p:spPr>
          <a:xfrm>
            <a:off x="2732282" y="2506894"/>
            <a:ext cx="1371600" cy="1371600"/>
          </a:xfrm>
          <a:prstGeom prst="arc">
            <a:avLst>
              <a:gd name="adj1" fmla="val 10778468"/>
              <a:gd name="adj2" fmla="val 1249778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1EFB69-A2EB-4406-9740-B0DA4F7A0B48}"/>
              </a:ext>
            </a:extLst>
          </p:cNvPr>
          <p:cNvSpPr txBox="1"/>
          <p:nvPr/>
        </p:nvSpPr>
        <p:spPr>
          <a:xfrm>
            <a:off x="2122552" y="2796662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F81BD"/>
                </a:solidFill>
                <a:latin typeface="Calibri"/>
              </a:rPr>
              <a:t>32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7968189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234708" y="881655"/>
            <a:ext cx="923637" cy="13854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/>
          <p:cNvSpPr/>
          <p:nvPr/>
        </p:nvSpPr>
        <p:spPr>
          <a:xfrm>
            <a:off x="4551837" y="3352800"/>
            <a:ext cx="2286000" cy="2286000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/>
          <p:cNvSpPr/>
          <p:nvPr/>
        </p:nvSpPr>
        <p:spPr>
          <a:xfrm rot="20330309">
            <a:off x="6085736" y="1421875"/>
            <a:ext cx="325889" cy="33343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603397" y="1594116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697906" y="4406588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603397" y="4404360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 flipH="1">
            <a:off x="4323237" y="3124200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98306" y="1106143"/>
            <a:ext cx="1056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2 m/s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27966" y="1261519"/>
            <a:ext cx="0" cy="625726"/>
          </a:xfrm>
          <a:prstGeom prst="straightConnector1">
            <a:avLst/>
          </a:prstGeom>
          <a:ln w="28575"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837391" y="1574382"/>
            <a:ext cx="1178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a = 5 m/s</a:t>
            </a:r>
            <a:r>
              <a:rPr lang="en-US" b="1" baseline="30000" dirty="0">
                <a:solidFill>
                  <a:schemeClr val="accent1"/>
                </a:solidFill>
              </a:rPr>
              <a:t>2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7659249" y="1648149"/>
            <a:ext cx="0" cy="2872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197603" y="2804337"/>
            <a:ext cx="104047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400 mm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7066437" y="4520534"/>
            <a:ext cx="122712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352161" y="1648149"/>
            <a:ext cx="177583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694837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808438" y="4702603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694837" y="5948218"/>
            <a:ext cx="10945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74583" y="5763552"/>
            <a:ext cx="96012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150 mm</a:t>
            </a:r>
          </a:p>
        </p:txBody>
      </p:sp>
    </p:spTree>
    <p:extLst>
      <p:ext uri="{BB962C8B-B14F-4D97-AF65-F5344CB8AC3E}">
        <p14:creationId xmlns:p14="http://schemas.microsoft.com/office/powerpoint/2010/main" val="26994219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382385" y="5278582"/>
            <a:ext cx="10341033" cy="101415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4" descr="alt=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975" y="3575729"/>
            <a:ext cx="4040867" cy="198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Frame 7"/>
          <p:cNvSpPr/>
          <p:nvPr/>
        </p:nvSpPr>
        <p:spPr>
          <a:xfrm>
            <a:off x="2552008" y="2202873"/>
            <a:ext cx="6758248" cy="4089862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16123" y="5330315"/>
            <a:ext cx="1140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v = 90 ft/s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62318" y="5514981"/>
            <a:ext cx="1101186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4236377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456372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6638451" y="2319621"/>
            <a:ext cx="0" cy="13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236377" y="3002465"/>
            <a:ext cx="2402074" cy="29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546061" y="283247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75208" y="2847149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ft</a:t>
            </a:r>
          </a:p>
        </p:txBody>
      </p:sp>
      <p:sp>
        <p:nvSpPr>
          <p:cNvPr id="26" name="Oval 25"/>
          <p:cNvSpPr/>
          <p:nvPr/>
        </p:nvSpPr>
        <p:spPr>
          <a:xfrm>
            <a:off x="5376408" y="4535977"/>
            <a:ext cx="182880" cy="182880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7331120" y="4636655"/>
            <a:ext cx="10277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 flipV="1">
            <a:off x="7767782" y="4636655"/>
            <a:ext cx="1" cy="641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88556" y="4772953"/>
            <a:ext cx="8019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2.5 ft</a:t>
            </a:r>
          </a:p>
        </p:txBody>
      </p:sp>
    </p:spTree>
    <p:extLst>
      <p:ext uri="{BB962C8B-B14F-4D97-AF65-F5344CB8AC3E}">
        <p14:creationId xmlns:p14="http://schemas.microsoft.com/office/powerpoint/2010/main" val="263918778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Image result for circular space station">
            <a:extLst>
              <a:ext uri="{FF2B5EF4-FFF2-40B4-BE49-F238E27FC236}">
                <a16:creationId xmlns:a16="http://schemas.microsoft.com/office/drawing/2014/main" id="{6910CB56-F36B-4F6C-AF92-D7C7246DA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onut 1">
            <a:extLst>
              <a:ext uri="{FF2B5EF4-FFF2-40B4-BE49-F238E27FC236}">
                <a16:creationId xmlns:a16="http://schemas.microsoft.com/office/drawing/2014/main" id="{00020340-C805-4E17-B75F-75516392B379}"/>
              </a:ext>
            </a:extLst>
          </p:cNvPr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14E529F-AED9-48A9-8CAB-D4022BC9E5F5}"/>
              </a:ext>
            </a:extLst>
          </p:cNvPr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D142C4-EFA3-4426-B352-32AA8478B898}"/>
              </a:ext>
            </a:extLst>
          </p:cNvPr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C14831FF-23A1-4553-913A-0D1B778E11B9}"/>
              </a:ext>
            </a:extLst>
          </p:cNvPr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/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=.1 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A74A93D-81FB-471E-8BEF-79B5124BA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1923" y="3302618"/>
                <a:ext cx="1628523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8C853-1A5C-4655-AF1D-C31AF2F80284}"/>
              </a:ext>
            </a:extLst>
          </p:cNvPr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6DBC8A6-4175-45D2-836F-15D58FA9F33B}"/>
              </a:ext>
            </a:extLst>
          </p:cNvPr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390450418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/>
          <p:nvPr/>
        </p:nvSpPr>
        <p:spPr>
          <a:xfrm>
            <a:off x="1727201" y="4027115"/>
            <a:ext cx="5227781" cy="1556265"/>
          </a:xfrm>
          <a:prstGeom prst="triangle">
            <a:avLst>
              <a:gd name="adj" fmla="val 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2842255" y="3156649"/>
            <a:ext cx="13716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 kg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4286710" y="4062876"/>
            <a:ext cx="1006763" cy="2978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40227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32"/>
          <p:cNvSpPr/>
          <p:nvPr/>
        </p:nvSpPr>
        <p:spPr>
          <a:xfrm>
            <a:off x="2595418" y="2949945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618675" y="3186710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 rot="1726745">
            <a:off x="6425923" y="3765036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3805910" y="3361969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6679738" y="334455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 flipV="1">
            <a:off x="3897350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6771178" y="240838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6200000">
            <a:off x="6130445" y="3620407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>
            <a:off x="7995375" y="4650882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516632" y="3894711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97350" y="2827481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6923578" y="343599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6912520" y="3527433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/>
          <p:cNvSpPr/>
          <p:nvPr/>
        </p:nvSpPr>
        <p:spPr>
          <a:xfrm>
            <a:off x="5856778" y="2539009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/>
          <p:cNvSpPr/>
          <p:nvPr/>
        </p:nvSpPr>
        <p:spPr>
          <a:xfrm flipH="1">
            <a:off x="3440150" y="2996209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3478581" y="3944049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49" name="Arc 48"/>
          <p:cNvSpPr/>
          <p:nvPr/>
        </p:nvSpPr>
        <p:spPr>
          <a:xfrm flipH="1">
            <a:off x="6313978" y="2980311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 w="38100"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5455551" y="3811980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047675" y="4237181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141357" y="2801049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700818" y="3475181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40150" y="4211666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422971" y="4111687"/>
            <a:ext cx="916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0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560397" y="2529222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847563" y="26337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722671" y="39008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4886712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16"/>
          <p:cNvSpPr/>
          <p:nvPr/>
        </p:nvSpPr>
        <p:spPr>
          <a:xfrm>
            <a:off x="3311093" y="80093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6003776" y="870250"/>
            <a:ext cx="309557" cy="118742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493541" y="5800432"/>
            <a:ext cx="4479636" cy="77585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 kg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33250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6017491" y="1699491"/>
            <a:ext cx="277091" cy="4572000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774875" y="1463964"/>
            <a:ext cx="4479636" cy="775855"/>
          </a:xfrm>
          <a:prstGeom prst="rect">
            <a:avLst/>
          </a:prstGeom>
          <a:noFill/>
          <a:ln>
            <a:prstDash val="lg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 rot="16200000">
            <a:off x="5473931" y="-44403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  <a:p>
            <a:pPr algn="ctr"/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 rot="16200000">
            <a:off x="8166331" y="-434108"/>
            <a:ext cx="274320" cy="4572000"/>
          </a:xfrm>
          <a:prstGeom prst="roundRect">
            <a:avLst>
              <a:gd name="adj" fmla="val 50000"/>
            </a:avLst>
          </a:prstGeom>
          <a:noFill/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/>
          <p:cNvSpPr/>
          <p:nvPr/>
        </p:nvSpPr>
        <p:spPr>
          <a:xfrm>
            <a:off x="3325091" y="-1043709"/>
            <a:ext cx="7315200" cy="7315200"/>
          </a:xfrm>
          <a:prstGeom prst="arc">
            <a:avLst>
              <a:gd name="adj1" fmla="val 21534754"/>
              <a:gd name="adj2" fmla="val 5154863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408214" y="179185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119089" y="1796473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6114471" y="609601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412830" y="609139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3127" y="180109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0404766" y="1805712"/>
            <a:ext cx="91440" cy="9144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433732" y="3428112"/>
            <a:ext cx="7136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.75 m</a:t>
            </a:r>
          </a:p>
          <a:p>
            <a:pPr algn="ctr"/>
            <a:r>
              <a:rPr lang="en-US" dirty="0"/>
              <a:t>5 kg</a:t>
            </a:r>
          </a:p>
          <a:p>
            <a:pPr algn="ctr"/>
            <a:r>
              <a:rPr lang="en-US" dirty="0"/>
              <a:t>x2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" y="-231117"/>
            <a:ext cx="12192000" cy="1547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ame 19"/>
          <p:cNvSpPr/>
          <p:nvPr/>
        </p:nvSpPr>
        <p:spPr>
          <a:xfrm>
            <a:off x="-674255" y="-341747"/>
            <a:ext cx="14020800" cy="8358913"/>
          </a:xfrm>
          <a:prstGeom prst="frame">
            <a:avLst>
              <a:gd name="adj1" fmla="val 16075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09635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1695794" y="4089862"/>
            <a:ext cx="4586779" cy="360217"/>
          </a:xfrm>
          <a:prstGeom prst="rect">
            <a:avLst/>
          </a:prstGeom>
          <a:solidFill>
            <a:schemeClr val="bg1"/>
          </a:solidFill>
          <a:ln w="28575">
            <a:prstDash val="lgDash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809075" y="1976581"/>
            <a:ext cx="4586779" cy="3602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3074" name="Picture 2" descr="Image result for tension spring clip 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2500" r="98167">
                        <a14:backgroundMark x1="27833" y1="23125" x2="27833" y2="23125"/>
                        <a14:backgroundMark x1="96500" y1="81563" x2="96500" y2="81563"/>
                        <a14:backgroundMark x1="5500" y1="76250" x2="5500" y2="7625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70957">
            <a:off x="3386122" y="1334583"/>
            <a:ext cx="2192200" cy="80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c 9"/>
          <p:cNvSpPr/>
          <p:nvPr/>
        </p:nvSpPr>
        <p:spPr>
          <a:xfrm flipV="1">
            <a:off x="2980948" y="1200727"/>
            <a:ext cx="3200400" cy="3200400"/>
          </a:xfrm>
          <a:prstGeom prst="arc">
            <a:avLst>
              <a:gd name="adj1" fmla="val 16158146"/>
              <a:gd name="adj2" fmla="val 168732"/>
            </a:avLst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037992" y="2156689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037992" y="1283855"/>
            <a:ext cx="6432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3948539" y="2110512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359638" y="1283855"/>
            <a:ext cx="0" cy="8728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62185" y="1535606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 in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H="1" flipV="1">
            <a:off x="3938376" y="233025"/>
            <a:ext cx="10164" cy="925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5079994" y="765199"/>
            <a:ext cx="6" cy="11397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5033812" y="209666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3893124" y="1251534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>
            <a:off x="3948539" y="954292"/>
            <a:ext cx="1130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180936" y="750454"/>
            <a:ext cx="6006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 in</a:t>
            </a:r>
          </a:p>
        </p:txBody>
      </p:sp>
      <p:cxnSp>
        <p:nvCxnSpPr>
          <p:cNvPr id="33" name="Straight Connector 32"/>
          <p:cNvCxnSpPr/>
          <p:nvPr/>
        </p:nvCxnSpPr>
        <p:spPr>
          <a:xfrm flipH="1" flipV="1">
            <a:off x="8367670" y="267855"/>
            <a:ext cx="468" cy="15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938844" y="494667"/>
            <a:ext cx="4428826" cy="4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02150" y="310001"/>
            <a:ext cx="69456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36 in</a:t>
            </a:r>
          </a:p>
        </p:txBody>
      </p:sp>
    </p:spTree>
    <p:extLst>
      <p:ext uri="{BB962C8B-B14F-4D97-AF65-F5344CB8AC3E}">
        <p14:creationId xmlns:p14="http://schemas.microsoft.com/office/powerpoint/2010/main" val="17601521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lock Arc 4"/>
          <p:cNvSpPr/>
          <p:nvPr/>
        </p:nvSpPr>
        <p:spPr>
          <a:xfrm>
            <a:off x="4547027" y="1855354"/>
            <a:ext cx="3429000" cy="3429000"/>
          </a:xfrm>
          <a:prstGeom prst="blockArc">
            <a:avLst>
              <a:gd name="adj1" fmla="val 20187293"/>
              <a:gd name="adj2" fmla="val 1116667"/>
              <a:gd name="adj3" fmla="val 7014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Oval 1"/>
          <p:cNvSpPr/>
          <p:nvPr/>
        </p:nvSpPr>
        <p:spPr>
          <a:xfrm>
            <a:off x="4547027" y="1969654"/>
            <a:ext cx="3200400" cy="320040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c 2"/>
          <p:cNvSpPr/>
          <p:nvPr/>
        </p:nvSpPr>
        <p:spPr>
          <a:xfrm flipH="1">
            <a:off x="5004227" y="2426854"/>
            <a:ext cx="2286000" cy="2286000"/>
          </a:xfrm>
          <a:prstGeom prst="arc">
            <a:avLst>
              <a:gd name="adj1" fmla="val 19211789"/>
              <a:gd name="adj2" fmla="val 13869399"/>
            </a:avLst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59753" y="3385188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600 rpm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7733573" y="3502852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761280" y="4156487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brake</a:t>
            </a:r>
          </a:p>
        </p:txBody>
      </p:sp>
    </p:spTree>
    <p:extLst>
      <p:ext uri="{BB962C8B-B14F-4D97-AF65-F5344CB8AC3E}">
        <p14:creationId xmlns:p14="http://schemas.microsoft.com/office/powerpoint/2010/main" val="5607102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ircular space st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01" y="1710815"/>
            <a:ext cx="5396878" cy="3035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onut 1"/>
          <p:cNvSpPr/>
          <p:nvPr/>
        </p:nvSpPr>
        <p:spPr>
          <a:xfrm>
            <a:off x="7211505" y="1545996"/>
            <a:ext cx="3657600" cy="3723587"/>
          </a:xfrm>
          <a:prstGeom prst="donut">
            <a:avLst>
              <a:gd name="adj" fmla="val 50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7211505" y="3418011"/>
            <a:ext cx="27707" cy="102296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716264" y="4440978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  <p:sp>
        <p:nvSpPr>
          <p:cNvPr id="6" name="Arc 5"/>
          <p:cNvSpPr/>
          <p:nvPr/>
        </p:nvSpPr>
        <p:spPr>
          <a:xfrm flipH="1" flipV="1">
            <a:off x="7682558" y="2046411"/>
            <a:ext cx="2743200" cy="2743200"/>
          </a:xfrm>
          <a:prstGeom prst="arc">
            <a:avLst>
              <a:gd name="adj1" fmla="val 16323428"/>
              <a:gd name="adj2" fmla="val 4176077"/>
            </a:avLst>
          </a:prstGeom>
          <a:ln w="28575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946" y="4234062"/>
                <a:ext cx="840423" cy="391582"/>
              </a:xfrm>
              <a:prstGeom prst="rect">
                <a:avLst/>
              </a:prstGeom>
              <a:blipFill>
                <a:blip r:embed="rId3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H="1" flipV="1">
            <a:off x="10869105" y="2170546"/>
            <a:ext cx="0" cy="13167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546322" y="1665091"/>
            <a:ext cx="101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</a:t>
            </a:r>
            <a:r>
              <a:rPr lang="en-US" b="1" baseline="-25000" dirty="0">
                <a:solidFill>
                  <a:srgbClr val="FF0000"/>
                </a:solidFill>
              </a:rPr>
              <a:t>thruster</a:t>
            </a:r>
          </a:p>
        </p:txBody>
      </p:sp>
    </p:spTree>
    <p:extLst>
      <p:ext uri="{BB962C8B-B14F-4D97-AF65-F5344CB8AC3E}">
        <p14:creationId xmlns:p14="http://schemas.microsoft.com/office/powerpoint/2010/main" val="2088593836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n 7"/>
          <p:cNvSpPr/>
          <p:nvPr/>
        </p:nvSpPr>
        <p:spPr>
          <a:xfrm>
            <a:off x="5629563" y="1988127"/>
            <a:ext cx="1143000" cy="3810000"/>
          </a:xfrm>
          <a:prstGeom prst="can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20, 000 kg</a:t>
            </a:r>
          </a:p>
        </p:txBody>
      </p:sp>
      <p:pic>
        <p:nvPicPr>
          <p:cNvPr id="9" name="Picture 10" descr="http://equites.iskra.mobi/wp-content/uploads/2014/09/asteroid-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1763" y="3248722"/>
            <a:ext cx="207397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5629563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6761677" y="1454727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629563" y="1683327"/>
            <a:ext cx="1143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6859649" y="2140526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870535" y="5678385"/>
            <a:ext cx="60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175335" y="2151412"/>
            <a:ext cx="0" cy="3516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945249" y="1487385"/>
            <a:ext cx="4860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2m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000531" y="3569851"/>
            <a:ext cx="56778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3 kg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89160" y="3363022"/>
            <a:ext cx="78320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334163" y="2971919"/>
            <a:ext cx="948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200 m/s</a:t>
            </a:r>
          </a:p>
        </p:txBody>
      </p:sp>
      <p:cxnSp>
        <p:nvCxnSpPr>
          <p:cNvPr id="21" name="Straight Connector 20"/>
          <p:cNvCxnSpPr/>
          <p:nvPr/>
        </p:nvCxnSpPr>
        <p:spPr>
          <a:xfrm flipH="1">
            <a:off x="3574473" y="2140526"/>
            <a:ext cx="1902690" cy="10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4246416" y="2140526"/>
            <a:ext cx="0" cy="1036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001163" y="3948337"/>
            <a:ext cx="65594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 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995491" y="24962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 m</a:t>
            </a:r>
          </a:p>
        </p:txBody>
      </p:sp>
    </p:spTree>
    <p:extLst>
      <p:ext uri="{BB962C8B-B14F-4D97-AF65-F5344CB8AC3E}">
        <p14:creationId xmlns:p14="http://schemas.microsoft.com/office/powerpoint/2010/main" val="2437612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3308</TotalTime>
  <Words>1313</Words>
  <Application>Microsoft Office PowerPoint</Application>
  <PresentationFormat>Widescreen</PresentationFormat>
  <Paragraphs>687</Paragraphs>
  <Slides>113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113</vt:i4>
      </vt:variant>
    </vt:vector>
  </HeadingPairs>
  <TitlesOfParts>
    <vt:vector size="119" baseType="lpstr">
      <vt:lpstr>Arial</vt:lpstr>
      <vt:lpstr>Calibri</vt:lpstr>
      <vt:lpstr>Calibri Light</vt:lpstr>
      <vt:lpstr>Cambria Math</vt:lpstr>
      <vt:lpstr>Office Theme</vt:lpstr>
      <vt:lpstr>1_Office Theme</vt:lpstr>
      <vt:lpstr>Mechanics Map Homework Problem Diagrams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Moore, Jacob Preston</cp:lastModifiedBy>
  <cp:revision>195</cp:revision>
  <dcterms:created xsi:type="dcterms:W3CDTF">2016-12-20T19:33:42Z</dcterms:created>
  <dcterms:modified xsi:type="dcterms:W3CDTF">2021-02-12T20:43:14Z</dcterms:modified>
</cp:coreProperties>
</file>