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1293842" y="1667724"/>
            <a:ext cx="6957525" cy="4941880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Impulse Momentum Kinetics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2949076" y="2175316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Impulse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5057206" y="2175316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4503556" y="2632516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840174-B34E-4A04-B6DD-EF1EF03D4DA0}"/>
              </a:ext>
            </a:extLst>
          </p:cNvPr>
          <p:cNvSpPr/>
          <p:nvPr/>
        </p:nvSpPr>
        <p:spPr>
          <a:xfrm>
            <a:off x="1226354" y="260806"/>
            <a:ext cx="7095610" cy="971191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ABF19-C6F9-4B24-AFD4-029909392DBE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4772605" y="1231997"/>
            <a:ext cx="1554" cy="4357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90">
            <a:extLst>
              <a:ext uri="{FF2B5EF4-FFF2-40B4-BE49-F238E27FC236}">
                <a16:creationId xmlns:a16="http://schemas.microsoft.com/office/drawing/2014/main" id="{0ED869FD-DC2B-42C8-ACBE-AFA39BAC8357}"/>
              </a:ext>
            </a:extLst>
          </p:cNvPr>
          <p:cNvSpPr/>
          <p:nvPr/>
        </p:nvSpPr>
        <p:spPr>
          <a:xfrm>
            <a:off x="3408781" y="3224264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Impulse-Momentum Equation for a Single Particle </a:t>
            </a:r>
          </a:p>
        </p:txBody>
      </p:sp>
      <p:sp>
        <p:nvSpPr>
          <p:cNvPr id="14" name="Rounded Rectangle 90">
            <a:extLst>
              <a:ext uri="{FF2B5EF4-FFF2-40B4-BE49-F238E27FC236}">
                <a16:creationId xmlns:a16="http://schemas.microsoft.com/office/drawing/2014/main" id="{94ED9DE7-28EE-4427-A7C3-51DE43E272ED}"/>
              </a:ext>
            </a:extLst>
          </p:cNvPr>
          <p:cNvSpPr/>
          <p:nvPr/>
        </p:nvSpPr>
        <p:spPr>
          <a:xfrm>
            <a:off x="5057206" y="4458152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Impulse-Momentum Equation for a System of Particles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44C84-72CF-4B20-BF3D-88B0312883D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74162" y="2632516"/>
            <a:ext cx="6219" cy="591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14254C-D452-4BD7-9E01-F1F9E91830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780381" y="4138664"/>
            <a:ext cx="1648425" cy="3194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90">
            <a:extLst>
              <a:ext uri="{FF2B5EF4-FFF2-40B4-BE49-F238E27FC236}">
                <a16:creationId xmlns:a16="http://schemas.microsoft.com/office/drawing/2014/main" id="{93ECF9E8-BE44-4EA8-8C95-CAD021C7556D}"/>
              </a:ext>
            </a:extLst>
          </p:cNvPr>
          <p:cNvSpPr/>
          <p:nvPr/>
        </p:nvSpPr>
        <p:spPr>
          <a:xfrm>
            <a:off x="8811242" y="4458152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Coefficient of Restitution</a:t>
            </a:r>
          </a:p>
        </p:txBody>
      </p:sp>
      <p:sp>
        <p:nvSpPr>
          <p:cNvPr id="45" name="Rounded Rectangle 90">
            <a:extLst>
              <a:ext uri="{FF2B5EF4-FFF2-40B4-BE49-F238E27FC236}">
                <a16:creationId xmlns:a16="http://schemas.microsoft.com/office/drawing/2014/main" id="{B8A9225B-7DEB-4B34-BBC9-E78D57BAA1B8}"/>
              </a:ext>
            </a:extLst>
          </p:cNvPr>
          <p:cNvSpPr/>
          <p:nvPr/>
        </p:nvSpPr>
        <p:spPr>
          <a:xfrm>
            <a:off x="8811242" y="5550274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 Collisions</a:t>
            </a:r>
          </a:p>
        </p:txBody>
      </p:sp>
      <p:sp>
        <p:nvSpPr>
          <p:cNvPr id="46" name="Rounded Rectangle 90">
            <a:extLst>
              <a:ext uri="{FF2B5EF4-FFF2-40B4-BE49-F238E27FC236}">
                <a16:creationId xmlns:a16="http://schemas.microsoft.com/office/drawing/2014/main" id="{AEA42A5B-2188-4149-BC3A-A359F4142A0B}"/>
              </a:ext>
            </a:extLst>
          </p:cNvPr>
          <p:cNvSpPr/>
          <p:nvPr/>
        </p:nvSpPr>
        <p:spPr>
          <a:xfrm>
            <a:off x="5057206" y="5550274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Particle Collisions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7E5569-CE3C-49C7-8080-EB280EC0417C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>
            <a:off x="6428806" y="5372552"/>
            <a:ext cx="0" cy="177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90">
            <a:extLst>
              <a:ext uri="{FF2B5EF4-FFF2-40B4-BE49-F238E27FC236}">
                <a16:creationId xmlns:a16="http://schemas.microsoft.com/office/drawing/2014/main" id="{8C562FF0-D3FA-4830-B5BE-A40DB210229F}"/>
              </a:ext>
            </a:extLst>
          </p:cNvPr>
          <p:cNvSpPr/>
          <p:nvPr/>
        </p:nvSpPr>
        <p:spPr>
          <a:xfrm>
            <a:off x="1741725" y="4458152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Steady Flow Devices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D54E49-C240-4375-A556-FF2EA3DFB841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3113325" y="4138664"/>
            <a:ext cx="1667056" cy="3194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76AB4F-8295-435C-8EAB-D3C1647D157F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10182842" y="5372552"/>
            <a:ext cx="0" cy="177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E741AB-3BAD-425E-92E3-F61DB26607CF}"/>
              </a:ext>
            </a:extLst>
          </p:cNvPr>
          <p:cNvCxnSpPr>
            <a:cxnSpLocks/>
            <a:stCxn id="44" idx="1"/>
            <a:endCxn id="46" idx="3"/>
          </p:cNvCxnSpPr>
          <p:nvPr/>
        </p:nvCxnSpPr>
        <p:spPr>
          <a:xfrm flipH="1">
            <a:off x="7800406" y="4915352"/>
            <a:ext cx="1010836" cy="10921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4" grpId="0" animBg="1"/>
      <p:bldP spid="10" grpId="0" animBg="1"/>
      <p:bldP spid="13" grpId="0" animBg="1"/>
      <p:bldP spid="14" grpId="0" animBg="1"/>
      <p:bldP spid="44" grpId="0" animBg="1"/>
      <p:bldP spid="45" grpId="0" animBg="1"/>
      <p:bldP spid="46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29</cp:revision>
  <dcterms:created xsi:type="dcterms:W3CDTF">2017-08-03T14:58:43Z</dcterms:created>
  <dcterms:modified xsi:type="dcterms:W3CDTF">2020-01-10T18:40:28Z</dcterms:modified>
</cp:coreProperties>
</file>