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56">
            <a:extLst>
              <a:ext uri="{FF2B5EF4-FFF2-40B4-BE49-F238E27FC236}">
                <a16:creationId xmlns:a16="http://schemas.microsoft.com/office/drawing/2014/main" id="{32252143-D352-4A84-B5D2-E6443A1BC14A}"/>
              </a:ext>
            </a:extLst>
          </p:cNvPr>
          <p:cNvSpPr/>
          <p:nvPr/>
        </p:nvSpPr>
        <p:spPr>
          <a:xfrm>
            <a:off x="3048246" y="3263873"/>
            <a:ext cx="5831349" cy="1155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318278" y="223572"/>
            <a:ext cx="5342837" cy="27492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Bodies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09224" y="3411538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Newton’s Second Law</a:t>
            </a:r>
          </a:p>
        </p:txBody>
      </p:sp>
      <p:cxnSp>
        <p:nvCxnSpPr>
          <p:cNvPr id="14" name="Straight Arrow Connector 13"/>
          <p:cNvCxnSpPr>
            <a:cxnSpLocks/>
            <a:stCxn id="61" idx="2"/>
            <a:endCxn id="31" idx="0"/>
          </p:cNvCxnSpPr>
          <p:nvPr/>
        </p:nvCxnSpPr>
        <p:spPr>
          <a:xfrm>
            <a:off x="5963921" y="4419048"/>
            <a:ext cx="1184156" cy="8664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318278" y="3411538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Newton’s First Law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087295" y="3411538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Newton’s Third Law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67604" y="5285486"/>
            <a:ext cx="1560945" cy="877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Kinetic Analysis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41015" y="858977"/>
            <a:ext cx="199023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Forces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9155002" y="1150513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Body Diagrams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050844" y="5285486"/>
            <a:ext cx="1560945" cy="877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Equilibrium Analysis </a:t>
            </a:r>
          </a:p>
        </p:txBody>
      </p:sp>
      <p:cxnSp>
        <p:nvCxnSpPr>
          <p:cNvPr id="49" name="Straight Arrow Connector 48"/>
          <p:cNvCxnSpPr>
            <a:cxnSpLocks/>
            <a:stCxn id="57" idx="2"/>
            <a:endCxn id="5" idx="0"/>
          </p:cNvCxnSpPr>
          <p:nvPr/>
        </p:nvCxnSpPr>
        <p:spPr>
          <a:xfrm>
            <a:off x="5989697" y="2972811"/>
            <a:ext cx="0" cy="4387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57" idx="3"/>
            <a:endCxn id="35" idx="1"/>
          </p:cNvCxnSpPr>
          <p:nvPr/>
        </p:nvCxnSpPr>
        <p:spPr>
          <a:xfrm flipV="1">
            <a:off x="8661115" y="1589240"/>
            <a:ext cx="493887" cy="89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57" idx="2"/>
            <a:endCxn id="28" idx="0"/>
          </p:cNvCxnSpPr>
          <p:nvPr/>
        </p:nvCxnSpPr>
        <p:spPr>
          <a:xfrm flipH="1">
            <a:off x="4098751" y="2972811"/>
            <a:ext cx="1890946" cy="4387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57" idx="2"/>
            <a:endCxn id="29" idx="0"/>
          </p:cNvCxnSpPr>
          <p:nvPr/>
        </p:nvCxnSpPr>
        <p:spPr>
          <a:xfrm>
            <a:off x="5989697" y="2972811"/>
            <a:ext cx="1878071" cy="4387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61" idx="2"/>
            <a:endCxn id="36" idx="0"/>
          </p:cNvCxnSpPr>
          <p:nvPr/>
        </p:nvCxnSpPr>
        <p:spPr>
          <a:xfrm flipH="1">
            <a:off x="4831317" y="4419048"/>
            <a:ext cx="1132604" cy="8664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1">
            <a:extLst>
              <a:ext uri="{FF2B5EF4-FFF2-40B4-BE49-F238E27FC236}">
                <a16:creationId xmlns:a16="http://schemas.microsoft.com/office/drawing/2014/main" id="{173E53A3-4D29-4337-85D9-C9B5425E3FDB}"/>
              </a:ext>
            </a:extLst>
          </p:cNvPr>
          <p:cNvSpPr/>
          <p:nvPr/>
        </p:nvSpPr>
        <p:spPr>
          <a:xfrm>
            <a:off x="6153989" y="864592"/>
            <a:ext cx="199023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Position, Velocity, Acceleration</a:t>
            </a:r>
          </a:p>
        </p:txBody>
      </p:sp>
      <p:sp>
        <p:nvSpPr>
          <p:cNvPr id="39" name="Rounded Rectangle 31">
            <a:extLst>
              <a:ext uri="{FF2B5EF4-FFF2-40B4-BE49-F238E27FC236}">
                <a16:creationId xmlns:a16="http://schemas.microsoft.com/office/drawing/2014/main" id="{9A1018D7-5BD4-4CE8-9002-93EC13B9D045}"/>
              </a:ext>
            </a:extLst>
          </p:cNvPr>
          <p:cNvSpPr/>
          <p:nvPr/>
        </p:nvSpPr>
        <p:spPr>
          <a:xfrm>
            <a:off x="3741015" y="1974957"/>
            <a:ext cx="1990238" cy="541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Moments</a:t>
            </a:r>
          </a:p>
        </p:txBody>
      </p:sp>
      <p:sp>
        <p:nvSpPr>
          <p:cNvPr id="40" name="Rounded Rectangle 31">
            <a:extLst>
              <a:ext uri="{FF2B5EF4-FFF2-40B4-BE49-F238E27FC236}">
                <a16:creationId xmlns:a16="http://schemas.microsoft.com/office/drawing/2014/main" id="{42CDDE26-C6B4-4376-82F5-1B042AF1D309}"/>
              </a:ext>
            </a:extLst>
          </p:cNvPr>
          <p:cNvSpPr/>
          <p:nvPr/>
        </p:nvSpPr>
        <p:spPr>
          <a:xfrm>
            <a:off x="6151870" y="1691553"/>
            <a:ext cx="1990238" cy="1108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Orientation, Angular Velocity, Angular Acceleration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E7BC152-7215-4E4F-A6A4-B3252FD0148E}"/>
              </a:ext>
            </a:extLst>
          </p:cNvPr>
          <p:cNvCxnSpPr>
            <a:cxnSpLocks/>
            <a:stCxn id="35" idx="2"/>
            <a:endCxn id="31" idx="3"/>
          </p:cNvCxnSpPr>
          <p:nvPr/>
        </p:nvCxnSpPr>
        <p:spPr>
          <a:xfrm rot="5400000">
            <a:off x="7083889" y="2872627"/>
            <a:ext cx="3696246" cy="200692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898015-6F8F-4655-AD39-CF68BE880734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4879223" y="3850265"/>
            <a:ext cx="3300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668BE1F-9B1A-4A49-85F7-EF0A238320CB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5731253" y="1179017"/>
            <a:ext cx="422736" cy="561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3FBAC7E-E625-4D1D-B9A4-A25321F70A8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731253" y="2245926"/>
            <a:ext cx="420617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92022B-9C81-4C27-8338-E6A6D783D7A3}"/>
              </a:ext>
            </a:extLst>
          </p:cNvPr>
          <p:cNvCxnSpPr>
            <a:cxnSpLocks/>
            <a:stCxn id="35" idx="2"/>
            <a:endCxn id="36" idx="2"/>
          </p:cNvCxnSpPr>
          <p:nvPr/>
        </p:nvCxnSpPr>
        <p:spPr>
          <a:xfrm rot="5400000">
            <a:off x="5315910" y="1543374"/>
            <a:ext cx="4134973" cy="5104158"/>
          </a:xfrm>
          <a:prstGeom prst="bentConnector3">
            <a:avLst>
              <a:gd name="adj1" fmla="val 10552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7" grpId="0" animBg="1"/>
      <p:bldP spid="5" grpId="0" animBg="1"/>
      <p:bldP spid="28" grpId="0" animBg="1"/>
      <p:bldP spid="29" grpId="0" animBg="1"/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10</cp:revision>
  <dcterms:created xsi:type="dcterms:W3CDTF">2017-08-03T14:58:43Z</dcterms:created>
  <dcterms:modified xsi:type="dcterms:W3CDTF">2021-09-27T17:41:34Z</dcterms:modified>
</cp:coreProperties>
</file>