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86" r:id="rId6"/>
    <p:sldId id="319" r:id="rId7"/>
    <p:sldId id="288" r:id="rId8"/>
    <p:sldId id="287" r:id="rId9"/>
    <p:sldId id="320" r:id="rId10"/>
    <p:sldId id="289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CBCED-7092-4544-9E0C-8C935690C011}" v="871" dt="2020-09-24T14:14:3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54101" autoAdjust="0"/>
  </p:normalViewPr>
  <p:slideViewPr>
    <p:cSldViewPr>
      <p:cViewPr varScale="1">
        <p:scale>
          <a:sx n="67" d="100"/>
          <a:sy n="67" d="100"/>
        </p:scale>
        <p:origin x="43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D12165B-854B-4280-BDEF-29569724CDFB}"/>
    <pc:docChg chg="custSel addSld delSld modSld">
      <pc:chgData name="Moore, Jacob Preston" userId="fdd3fd0f-c483-48c9-988d-7deb216763fd" providerId="ADAL" clId="{AD12165B-854B-4280-BDEF-29569724CDFB}" dt="2020-09-08T19:01:26.223" v="979" actId="2696"/>
      <pc:docMkLst>
        <pc:docMk/>
      </pc:docMkLst>
      <pc:sldChg chg="modSp">
        <pc:chgData name="Moore, Jacob Preston" userId="fdd3fd0f-c483-48c9-988d-7deb216763fd" providerId="ADAL" clId="{AD12165B-854B-4280-BDEF-29569724CDFB}" dt="2020-09-08T18:29:32.138" v="46" actId="313"/>
        <pc:sldMkLst>
          <pc:docMk/>
          <pc:sldMk cId="3080430471" sldId="256"/>
        </pc:sldMkLst>
        <pc:spChg chg="mod">
          <ac:chgData name="Moore, Jacob Preston" userId="fdd3fd0f-c483-48c9-988d-7deb216763fd" providerId="ADAL" clId="{AD12165B-854B-4280-BDEF-29569724CDFB}" dt="2020-09-08T18:29:32.138" v="46" actId="313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D12165B-854B-4280-BDEF-29569724CDFB}" dt="2020-09-08T18:32:50.608" v="47" actId="2696"/>
        <pc:sldMkLst>
          <pc:docMk/>
          <pc:sldMk cId="424694796" sldId="286"/>
        </pc:sldMkLst>
      </pc:sldChg>
      <pc:sldChg chg="modSp add modAnim">
        <pc:chgData name="Moore, Jacob Preston" userId="fdd3fd0f-c483-48c9-988d-7deb216763fd" providerId="ADAL" clId="{AD12165B-854B-4280-BDEF-29569724CDFB}" dt="2020-09-08T18:48:49.551" v="329" actId="20577"/>
        <pc:sldMkLst>
          <pc:docMk/>
          <pc:sldMk cId="2458364395" sldId="286"/>
        </pc:sldMkLst>
        <pc:spChg chg="mod">
          <ac:chgData name="Moore, Jacob Preston" userId="fdd3fd0f-c483-48c9-988d-7deb216763fd" providerId="ADAL" clId="{AD12165B-854B-4280-BDEF-29569724CDFB}" dt="2020-09-08T18:48:49.551" v="329" actId="20577"/>
          <ac:spMkLst>
            <pc:docMk/>
            <pc:sldMk cId="2458364395" sldId="286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AD12165B-854B-4280-BDEF-29569724CDFB}" dt="2020-09-08T18:32:50.899" v="49" actId="2696"/>
        <pc:sldMkLst>
          <pc:docMk/>
          <pc:sldMk cId="413350749" sldId="288"/>
        </pc:sldMkLst>
      </pc:sldChg>
      <pc:sldChg chg="modSp add">
        <pc:chgData name="Moore, Jacob Preston" userId="fdd3fd0f-c483-48c9-988d-7deb216763fd" providerId="ADAL" clId="{AD12165B-854B-4280-BDEF-29569724CDFB}" dt="2020-09-08T19:00:45.438" v="977" actId="113"/>
        <pc:sldMkLst>
          <pc:docMk/>
          <pc:sldMk cId="2225969146" sldId="288"/>
        </pc:sldMkLst>
        <pc:spChg chg="mod">
          <ac:chgData name="Moore, Jacob Preston" userId="fdd3fd0f-c483-48c9-988d-7deb216763fd" providerId="ADAL" clId="{AD12165B-854B-4280-BDEF-29569724CDFB}" dt="2020-09-08T19:00:45.438" v="977" actId="113"/>
          <ac:spMkLst>
            <pc:docMk/>
            <pc:sldMk cId="2225969146" sldId="288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AD12165B-854B-4280-BDEF-29569724CDFB}" dt="2020-09-08T18:33:30.528" v="78"/>
        <pc:sldMkLst>
          <pc:docMk/>
          <pc:sldMk cId="2042290333" sldId="289"/>
        </pc:sldMkLst>
      </pc:sldChg>
      <pc:sldChg chg="add del">
        <pc:chgData name="Moore, Jacob Preston" userId="fdd3fd0f-c483-48c9-988d-7deb216763fd" providerId="ADAL" clId="{AD12165B-854B-4280-BDEF-29569724CDFB}" dt="2020-09-08T18:33:27.583" v="76" actId="2696"/>
        <pc:sldMkLst>
          <pc:docMk/>
          <pc:sldMk cId="3274850688" sldId="289"/>
        </pc:sldMkLst>
      </pc:sldChg>
      <pc:sldChg chg="del">
        <pc:chgData name="Moore, Jacob Preston" userId="fdd3fd0f-c483-48c9-988d-7deb216763fd" providerId="ADAL" clId="{AD12165B-854B-4280-BDEF-29569724CDFB}" dt="2020-09-08T18:32:50.923" v="50" actId="2696"/>
        <pc:sldMkLst>
          <pc:docMk/>
          <pc:sldMk cId="3997252665" sldId="289"/>
        </pc:sldMkLst>
      </pc:sldChg>
      <pc:sldChg chg="del">
        <pc:chgData name="Moore, Jacob Preston" userId="fdd3fd0f-c483-48c9-988d-7deb216763fd" providerId="ADAL" clId="{AD12165B-854B-4280-BDEF-29569724CDFB}" dt="2020-09-08T18:33:20.067" v="68" actId="2696"/>
        <pc:sldMkLst>
          <pc:docMk/>
          <pc:sldMk cId="102874078" sldId="290"/>
        </pc:sldMkLst>
      </pc:sldChg>
      <pc:sldChg chg="del">
        <pc:chgData name="Moore, Jacob Preston" userId="fdd3fd0f-c483-48c9-988d-7deb216763fd" providerId="ADAL" clId="{AD12165B-854B-4280-BDEF-29569724CDFB}" dt="2020-09-08T18:33:20.083" v="69" actId="2696"/>
        <pc:sldMkLst>
          <pc:docMk/>
          <pc:sldMk cId="952263182" sldId="291"/>
        </pc:sldMkLst>
      </pc:sldChg>
      <pc:sldChg chg="del">
        <pc:chgData name="Moore, Jacob Preston" userId="fdd3fd0f-c483-48c9-988d-7deb216763fd" providerId="ADAL" clId="{AD12165B-854B-4280-BDEF-29569724CDFB}" dt="2020-09-08T18:33:20.119" v="71" actId="2696"/>
        <pc:sldMkLst>
          <pc:docMk/>
          <pc:sldMk cId="216203706" sldId="292"/>
        </pc:sldMkLst>
      </pc:sldChg>
      <pc:sldChg chg="del">
        <pc:chgData name="Moore, Jacob Preston" userId="fdd3fd0f-c483-48c9-988d-7deb216763fd" providerId="ADAL" clId="{AD12165B-854B-4280-BDEF-29569724CDFB}" dt="2020-09-08T18:33:20.099" v="70" actId="2696"/>
        <pc:sldMkLst>
          <pc:docMk/>
          <pc:sldMk cId="986664966" sldId="293"/>
        </pc:sldMkLst>
      </pc:sldChg>
      <pc:sldChg chg="add del">
        <pc:chgData name="Moore, Jacob Preston" userId="fdd3fd0f-c483-48c9-988d-7deb216763fd" providerId="ADAL" clId="{AD12165B-854B-4280-BDEF-29569724CDFB}" dt="2020-09-08T18:33:14.231" v="56" actId="2696"/>
        <pc:sldMkLst>
          <pc:docMk/>
          <pc:sldMk cId="3630657912" sldId="294"/>
        </pc:sldMkLst>
      </pc:sldChg>
      <pc:sldChg chg="add del">
        <pc:chgData name="Moore, Jacob Preston" userId="fdd3fd0f-c483-48c9-988d-7deb216763fd" providerId="ADAL" clId="{AD12165B-854B-4280-BDEF-29569724CDFB}" dt="2020-09-08T18:33:14.289" v="57" actId="2696"/>
        <pc:sldMkLst>
          <pc:docMk/>
          <pc:sldMk cId="4016596011" sldId="295"/>
        </pc:sldMkLst>
      </pc:sldChg>
      <pc:sldChg chg="add del">
        <pc:chgData name="Moore, Jacob Preston" userId="fdd3fd0f-c483-48c9-988d-7deb216763fd" providerId="ADAL" clId="{AD12165B-854B-4280-BDEF-29569724CDFB}" dt="2020-09-08T18:33:14.328" v="58" actId="2696"/>
        <pc:sldMkLst>
          <pc:docMk/>
          <pc:sldMk cId="3074951788" sldId="296"/>
        </pc:sldMkLst>
      </pc:sldChg>
      <pc:sldChg chg="add del">
        <pc:chgData name="Moore, Jacob Preston" userId="fdd3fd0f-c483-48c9-988d-7deb216763fd" providerId="ADAL" clId="{AD12165B-854B-4280-BDEF-29569724CDFB}" dt="2020-09-08T18:33:14.357" v="60" actId="2696"/>
        <pc:sldMkLst>
          <pc:docMk/>
          <pc:sldMk cId="176196951" sldId="298"/>
        </pc:sldMkLst>
      </pc:sldChg>
      <pc:sldChg chg="add del">
        <pc:chgData name="Moore, Jacob Preston" userId="fdd3fd0f-c483-48c9-988d-7deb216763fd" providerId="ADAL" clId="{AD12165B-854B-4280-BDEF-29569724CDFB}" dt="2020-09-08T18:33:14.388" v="61" actId="2696"/>
        <pc:sldMkLst>
          <pc:docMk/>
          <pc:sldMk cId="3476977463" sldId="299"/>
        </pc:sldMkLst>
      </pc:sldChg>
      <pc:sldChg chg="add del">
        <pc:chgData name="Moore, Jacob Preston" userId="fdd3fd0f-c483-48c9-988d-7deb216763fd" providerId="ADAL" clId="{AD12165B-854B-4280-BDEF-29569724CDFB}" dt="2020-09-08T18:33:14.478" v="62" actId="2696"/>
        <pc:sldMkLst>
          <pc:docMk/>
          <pc:sldMk cId="2840506230" sldId="300"/>
        </pc:sldMkLst>
      </pc:sldChg>
      <pc:sldChg chg="add del">
        <pc:chgData name="Moore, Jacob Preston" userId="fdd3fd0f-c483-48c9-988d-7deb216763fd" providerId="ADAL" clId="{AD12165B-854B-4280-BDEF-29569724CDFB}" dt="2020-09-08T18:33:14.657" v="63" actId="2696"/>
        <pc:sldMkLst>
          <pc:docMk/>
          <pc:sldMk cId="3015514237" sldId="301"/>
        </pc:sldMkLst>
      </pc:sldChg>
      <pc:sldChg chg="add del">
        <pc:chgData name="Moore, Jacob Preston" userId="fdd3fd0f-c483-48c9-988d-7deb216763fd" providerId="ADAL" clId="{AD12165B-854B-4280-BDEF-29569724CDFB}" dt="2020-09-08T18:33:14.755" v="64" actId="2696"/>
        <pc:sldMkLst>
          <pc:docMk/>
          <pc:sldMk cId="3960149884" sldId="302"/>
        </pc:sldMkLst>
      </pc:sldChg>
      <pc:sldChg chg="add del">
        <pc:chgData name="Moore, Jacob Preston" userId="fdd3fd0f-c483-48c9-988d-7deb216763fd" providerId="ADAL" clId="{AD12165B-854B-4280-BDEF-29569724CDFB}" dt="2020-09-08T18:33:14.343" v="59" actId="2696"/>
        <pc:sldMkLst>
          <pc:docMk/>
          <pc:sldMk cId="2622681349" sldId="303"/>
        </pc:sldMkLst>
      </pc:sldChg>
      <pc:sldChg chg="add del">
        <pc:chgData name="Moore, Jacob Preston" userId="fdd3fd0f-c483-48c9-988d-7deb216763fd" providerId="ADAL" clId="{AD12165B-854B-4280-BDEF-29569724CDFB}" dt="2020-09-08T18:33:14.768" v="65" actId="2696"/>
        <pc:sldMkLst>
          <pc:docMk/>
          <pc:sldMk cId="2667602323" sldId="304"/>
        </pc:sldMkLst>
      </pc:sldChg>
      <pc:sldChg chg="add del">
        <pc:chgData name="Moore, Jacob Preston" userId="fdd3fd0f-c483-48c9-988d-7deb216763fd" providerId="ADAL" clId="{AD12165B-854B-4280-BDEF-29569724CDFB}" dt="2020-09-08T18:33:14.785" v="66" actId="2696"/>
        <pc:sldMkLst>
          <pc:docMk/>
          <pc:sldMk cId="1969686284" sldId="305"/>
        </pc:sldMkLst>
      </pc:sldChg>
      <pc:sldChg chg="add del">
        <pc:chgData name="Moore, Jacob Preston" userId="fdd3fd0f-c483-48c9-988d-7deb216763fd" providerId="ADAL" clId="{AD12165B-854B-4280-BDEF-29569724CDFB}" dt="2020-09-08T18:33:14.794" v="67" actId="2696"/>
        <pc:sldMkLst>
          <pc:docMk/>
          <pc:sldMk cId="2707484841" sldId="306"/>
        </pc:sldMkLst>
      </pc:sldChg>
      <pc:sldChg chg="del">
        <pc:chgData name="Moore, Jacob Preston" userId="fdd3fd0f-c483-48c9-988d-7deb216763fd" providerId="ADAL" clId="{AD12165B-854B-4280-BDEF-29569724CDFB}" dt="2020-09-08T18:32:50.758" v="48" actId="2696"/>
        <pc:sldMkLst>
          <pc:docMk/>
          <pc:sldMk cId="3868270125" sldId="310"/>
        </pc:sldMkLst>
      </pc:sldChg>
      <pc:sldChg chg="del">
        <pc:chgData name="Moore, Jacob Preston" userId="fdd3fd0f-c483-48c9-988d-7deb216763fd" providerId="ADAL" clId="{AD12165B-854B-4280-BDEF-29569724CDFB}" dt="2020-09-08T18:33:20.136" v="72" actId="2696"/>
        <pc:sldMkLst>
          <pc:docMk/>
          <pc:sldMk cId="641957629" sldId="311"/>
        </pc:sldMkLst>
      </pc:sldChg>
      <pc:sldChg chg="del">
        <pc:chgData name="Moore, Jacob Preston" userId="fdd3fd0f-c483-48c9-988d-7deb216763fd" providerId="ADAL" clId="{AD12165B-854B-4280-BDEF-29569724CDFB}" dt="2020-09-08T18:33:20.150" v="73" actId="2696"/>
        <pc:sldMkLst>
          <pc:docMk/>
          <pc:sldMk cId="2464986715" sldId="312"/>
        </pc:sldMkLst>
      </pc:sldChg>
      <pc:sldChg chg="del">
        <pc:chgData name="Moore, Jacob Preston" userId="fdd3fd0f-c483-48c9-988d-7deb216763fd" providerId="ADAL" clId="{AD12165B-854B-4280-BDEF-29569724CDFB}" dt="2020-09-08T18:32:50.934" v="51" actId="2696"/>
        <pc:sldMkLst>
          <pc:docMk/>
          <pc:sldMk cId="1567140394" sldId="315"/>
        </pc:sldMkLst>
      </pc:sldChg>
      <pc:sldChg chg="del">
        <pc:chgData name="Moore, Jacob Preston" userId="fdd3fd0f-c483-48c9-988d-7deb216763fd" providerId="ADAL" clId="{AD12165B-854B-4280-BDEF-29569724CDFB}" dt="2020-09-08T18:33:20.165" v="74" actId="2696"/>
        <pc:sldMkLst>
          <pc:docMk/>
          <pc:sldMk cId="2037797371" sldId="316"/>
        </pc:sldMkLst>
      </pc:sldChg>
      <pc:sldChg chg="del">
        <pc:chgData name="Moore, Jacob Preston" userId="fdd3fd0f-c483-48c9-988d-7deb216763fd" providerId="ADAL" clId="{AD12165B-854B-4280-BDEF-29569724CDFB}" dt="2020-09-08T18:33:20.175" v="75" actId="2696"/>
        <pc:sldMkLst>
          <pc:docMk/>
          <pc:sldMk cId="1635752187" sldId="318"/>
        </pc:sldMkLst>
      </pc:sldChg>
      <pc:sldChg chg="add">
        <pc:chgData name="Moore, Jacob Preston" userId="fdd3fd0f-c483-48c9-988d-7deb216763fd" providerId="ADAL" clId="{AD12165B-854B-4280-BDEF-29569724CDFB}" dt="2020-09-08T18:32:53.512" v="52"/>
        <pc:sldMkLst>
          <pc:docMk/>
          <pc:sldMk cId="2746900517" sldId="319"/>
        </pc:sldMkLst>
      </pc:sldChg>
      <pc:sldChg chg="add del">
        <pc:chgData name="Moore, Jacob Preston" userId="fdd3fd0f-c483-48c9-988d-7deb216763fd" providerId="ADAL" clId="{AD12165B-854B-4280-BDEF-29569724CDFB}" dt="2020-09-08T18:33:27.592" v="77" actId="2696"/>
        <pc:sldMkLst>
          <pc:docMk/>
          <pc:sldMk cId="464063701" sldId="320"/>
        </pc:sldMkLst>
      </pc:sldChg>
      <pc:sldChg chg="modSp add">
        <pc:chgData name="Moore, Jacob Preston" userId="fdd3fd0f-c483-48c9-988d-7deb216763fd" providerId="ADAL" clId="{AD12165B-854B-4280-BDEF-29569724CDFB}" dt="2020-09-08T18:33:41.069" v="96" actId="20577"/>
        <pc:sldMkLst>
          <pc:docMk/>
          <pc:sldMk cId="3128609627" sldId="320"/>
        </pc:sldMkLst>
        <pc:spChg chg="mod">
          <ac:chgData name="Moore, Jacob Preston" userId="fdd3fd0f-c483-48c9-988d-7deb216763fd" providerId="ADAL" clId="{AD12165B-854B-4280-BDEF-29569724CDFB}" dt="2020-09-08T18:33:41.069" v="96" actId="20577"/>
          <ac:spMkLst>
            <pc:docMk/>
            <pc:sldMk cId="3128609627" sldId="320"/>
            <ac:spMk id="2" creationId="{00000000-0000-0000-0000-000000000000}"/>
          </ac:spMkLst>
        </pc:spChg>
      </pc:sldChg>
      <pc:sldChg chg="add del">
        <pc:chgData name="Moore, Jacob Preston" userId="fdd3fd0f-c483-48c9-988d-7deb216763fd" providerId="ADAL" clId="{AD12165B-854B-4280-BDEF-29569724CDFB}" dt="2020-09-08T18:33:14.098" v="53" actId="2696"/>
        <pc:sldMkLst>
          <pc:docMk/>
          <pc:sldMk cId="1026979475" sldId="321"/>
        </pc:sldMkLst>
      </pc:sldChg>
      <pc:sldChg chg="add del">
        <pc:chgData name="Moore, Jacob Preston" userId="fdd3fd0f-c483-48c9-988d-7deb216763fd" providerId="ADAL" clId="{AD12165B-854B-4280-BDEF-29569724CDFB}" dt="2020-09-08T19:01:26.223" v="979" actId="2696"/>
        <pc:sldMkLst>
          <pc:docMk/>
          <pc:sldMk cId="2931494124" sldId="321"/>
        </pc:sldMkLst>
      </pc:sldChg>
      <pc:sldChg chg="add del">
        <pc:chgData name="Moore, Jacob Preston" userId="fdd3fd0f-c483-48c9-988d-7deb216763fd" providerId="ADAL" clId="{AD12165B-854B-4280-BDEF-29569724CDFB}" dt="2020-09-08T18:33:14.146" v="54" actId="2696"/>
        <pc:sldMkLst>
          <pc:docMk/>
          <pc:sldMk cId="1963537948" sldId="322"/>
        </pc:sldMkLst>
      </pc:sldChg>
      <pc:sldChg chg="add del">
        <pc:chgData name="Moore, Jacob Preston" userId="fdd3fd0f-c483-48c9-988d-7deb216763fd" providerId="ADAL" clId="{AD12165B-854B-4280-BDEF-29569724CDFB}" dt="2020-09-08T18:33:14.184" v="55" actId="2696"/>
        <pc:sldMkLst>
          <pc:docMk/>
          <pc:sldMk cId="3060521943" sldId="323"/>
        </pc:sldMkLst>
      </pc:sldChg>
    </pc:docChg>
  </pc:docChgLst>
  <pc:docChgLst>
    <pc:chgData name="Moore, Jacob Preston" userId="fdd3fd0f-c483-48c9-988d-7deb216763fd" providerId="ADAL" clId="{A59CBCED-7092-4544-9E0C-8C935690C011}"/>
    <pc:docChg chg="modSld">
      <pc:chgData name="Moore, Jacob Preston" userId="fdd3fd0f-c483-48c9-988d-7deb216763fd" providerId="ADAL" clId="{A59CBCED-7092-4544-9E0C-8C935690C011}" dt="2020-09-24T14:14:30.924" v="0" actId="1036"/>
      <pc:docMkLst>
        <pc:docMk/>
      </pc:docMkLst>
      <pc:sldChg chg="modSp">
        <pc:chgData name="Moore, Jacob Preston" userId="fdd3fd0f-c483-48c9-988d-7deb216763fd" providerId="ADAL" clId="{A59CBCED-7092-4544-9E0C-8C935690C011}" dt="2020-09-24T14:14:30.924" v="0" actId="1036"/>
        <pc:sldMkLst>
          <pc:docMk/>
          <pc:sldMk cId="2746900517" sldId="319"/>
        </pc:sldMkLst>
        <pc:picChg chg="mod">
          <ac:chgData name="Moore, Jacob Preston" userId="fdd3fd0f-c483-48c9-988d-7deb216763fd" providerId="ADAL" clId="{A59CBCED-7092-4544-9E0C-8C935690C011}" dt="2020-09-24T14:14:30.924" v="0" actId="1036"/>
          <ac:picMkLst>
            <pc:docMk/>
            <pc:sldMk cId="2746900517" sldId="319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Statically Equivalent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Equivalent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sets of forces are considered </a:t>
            </a:r>
            <a:r>
              <a:rPr lang="en-US" b="1" dirty="0"/>
              <a:t>statically equivalent</a:t>
            </a:r>
            <a:r>
              <a:rPr lang="en-US" dirty="0"/>
              <a:t> if they cause either the same linear and angular accelerations, or if they would cause the same set of reaction forces and moments when applied to a body.</a:t>
            </a:r>
          </a:p>
          <a:p>
            <a:r>
              <a:rPr lang="en-US" dirty="0"/>
              <a:t>In this way the two sets of forces are considered </a:t>
            </a:r>
            <a:r>
              <a:rPr lang="en-US" b="1" dirty="0"/>
              <a:t>interchangeable</a:t>
            </a:r>
            <a:r>
              <a:rPr lang="en-US" dirty="0"/>
              <a:t> for </a:t>
            </a:r>
            <a:r>
              <a:rPr lang="en-US" b="1" dirty="0"/>
              <a:t>statics</a:t>
            </a:r>
            <a:r>
              <a:rPr lang="en-US" dirty="0"/>
              <a:t> or </a:t>
            </a:r>
            <a:r>
              <a:rPr lang="en-US" b="1" dirty="0"/>
              <a:t>dynamics</a:t>
            </a:r>
            <a:r>
              <a:rPr lang="en-US" dirty="0"/>
              <a:t> problems.</a:t>
            </a:r>
          </a:p>
          <a:p>
            <a:pPr lvl="1"/>
            <a:r>
              <a:rPr lang="en-US" dirty="0"/>
              <a:t>In engineering analysis, we will often use statically equivalent systems to replace a complex set of forces with a much simpler, single force or a force and moment to make later analysis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Equivalent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Statically Equivalent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5" y="1390650"/>
            <a:ext cx="752253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if Sets of Forces Are Statically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if two sets of forces are statically equivalent, we have several options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could determine the accelerations caused by each set of forces and compare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could determine the reaction forces caused by each set of forces and compare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We could add all the force vectors in each case and compare and determine the net moment about the same point in each case and compare.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Statically Equivalent Systems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Determine if the two sets of forces are statically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971841" cy="38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0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Statically Equivalent Systems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Determine if the two sets of forces are statically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276600"/>
            <a:ext cx="5562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286000" y="3581399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248400" y="3592284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0" y="25908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4600" y="382088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382088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367937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14600" y="397328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37856" y="37890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739" y="3778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1000" y="2689552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lbs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76400" y="5475516"/>
            <a:ext cx="5562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286000" y="5780315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248400" y="5791200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67200" y="4572000"/>
            <a:ext cx="0" cy="9035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14600" y="601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77000" y="601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67198" y="587828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676400" y="6172200"/>
            <a:ext cx="4800600" cy="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12939" y="59879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ft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1739" y="59770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25843" y="4789714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lbs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76400" y="5780314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5043" y="5802868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 lbs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025" y="59879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204229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F70A-B27F-47C7-8D49-F7D38F74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Statically Equivalent Systems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A2D8-A6A5-4924-AC64-A2AD421D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059552" cy="12860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alternate sets of forces are shown on a car. Determine if the two sets of forces are statically equivalent.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6E9A-0EEA-4A16-B694-750AC08A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http://9pixs.com/wp-content/uploads/2014/06/clip-art-car_1404139436.jpg">
            <a:extLst>
              <a:ext uri="{FF2B5EF4-FFF2-40B4-BE49-F238E27FC236}">
                <a16:creationId xmlns:a16="http://schemas.microsoft.com/office/drawing/2014/main" id="{2B2EFD60-F69C-436C-9AFC-15BC4C5A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" y="4021529"/>
            <a:ext cx="3651365" cy="12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C6E1D7-D279-4E03-A320-BCA849A6BADF}"/>
              </a:ext>
            </a:extLst>
          </p:cNvPr>
          <p:cNvCxnSpPr>
            <a:cxnSpLocks/>
          </p:cNvCxnSpPr>
          <p:nvPr/>
        </p:nvCxnSpPr>
        <p:spPr>
          <a:xfrm flipH="1" flipV="1">
            <a:off x="923428" y="5202683"/>
            <a:ext cx="13455" cy="514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80751-0784-4E08-B4F3-C113E04DDB57}"/>
              </a:ext>
            </a:extLst>
          </p:cNvPr>
          <p:cNvCxnSpPr>
            <a:cxnSpLocks/>
          </p:cNvCxnSpPr>
          <p:nvPr/>
        </p:nvCxnSpPr>
        <p:spPr>
          <a:xfrm flipV="1">
            <a:off x="3049410" y="5174108"/>
            <a:ext cx="0" cy="738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E9571E-D87F-48A6-BB37-DBF8F315E684}"/>
              </a:ext>
            </a:extLst>
          </p:cNvPr>
          <p:cNvCxnSpPr>
            <a:cxnSpLocks/>
          </p:cNvCxnSpPr>
          <p:nvPr/>
        </p:nvCxnSpPr>
        <p:spPr>
          <a:xfrm flipH="1" flipV="1">
            <a:off x="2619698" y="5182608"/>
            <a:ext cx="397906" cy="11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F99665-ABFE-40B3-B857-4879061712B9}"/>
              </a:ext>
            </a:extLst>
          </p:cNvPr>
          <p:cNvCxnSpPr>
            <a:cxnSpLocks/>
          </p:cNvCxnSpPr>
          <p:nvPr/>
        </p:nvCxnSpPr>
        <p:spPr>
          <a:xfrm flipH="1" flipV="1">
            <a:off x="461343" y="5193825"/>
            <a:ext cx="462085" cy="17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7A45A2-3751-4E22-940C-A635A174FC39}"/>
              </a:ext>
            </a:extLst>
          </p:cNvPr>
          <p:cNvSpPr txBox="1"/>
          <p:nvPr/>
        </p:nvSpPr>
        <p:spPr>
          <a:xfrm>
            <a:off x="0" y="5248275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lbs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9E8FB-CA4C-4F2B-89F6-561E64858744}"/>
              </a:ext>
            </a:extLst>
          </p:cNvPr>
          <p:cNvSpPr txBox="1"/>
          <p:nvPr/>
        </p:nvSpPr>
        <p:spPr>
          <a:xfrm>
            <a:off x="2189147" y="5240893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lbs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47D80D-F77E-4DF8-967D-781243CD38DF}"/>
              </a:ext>
            </a:extLst>
          </p:cNvPr>
          <p:cNvSpPr/>
          <p:nvPr/>
        </p:nvSpPr>
        <p:spPr>
          <a:xfrm>
            <a:off x="2014995" y="4638675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BB483-1B34-4102-A028-70438A4254B5}"/>
              </a:ext>
            </a:extLst>
          </p:cNvPr>
          <p:cNvSpPr txBox="1"/>
          <p:nvPr/>
        </p:nvSpPr>
        <p:spPr>
          <a:xfrm>
            <a:off x="2059273" y="433413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C6EB4-74AD-43F6-892C-87CC71EDA038}"/>
              </a:ext>
            </a:extLst>
          </p:cNvPr>
          <p:cNvCxnSpPr>
            <a:cxnSpLocks/>
          </p:cNvCxnSpPr>
          <p:nvPr/>
        </p:nvCxnSpPr>
        <p:spPr>
          <a:xfrm flipH="1" flipV="1">
            <a:off x="923428" y="3478768"/>
            <a:ext cx="0" cy="172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E17B50-1E7C-4BB7-AB11-B5C1973C40F7}"/>
              </a:ext>
            </a:extLst>
          </p:cNvPr>
          <p:cNvCxnSpPr>
            <a:cxnSpLocks/>
          </p:cNvCxnSpPr>
          <p:nvPr/>
        </p:nvCxnSpPr>
        <p:spPr>
          <a:xfrm>
            <a:off x="936883" y="3746852"/>
            <a:ext cx="20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227E24-2C30-4A19-A3D5-4934435C34EB}"/>
              </a:ext>
            </a:extLst>
          </p:cNvPr>
          <p:cNvCxnSpPr>
            <a:cxnSpLocks/>
          </p:cNvCxnSpPr>
          <p:nvPr/>
        </p:nvCxnSpPr>
        <p:spPr>
          <a:xfrm flipV="1">
            <a:off x="2133154" y="4657725"/>
            <a:ext cx="217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E272A5-06EB-466A-B9EE-E23C9F2CDB39}"/>
              </a:ext>
            </a:extLst>
          </p:cNvPr>
          <p:cNvCxnSpPr>
            <a:cxnSpLocks/>
          </p:cNvCxnSpPr>
          <p:nvPr/>
        </p:nvCxnSpPr>
        <p:spPr>
          <a:xfrm>
            <a:off x="3005595" y="5182608"/>
            <a:ext cx="1367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569C33-9EE1-4ABE-9630-D92A70114A91}"/>
              </a:ext>
            </a:extLst>
          </p:cNvPr>
          <p:cNvCxnSpPr>
            <a:cxnSpLocks/>
          </p:cNvCxnSpPr>
          <p:nvPr/>
        </p:nvCxnSpPr>
        <p:spPr>
          <a:xfrm>
            <a:off x="4068585" y="4657725"/>
            <a:ext cx="0" cy="54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FC0B3-2E1A-4126-9979-8108E38EBC2F}"/>
              </a:ext>
            </a:extLst>
          </p:cNvPr>
          <p:cNvSpPr txBox="1"/>
          <p:nvPr/>
        </p:nvSpPr>
        <p:spPr>
          <a:xfrm>
            <a:off x="1237784" y="357401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3437D-EE1E-4DBE-9DA0-574FCF8A3BA3}"/>
              </a:ext>
            </a:extLst>
          </p:cNvPr>
          <p:cNvSpPr txBox="1"/>
          <p:nvPr/>
        </p:nvSpPr>
        <p:spPr>
          <a:xfrm>
            <a:off x="2306462" y="3583935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89CFF-66A7-4768-A372-5047FF0F9F5E}"/>
              </a:ext>
            </a:extLst>
          </p:cNvPr>
          <p:cNvSpPr txBox="1"/>
          <p:nvPr/>
        </p:nvSpPr>
        <p:spPr>
          <a:xfrm>
            <a:off x="3808689" y="4724893"/>
            <a:ext cx="67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3EE16-55EB-4D01-81A5-C3289EBAF1E5}"/>
              </a:ext>
            </a:extLst>
          </p:cNvPr>
          <p:cNvCxnSpPr>
            <a:cxnSpLocks/>
          </p:cNvCxnSpPr>
          <p:nvPr/>
        </p:nvCxnSpPr>
        <p:spPr>
          <a:xfrm>
            <a:off x="2070240" y="4711184"/>
            <a:ext cx="0" cy="906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FA6671-CE2F-4A7B-9C22-0EF26FCAD275}"/>
              </a:ext>
            </a:extLst>
          </p:cNvPr>
          <p:cNvSpPr txBox="1"/>
          <p:nvPr/>
        </p:nvSpPr>
        <p:spPr>
          <a:xfrm>
            <a:off x="1599687" y="5647390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1400 lbs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59A702-B47C-48CD-A159-A23A04203D91}"/>
              </a:ext>
            </a:extLst>
          </p:cNvPr>
          <p:cNvCxnSpPr>
            <a:cxnSpLocks/>
          </p:cNvCxnSpPr>
          <p:nvPr/>
        </p:nvCxnSpPr>
        <p:spPr>
          <a:xfrm flipH="1" flipV="1">
            <a:off x="3049410" y="3459828"/>
            <a:ext cx="0" cy="172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D504B2-B8C5-4AA1-BF43-6671993AB464}"/>
              </a:ext>
            </a:extLst>
          </p:cNvPr>
          <p:cNvCxnSpPr>
            <a:cxnSpLocks/>
          </p:cNvCxnSpPr>
          <p:nvPr/>
        </p:nvCxnSpPr>
        <p:spPr>
          <a:xfrm flipV="1">
            <a:off x="2060715" y="3478768"/>
            <a:ext cx="9525" cy="110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86000C-323F-45F9-A225-7CFABCB9997E}"/>
              </a:ext>
            </a:extLst>
          </p:cNvPr>
          <p:cNvSpPr txBox="1"/>
          <p:nvPr/>
        </p:nvSpPr>
        <p:spPr>
          <a:xfrm>
            <a:off x="507694" y="5784798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600 lbs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6C62B1-7DD5-4F22-91B7-168E5A8224E0}"/>
              </a:ext>
            </a:extLst>
          </p:cNvPr>
          <p:cNvSpPr txBox="1"/>
          <p:nvPr/>
        </p:nvSpPr>
        <p:spPr>
          <a:xfrm>
            <a:off x="2620247" y="5934615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800 lbs</a:t>
            </a:r>
          </a:p>
        </p:txBody>
      </p:sp>
      <p:pic>
        <p:nvPicPr>
          <p:cNvPr id="57" name="Picture 2" descr="http://9pixs.com/wp-content/uploads/2014/06/clip-art-car_1404139436.jpg">
            <a:extLst>
              <a:ext uri="{FF2B5EF4-FFF2-40B4-BE49-F238E27FC236}">
                <a16:creationId xmlns:a16="http://schemas.microsoft.com/office/drawing/2014/main" id="{408FBB16-0CEA-4DE5-B9AD-AE010EA7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85" y="3984398"/>
            <a:ext cx="3651365" cy="12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C6128C-82B2-49AD-8D7F-E64DB632DF60}"/>
              </a:ext>
            </a:extLst>
          </p:cNvPr>
          <p:cNvCxnSpPr>
            <a:cxnSpLocks/>
          </p:cNvCxnSpPr>
          <p:nvPr/>
        </p:nvCxnSpPr>
        <p:spPr>
          <a:xfrm flipH="1" flipV="1">
            <a:off x="5571628" y="5165552"/>
            <a:ext cx="13455" cy="514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161BDC-2EEE-44FF-A0C4-3BF9AEF93E63}"/>
              </a:ext>
            </a:extLst>
          </p:cNvPr>
          <p:cNvCxnSpPr>
            <a:cxnSpLocks/>
          </p:cNvCxnSpPr>
          <p:nvPr/>
        </p:nvCxnSpPr>
        <p:spPr>
          <a:xfrm flipV="1">
            <a:off x="7697610" y="5146502"/>
            <a:ext cx="0" cy="738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0D0548-7656-4B24-AF07-383F4FE8C3B3}"/>
              </a:ext>
            </a:extLst>
          </p:cNvPr>
          <p:cNvCxnSpPr>
            <a:cxnSpLocks/>
          </p:cNvCxnSpPr>
          <p:nvPr/>
        </p:nvCxnSpPr>
        <p:spPr>
          <a:xfrm flipH="1" flipV="1">
            <a:off x="6195890" y="4649535"/>
            <a:ext cx="4620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A9961A0-552B-406B-9BEF-9C40315DA951}"/>
              </a:ext>
            </a:extLst>
          </p:cNvPr>
          <p:cNvSpPr txBox="1"/>
          <p:nvPr/>
        </p:nvSpPr>
        <p:spPr>
          <a:xfrm>
            <a:off x="5497518" y="4422379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lbs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230BDE-58E9-43BF-BBA5-02584DF0D95A}"/>
              </a:ext>
            </a:extLst>
          </p:cNvPr>
          <p:cNvSpPr/>
          <p:nvPr/>
        </p:nvSpPr>
        <p:spPr>
          <a:xfrm>
            <a:off x="6663195" y="4601544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284CF-EE47-4537-9B11-D0C0C24380D4}"/>
              </a:ext>
            </a:extLst>
          </p:cNvPr>
          <p:cNvSpPr txBox="1"/>
          <p:nvPr/>
        </p:nvSpPr>
        <p:spPr>
          <a:xfrm>
            <a:off x="6707473" y="429700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B6914E7-A620-4174-A674-7C2608A6E1CF}"/>
              </a:ext>
            </a:extLst>
          </p:cNvPr>
          <p:cNvCxnSpPr>
            <a:cxnSpLocks/>
          </p:cNvCxnSpPr>
          <p:nvPr/>
        </p:nvCxnSpPr>
        <p:spPr>
          <a:xfrm flipH="1" flipV="1">
            <a:off x="5571628" y="3441637"/>
            <a:ext cx="0" cy="172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718285-5370-4B2E-9A33-492A8E9B7FB5}"/>
              </a:ext>
            </a:extLst>
          </p:cNvPr>
          <p:cNvCxnSpPr>
            <a:cxnSpLocks/>
          </p:cNvCxnSpPr>
          <p:nvPr/>
        </p:nvCxnSpPr>
        <p:spPr>
          <a:xfrm>
            <a:off x="5585380" y="3691321"/>
            <a:ext cx="20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27B1EA-8D0F-4B59-8807-1503537FFB64}"/>
              </a:ext>
            </a:extLst>
          </p:cNvPr>
          <p:cNvCxnSpPr>
            <a:cxnSpLocks/>
          </p:cNvCxnSpPr>
          <p:nvPr/>
        </p:nvCxnSpPr>
        <p:spPr>
          <a:xfrm flipV="1">
            <a:off x="6781354" y="4620594"/>
            <a:ext cx="217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C3FE9D-2A44-4650-8C8E-4C42BB9BE132}"/>
              </a:ext>
            </a:extLst>
          </p:cNvPr>
          <p:cNvCxnSpPr>
            <a:cxnSpLocks/>
          </p:cNvCxnSpPr>
          <p:nvPr/>
        </p:nvCxnSpPr>
        <p:spPr>
          <a:xfrm>
            <a:off x="8716785" y="4620594"/>
            <a:ext cx="0" cy="54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2FAA45-F4AA-4313-B55D-84DF9D84236F}"/>
              </a:ext>
            </a:extLst>
          </p:cNvPr>
          <p:cNvSpPr txBox="1"/>
          <p:nvPr/>
        </p:nvSpPr>
        <p:spPr>
          <a:xfrm>
            <a:off x="5885984" y="353688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ft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8D1FCE-141B-4065-8849-A9E16AD1056B}"/>
              </a:ext>
            </a:extLst>
          </p:cNvPr>
          <p:cNvSpPr txBox="1"/>
          <p:nvPr/>
        </p:nvSpPr>
        <p:spPr>
          <a:xfrm>
            <a:off x="6954662" y="354680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DB267A-D49E-4A66-8D63-C4F1DD5DBFC9}"/>
              </a:ext>
            </a:extLst>
          </p:cNvPr>
          <p:cNvSpPr txBox="1"/>
          <p:nvPr/>
        </p:nvSpPr>
        <p:spPr>
          <a:xfrm>
            <a:off x="8456889" y="4687762"/>
            <a:ext cx="67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C96FAB8-7F8E-47CA-8B8C-C7F13C523AE0}"/>
              </a:ext>
            </a:extLst>
          </p:cNvPr>
          <p:cNvCxnSpPr>
            <a:cxnSpLocks/>
          </p:cNvCxnSpPr>
          <p:nvPr/>
        </p:nvCxnSpPr>
        <p:spPr>
          <a:xfrm>
            <a:off x="6718440" y="4674053"/>
            <a:ext cx="0" cy="906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69561A-F457-4D2F-9A77-2D7403F5A4D8}"/>
              </a:ext>
            </a:extLst>
          </p:cNvPr>
          <p:cNvSpPr txBox="1"/>
          <p:nvPr/>
        </p:nvSpPr>
        <p:spPr>
          <a:xfrm>
            <a:off x="6247887" y="5610259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1400 lbs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0FCED9-4E6E-4CF8-9534-4D12D65152D6}"/>
              </a:ext>
            </a:extLst>
          </p:cNvPr>
          <p:cNvCxnSpPr>
            <a:cxnSpLocks/>
          </p:cNvCxnSpPr>
          <p:nvPr/>
        </p:nvCxnSpPr>
        <p:spPr>
          <a:xfrm flipH="1" flipV="1">
            <a:off x="7697610" y="3422697"/>
            <a:ext cx="0" cy="172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ABF5F8-004A-4215-815D-AD8B2035F282}"/>
              </a:ext>
            </a:extLst>
          </p:cNvPr>
          <p:cNvCxnSpPr>
            <a:cxnSpLocks/>
          </p:cNvCxnSpPr>
          <p:nvPr/>
        </p:nvCxnSpPr>
        <p:spPr>
          <a:xfrm flipV="1">
            <a:off x="6708915" y="3441637"/>
            <a:ext cx="9525" cy="110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12A23-5E43-4512-B03C-52A290AEC846}"/>
              </a:ext>
            </a:extLst>
          </p:cNvPr>
          <p:cNvSpPr txBox="1"/>
          <p:nvPr/>
        </p:nvSpPr>
        <p:spPr>
          <a:xfrm>
            <a:off x="5155894" y="5747667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600 lbs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DB1404-24B0-4C3B-86FF-70493DB0B826}"/>
              </a:ext>
            </a:extLst>
          </p:cNvPr>
          <p:cNvSpPr txBox="1"/>
          <p:nvPr/>
        </p:nvSpPr>
        <p:spPr>
          <a:xfrm>
            <a:off x="7262377" y="5955412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800 lbs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79484-25B4-4A3E-B469-0ABD3AABD84A}"/>
              </a:ext>
            </a:extLst>
          </p:cNvPr>
          <p:cNvCxnSpPr>
            <a:cxnSpLocks/>
          </p:cNvCxnSpPr>
          <p:nvPr/>
        </p:nvCxnSpPr>
        <p:spPr>
          <a:xfrm flipV="1">
            <a:off x="7673420" y="5182608"/>
            <a:ext cx="1278113" cy="1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F286-C993-469D-B3DA-C304AA4C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Statically Equivalent Systems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2CB0-4B0B-47C5-82B0-B4C62E0B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valve handle as shown below is subjected to two sets of forces and moments. Determine if the two sets of forces and moments are statically equivalent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AF5E6-677C-4791-BF0E-7186C5B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A78C90-EE08-4978-93F5-E1069BA8A02B}"/>
              </a:ext>
            </a:extLst>
          </p:cNvPr>
          <p:cNvGrpSpPr/>
          <p:nvPr/>
        </p:nvGrpSpPr>
        <p:grpSpPr>
          <a:xfrm>
            <a:off x="1066800" y="3429000"/>
            <a:ext cx="2743200" cy="2743200"/>
            <a:chOff x="933450" y="3433762"/>
            <a:chExt cx="2743200" cy="2743200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59CFCD19-6078-42A1-BEB1-59E201198573}"/>
                </a:ext>
              </a:extLst>
            </p:cNvPr>
            <p:cNvSpPr/>
            <p:nvPr/>
          </p:nvSpPr>
          <p:spPr>
            <a:xfrm>
              <a:off x="933450" y="3433762"/>
              <a:ext cx="2743200" cy="2743200"/>
            </a:xfrm>
            <a:prstGeom prst="donut">
              <a:avLst>
                <a:gd name="adj" fmla="val 90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Star: 6 Points 6">
              <a:extLst>
                <a:ext uri="{FF2B5EF4-FFF2-40B4-BE49-F238E27FC236}">
                  <a16:creationId xmlns:a16="http://schemas.microsoft.com/office/drawing/2014/main" id="{11AFDE4D-7577-455A-BEF7-6EA6A92B14E1}"/>
                </a:ext>
              </a:extLst>
            </p:cNvPr>
            <p:cNvSpPr/>
            <p:nvPr/>
          </p:nvSpPr>
          <p:spPr>
            <a:xfrm>
              <a:off x="1207770" y="3662362"/>
              <a:ext cx="2194560" cy="2286000"/>
            </a:xfrm>
            <a:prstGeom prst="star6">
              <a:avLst>
                <a:gd name="adj" fmla="val 0"/>
                <a:gd name="hf" fmla="val 115470"/>
              </a:avLst>
            </a:prstGeom>
            <a:ln w="1905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56AF3-02A8-4067-B58C-9ABB4ECA23AC}"/>
              </a:ext>
            </a:extLst>
          </p:cNvPr>
          <p:cNvCxnSpPr>
            <a:cxnSpLocks/>
          </p:cNvCxnSpPr>
          <p:nvPr/>
        </p:nvCxnSpPr>
        <p:spPr>
          <a:xfrm flipH="1" flipV="1">
            <a:off x="2400300" y="6200774"/>
            <a:ext cx="80581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A57572-06AC-4FE8-BD18-9BB0E0896D7B}"/>
              </a:ext>
            </a:extLst>
          </p:cNvPr>
          <p:cNvCxnSpPr>
            <a:cxnSpLocks/>
          </p:cNvCxnSpPr>
          <p:nvPr/>
        </p:nvCxnSpPr>
        <p:spPr>
          <a:xfrm>
            <a:off x="209550" y="342900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94C1B0-2B60-447F-910B-F8622DED4C2D}"/>
              </a:ext>
            </a:extLst>
          </p:cNvPr>
          <p:cNvSpPr txBox="1"/>
          <p:nvPr/>
        </p:nvSpPr>
        <p:spPr>
          <a:xfrm>
            <a:off x="3253565" y="601610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9D4865-6A2D-4928-9FD3-33BF654A268C}"/>
              </a:ext>
            </a:extLst>
          </p:cNvPr>
          <p:cNvCxnSpPr>
            <a:cxnSpLocks/>
          </p:cNvCxnSpPr>
          <p:nvPr/>
        </p:nvCxnSpPr>
        <p:spPr>
          <a:xfrm>
            <a:off x="209550" y="6200774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539AEF-815D-4FC2-9E62-9B5ECEC1A46A}"/>
              </a:ext>
            </a:extLst>
          </p:cNvPr>
          <p:cNvCxnSpPr>
            <a:cxnSpLocks/>
          </p:cNvCxnSpPr>
          <p:nvPr/>
        </p:nvCxnSpPr>
        <p:spPr>
          <a:xfrm>
            <a:off x="685800" y="3429000"/>
            <a:ext cx="0" cy="277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B6DD15-56A6-4BDC-A3AE-1BB07CBFAE9B}"/>
              </a:ext>
            </a:extLst>
          </p:cNvPr>
          <p:cNvSpPr txBox="1"/>
          <p:nvPr/>
        </p:nvSpPr>
        <p:spPr>
          <a:xfrm>
            <a:off x="314325" y="545889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 cm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5CBB81-9283-4435-BA00-A2122C687D79}"/>
              </a:ext>
            </a:extLst>
          </p:cNvPr>
          <p:cNvCxnSpPr>
            <a:cxnSpLocks/>
          </p:cNvCxnSpPr>
          <p:nvPr/>
        </p:nvCxnSpPr>
        <p:spPr>
          <a:xfrm flipV="1">
            <a:off x="1594485" y="3414713"/>
            <a:ext cx="80581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6C6D340-6032-4DA1-B64B-571B68DBBD06}"/>
              </a:ext>
            </a:extLst>
          </p:cNvPr>
          <p:cNvSpPr txBox="1"/>
          <p:nvPr/>
        </p:nvSpPr>
        <p:spPr>
          <a:xfrm>
            <a:off x="1066800" y="295781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9CDF4C-2969-47E2-8FB8-143E30DE73A5}"/>
              </a:ext>
            </a:extLst>
          </p:cNvPr>
          <p:cNvGrpSpPr/>
          <p:nvPr/>
        </p:nvGrpSpPr>
        <p:grpSpPr>
          <a:xfrm>
            <a:off x="5571346" y="3425310"/>
            <a:ext cx="2743200" cy="2743200"/>
            <a:chOff x="933450" y="3433762"/>
            <a:chExt cx="2743200" cy="2743200"/>
          </a:xfrm>
        </p:grpSpPr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3A90422E-F1FB-41E9-97E5-CDEC8CD68601}"/>
                </a:ext>
              </a:extLst>
            </p:cNvPr>
            <p:cNvSpPr/>
            <p:nvPr/>
          </p:nvSpPr>
          <p:spPr>
            <a:xfrm>
              <a:off x="933450" y="3433762"/>
              <a:ext cx="2743200" cy="2743200"/>
            </a:xfrm>
            <a:prstGeom prst="donut">
              <a:avLst>
                <a:gd name="adj" fmla="val 90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Star: 6 Points 29">
              <a:extLst>
                <a:ext uri="{FF2B5EF4-FFF2-40B4-BE49-F238E27FC236}">
                  <a16:creationId xmlns:a16="http://schemas.microsoft.com/office/drawing/2014/main" id="{85B63F1A-5794-4CAA-9571-CAC7BD04E7A8}"/>
                </a:ext>
              </a:extLst>
            </p:cNvPr>
            <p:cNvSpPr/>
            <p:nvPr/>
          </p:nvSpPr>
          <p:spPr>
            <a:xfrm>
              <a:off x="1207770" y="3662362"/>
              <a:ext cx="2194560" cy="2286000"/>
            </a:xfrm>
            <a:prstGeom prst="star6">
              <a:avLst>
                <a:gd name="adj" fmla="val 0"/>
                <a:gd name="hf" fmla="val 115470"/>
              </a:avLst>
            </a:prstGeom>
            <a:ln w="1905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07F86E-F256-4E86-B821-EB217A8EC0A3}"/>
              </a:ext>
            </a:extLst>
          </p:cNvPr>
          <p:cNvCxnSpPr>
            <a:cxnSpLocks/>
          </p:cNvCxnSpPr>
          <p:nvPr/>
        </p:nvCxnSpPr>
        <p:spPr>
          <a:xfrm>
            <a:off x="6261821" y="6200002"/>
            <a:ext cx="6430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CF9F8A-3781-418B-AEB3-AA57D0F7346C}"/>
              </a:ext>
            </a:extLst>
          </p:cNvPr>
          <p:cNvCxnSpPr>
            <a:cxnSpLocks/>
          </p:cNvCxnSpPr>
          <p:nvPr/>
        </p:nvCxnSpPr>
        <p:spPr>
          <a:xfrm>
            <a:off x="4714096" y="342531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BFCDCA-9EBA-4D9A-AAFA-DD258D2ECA73}"/>
              </a:ext>
            </a:extLst>
          </p:cNvPr>
          <p:cNvSpPr txBox="1"/>
          <p:nvPr/>
        </p:nvSpPr>
        <p:spPr>
          <a:xfrm>
            <a:off x="5867572" y="621244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FA8C85-6A87-495B-B216-4A9E6B6DE04F}"/>
              </a:ext>
            </a:extLst>
          </p:cNvPr>
          <p:cNvCxnSpPr>
            <a:cxnSpLocks/>
          </p:cNvCxnSpPr>
          <p:nvPr/>
        </p:nvCxnSpPr>
        <p:spPr>
          <a:xfrm>
            <a:off x="4714096" y="6197084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880E90-9565-4045-A98E-63F52FC34150}"/>
              </a:ext>
            </a:extLst>
          </p:cNvPr>
          <p:cNvCxnSpPr>
            <a:cxnSpLocks/>
          </p:cNvCxnSpPr>
          <p:nvPr/>
        </p:nvCxnSpPr>
        <p:spPr>
          <a:xfrm>
            <a:off x="5190346" y="3425310"/>
            <a:ext cx="0" cy="277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7D0D2E-0EB1-4780-A85A-C273980E9741}"/>
              </a:ext>
            </a:extLst>
          </p:cNvPr>
          <p:cNvSpPr txBox="1"/>
          <p:nvPr/>
        </p:nvSpPr>
        <p:spPr>
          <a:xfrm>
            <a:off x="4808868" y="373380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 cm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4B8C64-A3EA-42E1-8F9E-626727EFF590}"/>
              </a:ext>
            </a:extLst>
          </p:cNvPr>
          <p:cNvCxnSpPr>
            <a:cxnSpLocks/>
          </p:cNvCxnSpPr>
          <p:nvPr/>
        </p:nvCxnSpPr>
        <p:spPr>
          <a:xfrm>
            <a:off x="3819525" y="41910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6F981B-E1D5-4D17-867C-635B1BC0B38F}"/>
              </a:ext>
            </a:extLst>
          </p:cNvPr>
          <p:cNvSpPr txBox="1"/>
          <p:nvPr/>
        </p:nvSpPr>
        <p:spPr>
          <a:xfrm>
            <a:off x="3554036" y="3793094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18B9B3-CF38-4849-8948-A00AB57B4936}"/>
              </a:ext>
            </a:extLst>
          </p:cNvPr>
          <p:cNvCxnSpPr>
            <a:cxnSpLocks/>
          </p:cNvCxnSpPr>
          <p:nvPr/>
        </p:nvCxnSpPr>
        <p:spPr>
          <a:xfrm>
            <a:off x="1047750" y="3911085"/>
            <a:ext cx="0" cy="968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1558EB-C6CE-48F3-ACA7-9398079A9035}"/>
              </a:ext>
            </a:extLst>
          </p:cNvPr>
          <p:cNvSpPr txBox="1"/>
          <p:nvPr/>
        </p:nvSpPr>
        <p:spPr>
          <a:xfrm>
            <a:off x="726756" y="352270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C6AFA5-77BD-4D2C-95A9-285F535DEC6D}"/>
              </a:ext>
            </a:extLst>
          </p:cNvPr>
          <p:cNvCxnSpPr>
            <a:cxnSpLocks/>
          </p:cNvCxnSpPr>
          <p:nvPr/>
        </p:nvCxnSpPr>
        <p:spPr>
          <a:xfrm flipH="1" flipV="1">
            <a:off x="5554288" y="4815962"/>
            <a:ext cx="17837" cy="860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A8FB376-16A4-4711-A0A5-063749CA4BC8}"/>
              </a:ext>
            </a:extLst>
          </p:cNvPr>
          <p:cNvSpPr/>
          <p:nvPr/>
        </p:nvSpPr>
        <p:spPr>
          <a:xfrm>
            <a:off x="1751821" y="4129087"/>
            <a:ext cx="1371600" cy="1371600"/>
          </a:xfrm>
          <a:prstGeom prst="arc">
            <a:avLst>
              <a:gd name="adj1" fmla="val 695837"/>
              <a:gd name="adj2" fmla="val 19845284"/>
            </a:avLst>
          </a:prstGeom>
          <a:ln w="38100"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5B920-F4C3-46B3-BB2F-1A390BBAD7CC}"/>
              </a:ext>
            </a:extLst>
          </p:cNvPr>
          <p:cNvCxnSpPr>
            <a:cxnSpLocks/>
          </p:cNvCxnSpPr>
          <p:nvPr/>
        </p:nvCxnSpPr>
        <p:spPr>
          <a:xfrm>
            <a:off x="8313767" y="3793094"/>
            <a:ext cx="10176" cy="1022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3F2D41-C5C8-494F-8635-99739E50FECB}"/>
              </a:ext>
            </a:extLst>
          </p:cNvPr>
          <p:cNvSpPr txBox="1"/>
          <p:nvPr/>
        </p:nvSpPr>
        <p:spPr>
          <a:xfrm>
            <a:off x="8011347" y="34237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B26792-E4F6-4258-880B-0A7C10A12DA5}"/>
              </a:ext>
            </a:extLst>
          </p:cNvPr>
          <p:cNvSpPr txBox="1"/>
          <p:nvPr/>
        </p:nvSpPr>
        <p:spPr>
          <a:xfrm>
            <a:off x="5261092" y="57269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FC31D-A2AE-41D6-A337-093E59252CAB}"/>
              </a:ext>
            </a:extLst>
          </p:cNvPr>
          <p:cNvSpPr txBox="1"/>
          <p:nvPr/>
        </p:nvSpPr>
        <p:spPr>
          <a:xfrm>
            <a:off x="2769959" y="45836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30 Nm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CB3606B-90D7-42EF-8BCF-C03DF0DB0CDD}"/>
              </a:ext>
            </a:extLst>
          </p:cNvPr>
          <p:cNvSpPr/>
          <p:nvPr/>
        </p:nvSpPr>
        <p:spPr>
          <a:xfrm>
            <a:off x="6276196" y="4114800"/>
            <a:ext cx="1371600" cy="1371600"/>
          </a:xfrm>
          <a:prstGeom prst="arc">
            <a:avLst>
              <a:gd name="adj1" fmla="val 695837"/>
              <a:gd name="adj2" fmla="val 19845284"/>
            </a:avLst>
          </a:prstGeom>
          <a:ln w="38100"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29123F-2DBB-49BA-B6F3-8E79AB426173}"/>
              </a:ext>
            </a:extLst>
          </p:cNvPr>
          <p:cNvSpPr txBox="1"/>
          <p:nvPr/>
        </p:nvSpPr>
        <p:spPr>
          <a:xfrm>
            <a:off x="7294334" y="456938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16 Nm</a:t>
            </a:r>
          </a:p>
        </p:txBody>
      </p:sp>
    </p:spTree>
    <p:extLst>
      <p:ext uri="{BB962C8B-B14F-4D97-AF65-F5344CB8AC3E}">
        <p14:creationId xmlns:p14="http://schemas.microsoft.com/office/powerpoint/2010/main" val="3679935338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377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MA_Template</vt:lpstr>
      <vt:lpstr>Statically Equivalent Systems</vt:lpstr>
      <vt:lpstr>Statically Equivalent Systems</vt:lpstr>
      <vt:lpstr>Statically Equivalent Systems</vt:lpstr>
      <vt:lpstr>Determining if Sets of Forces Are Statically Equivalent</vt:lpstr>
      <vt:lpstr>Thanks for Watching</vt:lpstr>
      <vt:lpstr>Statically Equivalent Systems Worked Example</vt:lpstr>
      <vt:lpstr>Statically Equivalent Systems Worked Example</vt:lpstr>
      <vt:lpstr>Statically Equivalent Systems Worked Example</vt:lpstr>
      <vt:lpstr>Statically Equivalent Systems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9</cp:revision>
  <dcterms:created xsi:type="dcterms:W3CDTF">2020-08-21T15:23:22Z</dcterms:created>
  <dcterms:modified xsi:type="dcterms:W3CDTF">2021-11-10T16:42:39Z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