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6/10/2022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56">
            <a:extLst>
              <a:ext uri="{FF2B5EF4-FFF2-40B4-BE49-F238E27FC236}">
                <a16:creationId xmlns:a16="http://schemas.microsoft.com/office/drawing/2014/main" id="{1DF91CEC-6997-47DE-884D-D7EB4D375930}"/>
              </a:ext>
            </a:extLst>
          </p:cNvPr>
          <p:cNvSpPr/>
          <p:nvPr/>
        </p:nvSpPr>
        <p:spPr>
          <a:xfrm>
            <a:off x="4674179" y="291850"/>
            <a:ext cx="5100693" cy="1696837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Bodies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310542" y="3604629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 Equilibrium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20571" y="2353043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Newton’s Second Law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161516" y="5068036"/>
            <a:ext cx="1874012" cy="13720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Equilibrium Analysis </a:t>
            </a:r>
          </a:p>
          <a:p>
            <a:pPr algn="ctr"/>
            <a:r>
              <a:rPr lang="en-US" dirty="0"/>
              <a:t>for a Concurrent Force System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56794" y="2816213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Body Diagrams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15527" y="707898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Forces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492122" y="2386391"/>
            <a:ext cx="1721859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Principle of Transmissibility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7572579" y="3604629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Concurrent Forces</a:t>
            </a:r>
          </a:p>
        </p:txBody>
      </p:sp>
      <p:cxnSp>
        <p:nvCxnSpPr>
          <p:cNvPr id="14" name="Straight Arrow Connector 13"/>
          <p:cNvCxnSpPr>
            <a:stCxn id="5" idx="2"/>
            <a:endCxn id="4" idx="0"/>
          </p:cNvCxnSpPr>
          <p:nvPr/>
        </p:nvCxnSpPr>
        <p:spPr>
          <a:xfrm flipH="1">
            <a:off x="6091015" y="3230497"/>
            <a:ext cx="10029" cy="37413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stCxn id="9" idx="3"/>
            <a:endCxn id="59" idx="1"/>
          </p:cNvCxnSpPr>
          <p:nvPr/>
        </p:nvCxnSpPr>
        <p:spPr>
          <a:xfrm flipV="1">
            <a:off x="6876472" y="1146175"/>
            <a:ext cx="696108" cy="4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9" idx="2"/>
            <a:endCxn id="5" idx="0"/>
          </p:cNvCxnSpPr>
          <p:nvPr/>
        </p:nvCxnSpPr>
        <p:spPr>
          <a:xfrm>
            <a:off x="6096000" y="1585352"/>
            <a:ext cx="5044" cy="76769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6" idx="0"/>
          </p:cNvCxnSpPr>
          <p:nvPr/>
        </p:nvCxnSpPr>
        <p:spPr>
          <a:xfrm>
            <a:off x="6091015" y="4482083"/>
            <a:ext cx="7507" cy="58595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cxnSpLocks/>
            <a:stCxn id="10" idx="2"/>
          </p:cNvCxnSpPr>
          <p:nvPr/>
        </p:nvCxnSpPr>
        <p:spPr>
          <a:xfrm>
            <a:off x="8353052" y="3263845"/>
            <a:ext cx="0" cy="34078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7254F3-AE06-4F93-B6FF-A8E174084E5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6000" y="1585352"/>
            <a:ext cx="2257052" cy="80103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Rounded Rectangle 8">
            <a:extLst>
              <a:ext uri="{FF2B5EF4-FFF2-40B4-BE49-F238E27FC236}">
                <a16:creationId xmlns:a16="http://schemas.microsoft.com/office/drawing/2014/main" id="{B6E5CFBB-86E6-43DD-8613-A85EAAF998A1}"/>
              </a:ext>
            </a:extLst>
          </p:cNvPr>
          <p:cNvSpPr/>
          <p:nvPr/>
        </p:nvSpPr>
        <p:spPr>
          <a:xfrm>
            <a:off x="7572580" y="707448"/>
            <a:ext cx="1560945" cy="87745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Moments</a:t>
            </a:r>
          </a:p>
        </p:txBody>
      </p:sp>
      <p:sp>
        <p:nvSpPr>
          <p:cNvPr id="77" name="Multiply 76"/>
          <p:cNvSpPr/>
          <p:nvPr/>
        </p:nvSpPr>
        <p:spPr>
          <a:xfrm>
            <a:off x="7397158" y="619866"/>
            <a:ext cx="2007451" cy="1037814"/>
          </a:xfrm>
          <a:prstGeom prst="mathMultiply">
            <a:avLst>
              <a:gd name="adj1" fmla="val 11241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56151A6D-D2C4-4B9C-A9DC-BBB4742E8855}"/>
              </a:ext>
            </a:extLst>
          </p:cNvPr>
          <p:cNvCxnSpPr>
            <a:cxnSpLocks/>
            <a:stCxn id="12" idx="3"/>
            <a:endCxn id="59" idx="3"/>
          </p:cNvCxnSpPr>
          <p:nvPr/>
        </p:nvCxnSpPr>
        <p:spPr>
          <a:xfrm flipV="1">
            <a:off x="9133524" y="1146175"/>
            <a:ext cx="1" cy="2897181"/>
          </a:xfrm>
          <a:prstGeom prst="bentConnector3">
            <a:avLst>
              <a:gd name="adj1" fmla="val 22860100000"/>
            </a:avLst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E866613B-6BB1-4737-9A92-4BC006E5E1EE}"/>
              </a:ext>
            </a:extLst>
          </p:cNvPr>
          <p:cNvCxnSpPr>
            <a:cxnSpLocks/>
            <a:stCxn id="9" idx="1"/>
            <a:endCxn id="7" idx="0"/>
          </p:cNvCxnSpPr>
          <p:nvPr/>
        </p:nvCxnSpPr>
        <p:spPr>
          <a:xfrm rot="10800000" flipV="1">
            <a:off x="3737267" y="1146625"/>
            <a:ext cx="1578260" cy="1669588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BFAECDF9-826E-4782-BCEE-4EC69FC5BF7B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 rot="16200000" flipH="1">
            <a:off x="3419186" y="4011747"/>
            <a:ext cx="2060411" cy="1424249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2" grpId="0" animBg="1"/>
      <p:bldP spid="59" grpId="0" animBg="1"/>
      <p:bldP spid="7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12</cp:revision>
  <dcterms:created xsi:type="dcterms:W3CDTF">2017-08-03T14:58:43Z</dcterms:created>
  <dcterms:modified xsi:type="dcterms:W3CDTF">2022-06-10T17:28:16Z</dcterms:modified>
</cp:coreProperties>
</file>