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44" y="2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6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8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5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1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0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8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2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8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5078D-9DE8-47D0-8F0F-AA243E1A206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0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24700" y="328190"/>
            <a:ext cx="5589667" cy="192914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0134984" y="1092812"/>
            <a:ext cx="1828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Centroids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816644" y="1102437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Distributed Forces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8151333" y="1104569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Moment Integrals</a:t>
            </a:r>
          </a:p>
        </p:txBody>
      </p:sp>
      <p:sp>
        <p:nvSpPr>
          <p:cNvPr id="35" name="Rounded Rectangle 24">
            <a:extLst>
              <a:ext uri="{FF2B5EF4-FFF2-40B4-BE49-F238E27FC236}">
                <a16:creationId xmlns:a16="http://schemas.microsoft.com/office/drawing/2014/main" id="{418F386E-13DA-4F01-85E2-5F598A5874B2}"/>
              </a:ext>
            </a:extLst>
          </p:cNvPr>
          <p:cNvSpPr/>
          <p:nvPr/>
        </p:nvSpPr>
        <p:spPr>
          <a:xfrm>
            <a:off x="2761024" y="1102437"/>
            <a:ext cx="1828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 Forces</a:t>
            </a:r>
          </a:p>
        </p:txBody>
      </p:sp>
      <p:sp>
        <p:nvSpPr>
          <p:cNvPr id="39" name="Rounded Rectangle 33">
            <a:extLst>
              <a:ext uri="{FF2B5EF4-FFF2-40B4-BE49-F238E27FC236}">
                <a16:creationId xmlns:a16="http://schemas.microsoft.com/office/drawing/2014/main" id="{0D0D96AA-74C9-4D10-B5C2-C5498B7CB983}"/>
              </a:ext>
            </a:extLst>
          </p:cNvPr>
          <p:cNvSpPr/>
          <p:nvPr/>
        </p:nvSpPr>
        <p:spPr>
          <a:xfrm>
            <a:off x="2113075" y="2540751"/>
            <a:ext cx="6212916" cy="3929830"/>
          </a:xfrm>
          <a:prstGeom prst="roundRect">
            <a:avLst>
              <a:gd name="adj" fmla="val 988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Statically Equivalent </a:t>
            </a:r>
          </a:p>
          <a:p>
            <a:pPr algn="ctr"/>
            <a:r>
              <a:rPr lang="en-US" dirty="0"/>
              <a:t>Systems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2761024" y="3462836"/>
            <a:ext cx="1828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Resolution of a Force into a Force and Couple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761024" y="5204720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Equivalent Force Couple System</a:t>
            </a:r>
          </a:p>
        </p:txBody>
      </p: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3675424" y="2016837"/>
            <a:ext cx="0" cy="144599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1A8697-0C7A-4E85-BD95-F2B3C58222CA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3675424" y="4834436"/>
            <a:ext cx="0" cy="37028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816644" y="4189876"/>
            <a:ext cx="1787596" cy="1014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Equivalent Point Load</a:t>
            </a:r>
          </a:p>
        </p:txBody>
      </p:sp>
      <p:cxnSp>
        <p:nvCxnSpPr>
          <p:cNvPr id="51" name="Straight Arrow Connector 50"/>
          <p:cNvCxnSpPr>
            <a:cxnSpLocks/>
            <a:endCxn id="26" idx="0"/>
          </p:cNvCxnSpPr>
          <p:nvPr/>
        </p:nvCxnSpPr>
        <p:spPr>
          <a:xfrm flipH="1">
            <a:off x="6710442" y="2016837"/>
            <a:ext cx="20602" cy="21730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57B75AF-DC29-4A71-AE5B-EF11E1E1EF6D}"/>
              </a:ext>
            </a:extLst>
          </p:cNvPr>
          <p:cNvCxnSpPr>
            <a:cxnSpLocks/>
            <a:stCxn id="81" idx="2"/>
          </p:cNvCxnSpPr>
          <p:nvPr/>
        </p:nvCxnSpPr>
        <p:spPr>
          <a:xfrm rot="5400000">
            <a:off x="7317742" y="1411668"/>
            <a:ext cx="1140691" cy="2355292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89C5F08-A04B-4A49-A802-244491862A43}"/>
              </a:ext>
            </a:extLst>
          </p:cNvPr>
          <p:cNvCxnSpPr>
            <a:cxnSpLocks/>
          </p:cNvCxnSpPr>
          <p:nvPr/>
        </p:nvCxnSpPr>
        <p:spPr>
          <a:xfrm rot="5400000">
            <a:off x="9486147" y="1597073"/>
            <a:ext cx="1142825" cy="1983650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Rounded Rectangle 31">
            <a:extLst>
              <a:ext uri="{FF2B5EF4-FFF2-40B4-BE49-F238E27FC236}">
                <a16:creationId xmlns:a16="http://schemas.microsoft.com/office/drawing/2014/main" id="{A8795A47-D917-42C7-B8F6-794AB5E5E237}"/>
              </a:ext>
            </a:extLst>
          </p:cNvPr>
          <p:cNvSpPr/>
          <p:nvPr/>
        </p:nvSpPr>
        <p:spPr>
          <a:xfrm>
            <a:off x="105460" y="3429000"/>
            <a:ext cx="1874012" cy="13720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Equilibrium Analysis for Rigid Body Systems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8F3A7504-56B0-4D93-83D8-2BEAFAB8F8C3}"/>
              </a:ext>
            </a:extLst>
          </p:cNvPr>
          <p:cNvCxnSpPr>
            <a:cxnSpLocks/>
            <a:stCxn id="60" idx="2"/>
            <a:endCxn id="30" idx="1"/>
          </p:cNvCxnSpPr>
          <p:nvPr/>
        </p:nvCxnSpPr>
        <p:spPr>
          <a:xfrm rot="16200000" flipH="1">
            <a:off x="1471327" y="4372223"/>
            <a:ext cx="860836" cy="1718558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55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 animBg="1"/>
      <p:bldP spid="25" grpId="0" animBg="1"/>
      <p:bldP spid="81" grpId="0" animBg="1"/>
      <p:bldP spid="35" grpId="0" animBg="1"/>
      <p:bldP spid="39" grpId="0" animBg="1"/>
      <p:bldP spid="29" grpId="0" animBg="1"/>
      <p:bldP spid="30" grpId="0" animBg="1"/>
      <p:bldP spid="26" grpId="0" animBg="1"/>
      <p:bldP spid="6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33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Moore</dc:creator>
  <cp:lastModifiedBy>Moore, Jacob Preston</cp:lastModifiedBy>
  <cp:revision>14</cp:revision>
  <dcterms:created xsi:type="dcterms:W3CDTF">2017-08-03T14:58:43Z</dcterms:created>
  <dcterms:modified xsi:type="dcterms:W3CDTF">2022-06-10T18:09:31Z</dcterms:modified>
</cp:coreProperties>
</file>