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33">
            <a:extLst>
              <a:ext uri="{FF2B5EF4-FFF2-40B4-BE49-F238E27FC236}">
                <a16:creationId xmlns:a16="http://schemas.microsoft.com/office/drawing/2014/main" id="{06BE52D4-AC95-40FC-92A2-687FA33805DB}"/>
              </a:ext>
            </a:extLst>
          </p:cNvPr>
          <p:cNvSpPr/>
          <p:nvPr/>
        </p:nvSpPr>
        <p:spPr>
          <a:xfrm>
            <a:off x="2344757" y="445028"/>
            <a:ext cx="8738211" cy="2136473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2778089" y="1264028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Trusses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586431" y="4692799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of Joints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969747" y="4692799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of Sections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800096" y="4464199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of Frames and Machines</a:t>
            </a:r>
          </a:p>
        </p:txBody>
      </p:sp>
      <p:sp>
        <p:nvSpPr>
          <p:cNvPr id="92" name="Rounded Rectangle 91"/>
          <p:cNvSpPr/>
          <p:nvPr/>
        </p:nvSpPr>
        <p:spPr>
          <a:xfrm rot="16200000">
            <a:off x="4717810" y="1215212"/>
            <a:ext cx="1699252" cy="10063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Force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Members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09152" y="2767347"/>
            <a:ext cx="16002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Equilibrium Analysis for a Concurrent Force System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371494" y="2844836"/>
            <a:ext cx="16002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Equilibrium Analysis for a Rigid Body System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0012788" y="3488506"/>
            <a:ext cx="1601539" cy="975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Third Law</a:t>
            </a:r>
          </a:p>
        </p:txBody>
      </p:sp>
      <p:sp>
        <p:nvSpPr>
          <p:cNvPr id="35" name="Rounded Rectangle 86">
            <a:extLst>
              <a:ext uri="{FF2B5EF4-FFF2-40B4-BE49-F238E27FC236}">
                <a16:creationId xmlns:a16="http://schemas.microsoft.com/office/drawing/2014/main" id="{4C2E342A-0951-4974-9FF7-D72FAD013780}"/>
              </a:ext>
            </a:extLst>
          </p:cNvPr>
          <p:cNvSpPr/>
          <p:nvPr/>
        </p:nvSpPr>
        <p:spPr>
          <a:xfrm>
            <a:off x="6714827" y="1264028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Frames</a:t>
            </a:r>
          </a:p>
        </p:txBody>
      </p:sp>
      <p:sp>
        <p:nvSpPr>
          <p:cNvPr id="36" name="Rounded Rectangle 86">
            <a:extLst>
              <a:ext uri="{FF2B5EF4-FFF2-40B4-BE49-F238E27FC236}">
                <a16:creationId xmlns:a16="http://schemas.microsoft.com/office/drawing/2014/main" id="{F90285A1-9827-4D3C-B006-177A705FA79D}"/>
              </a:ext>
            </a:extLst>
          </p:cNvPr>
          <p:cNvSpPr/>
          <p:nvPr/>
        </p:nvSpPr>
        <p:spPr>
          <a:xfrm>
            <a:off x="8885366" y="1264028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7ABAB6-14D3-485B-B858-0B2EDFE9E27C}"/>
              </a:ext>
            </a:extLst>
          </p:cNvPr>
          <p:cNvCxnSpPr>
            <a:cxnSpLocks/>
          </p:cNvCxnSpPr>
          <p:nvPr/>
        </p:nvCxnSpPr>
        <p:spPr>
          <a:xfrm>
            <a:off x="5567436" y="1101687"/>
            <a:ext cx="0" cy="123388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3208BDE-7DA2-4524-9615-C4006D8238B2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rot="5400000">
            <a:off x="1839475" y="2839784"/>
            <a:ext cx="2514371" cy="11916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88CB32-BB59-444A-B914-903A52DF9C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 rot="16200000" flipH="1">
            <a:off x="3031133" y="2839784"/>
            <a:ext cx="2514371" cy="11916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EA2C98-52DB-465A-BBFB-E860EBDBECB0}"/>
              </a:ext>
            </a:extLst>
          </p:cNvPr>
          <p:cNvCxnSpPr>
            <a:cxnSpLocks/>
            <a:stCxn id="93" idx="2"/>
            <a:endCxn id="89" idx="1"/>
          </p:cNvCxnSpPr>
          <p:nvPr/>
        </p:nvCxnSpPr>
        <p:spPr>
          <a:xfrm rot="16200000" flipH="1">
            <a:off x="1056615" y="4620183"/>
            <a:ext cx="782452" cy="2771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0504B5-DFA5-40D3-9959-253AF6DE96DE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rot="16200000" flipH="1">
            <a:off x="7028976" y="2778678"/>
            <a:ext cx="2285771" cy="10852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2B12C33-E9D1-40C5-AE6B-7BFCCB3631B4}"/>
              </a:ext>
            </a:extLst>
          </p:cNvPr>
          <p:cNvCxnSpPr>
            <a:cxnSpLocks/>
            <a:stCxn id="36" idx="2"/>
            <a:endCxn id="91" idx="0"/>
          </p:cNvCxnSpPr>
          <p:nvPr/>
        </p:nvCxnSpPr>
        <p:spPr>
          <a:xfrm rot="5400000">
            <a:off x="8114246" y="2778678"/>
            <a:ext cx="2285771" cy="10852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8354595-229B-4E13-87A6-75C6A9AD9E38}"/>
              </a:ext>
            </a:extLst>
          </p:cNvPr>
          <p:cNvCxnSpPr>
            <a:cxnSpLocks/>
            <a:stCxn id="94" idx="2"/>
            <a:endCxn id="90" idx="3"/>
          </p:cNvCxnSpPr>
          <p:nvPr/>
        </p:nvCxnSpPr>
        <p:spPr>
          <a:xfrm rot="5400000">
            <a:off x="5632590" y="4610994"/>
            <a:ext cx="704963" cy="37304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60470BD-F89D-4FD9-B2C4-A55AB506EB67}"/>
              </a:ext>
            </a:extLst>
          </p:cNvPr>
          <p:cNvCxnSpPr>
            <a:cxnSpLocks/>
            <a:stCxn id="94" idx="2"/>
            <a:endCxn id="91" idx="1"/>
          </p:cNvCxnSpPr>
          <p:nvPr/>
        </p:nvCxnSpPr>
        <p:spPr>
          <a:xfrm rot="16200000" flipH="1">
            <a:off x="6633364" y="3983266"/>
            <a:ext cx="704963" cy="162850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A6FF6BC-DB64-4793-8CF6-BA6EE8B07ED8}"/>
              </a:ext>
            </a:extLst>
          </p:cNvPr>
          <p:cNvCxnSpPr>
            <a:cxnSpLocks/>
            <a:stCxn id="95" idx="2"/>
            <a:endCxn id="91" idx="3"/>
          </p:cNvCxnSpPr>
          <p:nvPr/>
        </p:nvCxnSpPr>
        <p:spPr>
          <a:xfrm rot="5400000">
            <a:off x="9878328" y="4214768"/>
            <a:ext cx="685799" cy="118466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15</cp:revision>
  <dcterms:created xsi:type="dcterms:W3CDTF">2017-08-03T14:58:43Z</dcterms:created>
  <dcterms:modified xsi:type="dcterms:W3CDTF">2022-06-10T18:20:55Z</dcterms:modified>
</cp:coreProperties>
</file>