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/>
          <p:cNvSpPr/>
          <p:nvPr/>
        </p:nvSpPr>
        <p:spPr>
          <a:xfrm>
            <a:off x="5269167" y="1875817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Dry Friction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362195" y="419256"/>
            <a:ext cx="1601539" cy="975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</a:t>
            </a:r>
          </a:p>
        </p:txBody>
      </p:sp>
      <p:cxnSp>
        <p:nvCxnSpPr>
          <p:cNvPr id="126" name="Straight Arrow Connector 125"/>
          <p:cNvCxnSpPr>
            <a:stCxn id="95" idx="2"/>
            <a:endCxn id="91" idx="0"/>
          </p:cNvCxnSpPr>
          <p:nvPr/>
        </p:nvCxnSpPr>
        <p:spPr>
          <a:xfrm>
            <a:off x="6162965" y="1394950"/>
            <a:ext cx="0" cy="4808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Rounded Rectangle 135"/>
          <p:cNvSpPr/>
          <p:nvPr/>
        </p:nvSpPr>
        <p:spPr>
          <a:xfrm>
            <a:off x="843622" y="3815448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Slipping vs. Tipping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936650" y="2077183"/>
            <a:ext cx="1601539" cy="9756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Couples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3056394" y="3815448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Wedges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3056394" y="5233236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Screws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269166" y="3815448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Bearing Friction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7481938" y="3815448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 Friction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9694710" y="3815448"/>
            <a:ext cx="1787596" cy="1014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Belt Friction</a:t>
            </a:r>
          </a:p>
        </p:txBody>
      </p:sp>
      <p:cxnSp>
        <p:nvCxnSpPr>
          <p:cNvPr id="158" name="Straight Arrow Connector 157"/>
          <p:cNvCxnSpPr>
            <a:stCxn id="138" idx="2"/>
            <a:endCxn id="139" idx="0"/>
          </p:cNvCxnSpPr>
          <p:nvPr/>
        </p:nvCxnSpPr>
        <p:spPr>
          <a:xfrm>
            <a:off x="3950192" y="4830292"/>
            <a:ext cx="0" cy="4029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37" idx="2"/>
            <a:endCxn id="136" idx="0"/>
          </p:cNvCxnSpPr>
          <p:nvPr/>
        </p:nvCxnSpPr>
        <p:spPr>
          <a:xfrm>
            <a:off x="1737420" y="3052877"/>
            <a:ext cx="0" cy="7625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69CDFE6-9D46-442A-BA68-EE0F0C03EA8C}"/>
              </a:ext>
            </a:extLst>
          </p:cNvPr>
          <p:cNvCxnSpPr>
            <a:cxnSpLocks/>
            <a:stCxn id="91" idx="2"/>
            <a:endCxn id="136" idx="0"/>
          </p:cNvCxnSpPr>
          <p:nvPr/>
        </p:nvCxnSpPr>
        <p:spPr>
          <a:xfrm rot="5400000">
            <a:off x="3487800" y="1140282"/>
            <a:ext cx="924787" cy="44255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F57F430-B952-4A80-B59A-5EC716AB5C01}"/>
              </a:ext>
            </a:extLst>
          </p:cNvPr>
          <p:cNvCxnSpPr>
            <a:cxnSpLocks/>
            <a:stCxn id="91" idx="2"/>
            <a:endCxn id="138" idx="0"/>
          </p:cNvCxnSpPr>
          <p:nvPr/>
        </p:nvCxnSpPr>
        <p:spPr>
          <a:xfrm rot="5400000">
            <a:off x="4594186" y="2246668"/>
            <a:ext cx="924787" cy="221277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688E10B-AA4A-4B04-8AA3-394B0ECAC273}"/>
              </a:ext>
            </a:extLst>
          </p:cNvPr>
          <p:cNvCxnSpPr>
            <a:cxnSpLocks/>
            <a:stCxn id="91" idx="2"/>
            <a:endCxn id="140" idx="0"/>
          </p:cNvCxnSpPr>
          <p:nvPr/>
        </p:nvCxnSpPr>
        <p:spPr>
          <a:xfrm rot="5400000">
            <a:off x="5700572" y="3353054"/>
            <a:ext cx="92478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BBDDF7-812F-4145-ADAA-FC5570388FB2}"/>
              </a:ext>
            </a:extLst>
          </p:cNvPr>
          <p:cNvCxnSpPr>
            <a:cxnSpLocks/>
            <a:stCxn id="91" idx="2"/>
            <a:endCxn id="141" idx="0"/>
          </p:cNvCxnSpPr>
          <p:nvPr/>
        </p:nvCxnSpPr>
        <p:spPr>
          <a:xfrm rot="16200000" flipH="1">
            <a:off x="6806957" y="2246668"/>
            <a:ext cx="924787" cy="22127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D4A0CF-0C4E-41BA-9664-09EEC53F69B6}"/>
              </a:ext>
            </a:extLst>
          </p:cNvPr>
          <p:cNvCxnSpPr>
            <a:cxnSpLocks/>
            <a:stCxn id="91" idx="2"/>
            <a:endCxn id="142" idx="0"/>
          </p:cNvCxnSpPr>
          <p:nvPr/>
        </p:nvCxnSpPr>
        <p:spPr>
          <a:xfrm rot="16200000" flipH="1">
            <a:off x="7913343" y="1140282"/>
            <a:ext cx="924787" cy="44255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15</cp:revision>
  <dcterms:created xsi:type="dcterms:W3CDTF">2017-08-03T14:58:43Z</dcterms:created>
  <dcterms:modified xsi:type="dcterms:W3CDTF">2022-06-10T18:44:24Z</dcterms:modified>
</cp:coreProperties>
</file>