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sldIdLst>
    <p:sldId id="256" r:id="rId5"/>
    <p:sldId id="304" r:id="rId6"/>
    <p:sldId id="324" r:id="rId7"/>
    <p:sldId id="325" r:id="rId8"/>
    <p:sldId id="334" r:id="rId9"/>
    <p:sldId id="333" r:id="rId10"/>
    <p:sldId id="287" r:id="rId11"/>
    <p:sldId id="298" r:id="rId12"/>
    <p:sldId id="33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89F30-6165-41DE-9FED-5D070AE58AB5}" v="1043" dt="2020-10-01T16:08:20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97589F30-6165-41DE-9FED-5D070AE58AB5}"/>
    <pc:docChg chg="custSel modSld sldOrd">
      <pc:chgData name="Moore, Jacob Preston" userId="fdd3fd0f-c483-48c9-988d-7deb216763fd" providerId="ADAL" clId="{97589F30-6165-41DE-9FED-5D070AE58AB5}" dt="2020-10-01T16:09:52.273" v="175" actId="20577"/>
      <pc:docMkLst>
        <pc:docMk/>
      </pc:docMkLst>
      <pc:sldChg chg="modSp ord modAnim">
        <pc:chgData name="Moore, Jacob Preston" userId="fdd3fd0f-c483-48c9-988d-7deb216763fd" providerId="ADAL" clId="{97589F30-6165-41DE-9FED-5D070AE58AB5}" dt="2020-10-01T16:06:04.455" v="171" actId="20577"/>
        <pc:sldMkLst>
          <pc:docMk/>
          <pc:sldMk cId="284463900" sldId="291"/>
        </pc:sldMkLst>
        <pc:spChg chg="mod">
          <ac:chgData name="Moore, Jacob Preston" userId="fdd3fd0f-c483-48c9-988d-7deb216763fd" providerId="ADAL" clId="{97589F30-6165-41DE-9FED-5D070AE58AB5}" dt="2020-10-01T16:06:04.455" v="171" actId="20577"/>
          <ac:spMkLst>
            <pc:docMk/>
            <pc:sldMk cId="284463900" sldId="291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97589F30-6165-41DE-9FED-5D070AE58AB5}" dt="2020-10-01T16:08:20.593" v="172" actId="20577"/>
        <pc:sldMkLst>
          <pc:docMk/>
          <pc:sldMk cId="3347748465" sldId="295"/>
        </pc:sldMkLst>
        <pc:spChg chg="mod">
          <ac:chgData name="Moore, Jacob Preston" userId="fdd3fd0f-c483-48c9-988d-7deb216763fd" providerId="ADAL" clId="{97589F30-6165-41DE-9FED-5D070AE58AB5}" dt="2020-10-01T16:08:20.593" v="172" actId="20577"/>
          <ac:spMkLst>
            <pc:docMk/>
            <pc:sldMk cId="3347748465" sldId="295"/>
            <ac:spMk id="3" creationId="{00000000-0000-0000-0000-000000000000}"/>
          </ac:spMkLst>
        </pc:spChg>
      </pc:sldChg>
      <pc:sldChg chg="modSp modAnim">
        <pc:chgData name="Moore, Jacob Preston" userId="fdd3fd0f-c483-48c9-988d-7deb216763fd" providerId="ADAL" clId="{97589F30-6165-41DE-9FED-5D070AE58AB5}" dt="2020-10-01T16:09:45.376" v="174" actId="20577"/>
        <pc:sldMkLst>
          <pc:docMk/>
          <pc:sldMk cId="324506492" sldId="326"/>
        </pc:sldMkLst>
        <pc:spChg chg="mod">
          <ac:chgData name="Moore, Jacob Preston" userId="fdd3fd0f-c483-48c9-988d-7deb216763fd" providerId="ADAL" clId="{97589F30-6165-41DE-9FED-5D070AE58AB5}" dt="2020-10-01T16:09:45.376" v="174" actId="20577"/>
          <ac:spMkLst>
            <pc:docMk/>
            <pc:sldMk cId="324506492" sldId="326"/>
            <ac:spMk id="2" creationId="{00000000-0000-0000-0000-000000000000}"/>
          </ac:spMkLst>
        </pc:spChg>
      </pc:sldChg>
      <pc:sldChg chg="modSp modAnim">
        <pc:chgData name="Moore, Jacob Preston" userId="fdd3fd0f-c483-48c9-988d-7deb216763fd" providerId="ADAL" clId="{97589F30-6165-41DE-9FED-5D070AE58AB5}" dt="2020-10-01T16:08:44.442" v="173" actId="20577"/>
        <pc:sldMkLst>
          <pc:docMk/>
          <pc:sldMk cId="2331270498" sldId="327"/>
        </pc:sldMkLst>
        <pc:spChg chg="mod">
          <ac:chgData name="Moore, Jacob Preston" userId="fdd3fd0f-c483-48c9-988d-7deb216763fd" providerId="ADAL" clId="{97589F30-6165-41DE-9FED-5D070AE58AB5}" dt="2020-10-01T16:08:44.442" v="173" actId="20577"/>
          <ac:spMkLst>
            <pc:docMk/>
            <pc:sldMk cId="2331270498" sldId="327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97589F30-6165-41DE-9FED-5D070AE58AB5}" dt="2020-09-22T15:06:44.309" v="7" actId="20577"/>
          <ac:spMkLst>
            <pc:docMk/>
            <pc:sldMk cId="2331270498" sldId="327"/>
            <ac:spMk id="5" creationId="{920767DD-5E31-4253-A503-34450E648B78}"/>
          </ac:spMkLst>
        </pc:spChg>
      </pc:sldChg>
      <pc:sldChg chg="modSp modAnim">
        <pc:chgData name="Moore, Jacob Preston" userId="fdd3fd0f-c483-48c9-988d-7deb216763fd" providerId="ADAL" clId="{97589F30-6165-41DE-9FED-5D070AE58AB5}" dt="2020-10-01T16:09:52.273" v="175" actId="20577"/>
        <pc:sldMkLst>
          <pc:docMk/>
          <pc:sldMk cId="1803610721" sldId="328"/>
        </pc:sldMkLst>
        <pc:spChg chg="mod">
          <ac:chgData name="Moore, Jacob Preston" userId="fdd3fd0f-c483-48c9-988d-7deb216763fd" providerId="ADAL" clId="{97589F30-6165-41DE-9FED-5D070AE58AB5}" dt="2020-10-01T16:09:52.273" v="175" actId="20577"/>
          <ac:spMkLst>
            <pc:docMk/>
            <pc:sldMk cId="1803610721" sldId="328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97589F30-6165-41DE-9FED-5D070AE58AB5}" dt="2020-09-22T15:07:24.690" v="37" actId="313"/>
          <ac:spMkLst>
            <pc:docMk/>
            <pc:sldMk cId="1803610721" sldId="328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97589F30-6165-41DE-9FED-5D070AE58AB5}" dt="2020-09-22T15:07:38.074" v="40" actId="1038"/>
          <ac:spMkLst>
            <pc:docMk/>
            <pc:sldMk cId="1803610721" sldId="328"/>
            <ac:spMk id="8" creationId="{AFA34819-5B55-4D3C-B03C-F4EC539119A3}"/>
          </ac:spMkLst>
        </pc:spChg>
      </pc:sldChg>
      <pc:sldChg chg="modSp modAnim">
        <pc:chgData name="Moore, Jacob Preston" userId="fdd3fd0f-c483-48c9-988d-7deb216763fd" providerId="ADAL" clId="{97589F30-6165-41DE-9FED-5D070AE58AB5}" dt="2020-09-22T15:11:28.552" v="161" actId="15"/>
        <pc:sldMkLst>
          <pc:docMk/>
          <pc:sldMk cId="3527676967" sldId="329"/>
        </pc:sldMkLst>
        <pc:spChg chg="mod">
          <ac:chgData name="Moore, Jacob Preston" userId="fdd3fd0f-c483-48c9-988d-7deb216763fd" providerId="ADAL" clId="{97589F30-6165-41DE-9FED-5D070AE58AB5}" dt="2020-09-22T15:10:48.697" v="73" actId="20577"/>
          <ac:spMkLst>
            <pc:docMk/>
            <pc:sldMk cId="3527676967" sldId="329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97589F30-6165-41DE-9FED-5D070AE58AB5}" dt="2020-09-22T15:11:28.552" v="161" actId="15"/>
          <ac:spMkLst>
            <pc:docMk/>
            <pc:sldMk cId="3527676967" sldId="329"/>
            <ac:spMk id="3" creationId="{00000000-0000-0000-0000-000000000000}"/>
          </ac:spMkLst>
        </pc:spChg>
      </pc:sldChg>
      <pc:sldChg chg="modAnim">
        <pc:chgData name="Moore, Jacob Preston" userId="fdd3fd0f-c483-48c9-988d-7deb216763fd" providerId="ADAL" clId="{97589F30-6165-41DE-9FED-5D070AE58AB5}" dt="2020-09-22T15:08:52.216" v="46"/>
        <pc:sldMkLst>
          <pc:docMk/>
          <pc:sldMk cId="2668933713" sldId="330"/>
        </pc:sldMkLst>
      </pc:sldChg>
    </pc:docChg>
  </pc:docChgLst>
  <pc:docChgLst>
    <pc:chgData name="Moore, Jacob Preston" userId="fdd3fd0f-c483-48c9-988d-7deb216763fd" providerId="ADAL" clId="{A59CBCED-7092-4544-9E0C-8C935690C011}"/>
    <pc:docChg chg="custSel addSld delSld modSld sldOrd">
      <pc:chgData name="Moore, Jacob Preston" userId="fdd3fd0f-c483-48c9-988d-7deb216763fd" providerId="ADAL" clId="{A59CBCED-7092-4544-9E0C-8C935690C011}" dt="2020-09-21T18:05:44.804" v="1473" actId="14100"/>
      <pc:docMkLst>
        <pc:docMk/>
      </pc:docMkLst>
      <pc:sldChg chg="modSp">
        <pc:chgData name="Moore, Jacob Preston" userId="fdd3fd0f-c483-48c9-988d-7deb216763fd" providerId="ADAL" clId="{A59CBCED-7092-4544-9E0C-8C935690C011}" dt="2020-09-21T16:52:41.767" v="32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A59CBCED-7092-4544-9E0C-8C935690C011}" dt="2020-09-21T16:52:41.767" v="32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A59CBCED-7092-4544-9E0C-8C935690C011}" dt="2020-09-21T17:59:56.734" v="1402"/>
        <pc:sldMkLst>
          <pc:docMk/>
          <pc:sldMk cId="1412215407" sldId="290"/>
        </pc:sldMkLst>
        <pc:spChg chg="mod">
          <ac:chgData name="Moore, Jacob Preston" userId="fdd3fd0f-c483-48c9-988d-7deb216763fd" providerId="ADAL" clId="{A59CBCED-7092-4544-9E0C-8C935690C011}" dt="2020-09-21T16:57:55.693" v="451" actId="20577"/>
          <ac:spMkLst>
            <pc:docMk/>
            <pc:sldMk cId="1412215407" sldId="290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A59CBCED-7092-4544-9E0C-8C935690C011}" dt="2020-09-21T17:59:27.549" v="1401" actId="20577"/>
          <ac:spMkLst>
            <pc:docMk/>
            <pc:sldMk cId="1412215407" sldId="290"/>
            <ac:spMk id="3" creationId="{00000000-0000-0000-0000-000000000000}"/>
          </ac:spMkLst>
        </pc:spChg>
      </pc:sldChg>
      <pc:sldChg chg="addSp delSp modSp add">
        <pc:chgData name="Moore, Jacob Preston" userId="fdd3fd0f-c483-48c9-988d-7deb216763fd" providerId="ADAL" clId="{A59CBCED-7092-4544-9E0C-8C935690C011}" dt="2020-09-21T18:05:44.804" v="1473" actId="14100"/>
        <pc:sldMkLst>
          <pc:docMk/>
          <pc:sldMk cId="284463900" sldId="291"/>
        </pc:sldMkLst>
        <pc:spChg chg="mod">
          <ac:chgData name="Moore, Jacob Preston" userId="fdd3fd0f-c483-48c9-988d-7deb216763fd" providerId="ADAL" clId="{A59CBCED-7092-4544-9E0C-8C935690C011}" dt="2020-09-21T18:05:44.804" v="1473" actId="14100"/>
          <ac:spMkLst>
            <pc:docMk/>
            <pc:sldMk cId="284463900" sldId="291"/>
            <ac:spMk id="3" creationId="{00000000-0000-0000-0000-000000000000}"/>
          </ac:spMkLst>
        </pc:spChg>
        <pc:spChg chg="add del mod">
          <ac:chgData name="Moore, Jacob Preston" userId="fdd3fd0f-c483-48c9-988d-7deb216763fd" providerId="ADAL" clId="{A59CBCED-7092-4544-9E0C-8C935690C011}" dt="2020-09-21T18:04:32.701" v="1442"/>
          <ac:spMkLst>
            <pc:docMk/>
            <pc:sldMk cId="284463900" sldId="291"/>
            <ac:spMk id="9" creationId="{49CDBC3B-DA44-4301-B19B-88CAA1A06BEF}"/>
          </ac:spMkLst>
        </pc:spChg>
        <pc:spChg chg="add mod">
          <ac:chgData name="Moore, Jacob Preston" userId="fdd3fd0f-c483-48c9-988d-7deb216763fd" providerId="ADAL" clId="{A59CBCED-7092-4544-9E0C-8C935690C011}" dt="2020-09-21T18:04:28.435" v="1440" actId="1076"/>
          <ac:spMkLst>
            <pc:docMk/>
            <pc:sldMk cId="284463900" sldId="291"/>
            <ac:spMk id="11" creationId="{AAF00683-54EB-4435-B3A5-8431EC6D18EA}"/>
          </ac:spMkLst>
        </pc:spChg>
        <pc:spChg chg="add mod">
          <ac:chgData name="Moore, Jacob Preston" userId="fdd3fd0f-c483-48c9-988d-7deb216763fd" providerId="ADAL" clId="{A59CBCED-7092-4544-9E0C-8C935690C011}" dt="2020-09-21T18:05:41.463" v="1472" actId="1076"/>
          <ac:spMkLst>
            <pc:docMk/>
            <pc:sldMk cId="284463900" sldId="291"/>
            <ac:spMk id="24" creationId="{57D4F6B0-C76D-49EA-9210-E11525CCA874}"/>
          </ac:spMkLst>
        </pc:spChg>
      </pc:sldChg>
      <pc:sldChg chg="modSp add">
        <pc:chgData name="Moore, Jacob Preston" userId="fdd3fd0f-c483-48c9-988d-7deb216763fd" providerId="ADAL" clId="{A59CBCED-7092-4544-9E0C-8C935690C011}" dt="2020-09-21T17:02:25.649" v="737" actId="20577"/>
        <pc:sldMkLst>
          <pc:docMk/>
          <pc:sldMk cId="3728901255" sldId="292"/>
        </pc:sldMkLst>
        <pc:spChg chg="mod">
          <ac:chgData name="Moore, Jacob Preston" userId="fdd3fd0f-c483-48c9-988d-7deb216763fd" providerId="ADAL" clId="{A59CBCED-7092-4544-9E0C-8C935690C011}" dt="2020-09-21T17:02:25.649" v="737" actId="20577"/>
          <ac:spMkLst>
            <pc:docMk/>
            <pc:sldMk cId="3728901255" sldId="292"/>
            <ac:spMk id="3" creationId="{00000000-0000-0000-0000-000000000000}"/>
          </ac:spMkLst>
        </pc:spChg>
      </pc:sldChg>
      <pc:sldChg chg="add">
        <pc:chgData name="Moore, Jacob Preston" userId="fdd3fd0f-c483-48c9-988d-7deb216763fd" providerId="ADAL" clId="{A59CBCED-7092-4544-9E0C-8C935690C011}" dt="2020-09-21T16:54:10.274" v="40"/>
        <pc:sldMkLst>
          <pc:docMk/>
          <pc:sldMk cId="867427992" sldId="293"/>
        </pc:sldMkLst>
      </pc:sldChg>
      <pc:sldChg chg="modSp add modAnim">
        <pc:chgData name="Moore, Jacob Preston" userId="fdd3fd0f-c483-48c9-988d-7deb216763fd" providerId="ADAL" clId="{A59CBCED-7092-4544-9E0C-8C935690C011}" dt="2020-09-21T18:02:46.248" v="1408"/>
        <pc:sldMkLst>
          <pc:docMk/>
          <pc:sldMk cId="3467590841" sldId="294"/>
        </pc:sldMkLst>
        <pc:spChg chg="mod">
          <ac:chgData name="Moore, Jacob Preston" userId="fdd3fd0f-c483-48c9-988d-7deb216763fd" providerId="ADAL" clId="{A59CBCED-7092-4544-9E0C-8C935690C011}" dt="2020-09-21T17:04:43.485" v="743" actId="113"/>
          <ac:spMkLst>
            <pc:docMk/>
            <pc:sldMk cId="3467590841" sldId="294"/>
            <ac:spMk id="3" creationId="{00000000-0000-0000-0000-000000000000}"/>
          </ac:spMkLst>
        </pc:spChg>
      </pc:sldChg>
      <pc:sldChg chg="add">
        <pc:chgData name="Moore, Jacob Preston" userId="fdd3fd0f-c483-48c9-988d-7deb216763fd" providerId="ADAL" clId="{A59CBCED-7092-4544-9E0C-8C935690C011}" dt="2020-09-21T16:54:10.274" v="40"/>
        <pc:sldMkLst>
          <pc:docMk/>
          <pc:sldMk cId="3347748465" sldId="295"/>
        </pc:sldMkLst>
      </pc:sldChg>
      <pc:sldChg chg="modSp add">
        <pc:chgData name="Moore, Jacob Preston" userId="fdd3fd0f-c483-48c9-988d-7deb216763fd" providerId="ADAL" clId="{A59CBCED-7092-4544-9E0C-8C935690C011}" dt="2020-09-21T17:05:34.272" v="747" actId="113"/>
        <pc:sldMkLst>
          <pc:docMk/>
          <pc:sldMk cId="2021431040" sldId="296"/>
        </pc:sldMkLst>
        <pc:spChg chg="mod">
          <ac:chgData name="Moore, Jacob Preston" userId="fdd3fd0f-c483-48c9-988d-7deb216763fd" providerId="ADAL" clId="{A59CBCED-7092-4544-9E0C-8C935690C011}" dt="2020-09-21T17:05:34.272" v="747" actId="113"/>
          <ac:spMkLst>
            <pc:docMk/>
            <pc:sldMk cId="2021431040" sldId="296"/>
            <ac:spMk id="3" creationId="{00000000-0000-0000-0000-000000000000}"/>
          </ac:spMkLst>
        </pc:spChg>
      </pc:sldChg>
      <pc:sldChg chg="addSp delSp modSp add modAnim">
        <pc:chgData name="Moore, Jacob Preston" userId="fdd3fd0f-c483-48c9-988d-7deb216763fd" providerId="ADAL" clId="{A59CBCED-7092-4544-9E0C-8C935690C011}" dt="2020-09-21T17:11:55.649" v="767" actId="1076"/>
        <pc:sldMkLst>
          <pc:docMk/>
          <pc:sldMk cId="1949995408" sldId="297"/>
        </pc:sldMkLst>
        <pc:spChg chg="add mod">
          <ac:chgData name="Moore, Jacob Preston" userId="fdd3fd0f-c483-48c9-988d-7deb216763fd" providerId="ADAL" clId="{A59CBCED-7092-4544-9E0C-8C935690C011}" dt="2020-09-21T17:11:55.649" v="767" actId="1076"/>
          <ac:spMkLst>
            <pc:docMk/>
            <pc:sldMk cId="1949995408" sldId="297"/>
            <ac:spMk id="5" creationId="{153CFE2E-6656-4250-BE17-2DD04AD6542B}"/>
          </ac:spMkLst>
        </pc:spChg>
        <pc:picChg chg="del">
          <ac:chgData name="Moore, Jacob Preston" userId="fdd3fd0f-c483-48c9-988d-7deb216763fd" providerId="ADAL" clId="{A59CBCED-7092-4544-9E0C-8C935690C011}" dt="2020-09-21T17:06:21.050" v="748" actId="478"/>
          <ac:picMkLst>
            <pc:docMk/>
            <pc:sldMk cId="1949995408" sldId="297"/>
            <ac:picMk id="7170" creationId="{00000000-0000-0000-0000-000000000000}"/>
          </ac:picMkLst>
        </pc:picChg>
      </pc:sldChg>
      <pc:sldChg chg="add">
        <pc:chgData name="Moore, Jacob Preston" userId="fdd3fd0f-c483-48c9-988d-7deb216763fd" providerId="ADAL" clId="{A59CBCED-7092-4544-9E0C-8C935690C011}" dt="2020-09-21T17:12:15.933" v="770"/>
        <pc:sldMkLst>
          <pc:docMk/>
          <pc:sldMk cId="168732013" sldId="298"/>
        </pc:sldMkLst>
      </pc:sldChg>
      <pc:sldChg chg="add del">
        <pc:chgData name="Moore, Jacob Preston" userId="fdd3fd0f-c483-48c9-988d-7deb216763fd" providerId="ADAL" clId="{A59CBCED-7092-4544-9E0C-8C935690C011}" dt="2020-09-21T17:12:12.491" v="768" actId="2696"/>
        <pc:sldMkLst>
          <pc:docMk/>
          <pc:sldMk cId="1009041186" sldId="298"/>
        </pc:sldMkLst>
      </pc:sldChg>
      <pc:sldChg chg="add del">
        <pc:chgData name="Moore, Jacob Preston" userId="fdd3fd0f-c483-48c9-988d-7deb216763fd" providerId="ADAL" clId="{A59CBCED-7092-4544-9E0C-8C935690C011}" dt="2020-09-21T17:12:12.505" v="769" actId="2696"/>
        <pc:sldMkLst>
          <pc:docMk/>
          <pc:sldMk cId="2748644895" sldId="299"/>
        </pc:sldMkLst>
      </pc:sldChg>
      <pc:sldChg chg="add">
        <pc:chgData name="Moore, Jacob Preston" userId="fdd3fd0f-c483-48c9-988d-7deb216763fd" providerId="ADAL" clId="{A59CBCED-7092-4544-9E0C-8C935690C011}" dt="2020-09-21T17:12:15.933" v="770"/>
        <pc:sldMkLst>
          <pc:docMk/>
          <pc:sldMk cId="3050399861" sldId="299"/>
        </pc:sldMkLst>
      </pc:sldChg>
      <pc:sldChg chg="add">
        <pc:chgData name="Moore, Jacob Preston" userId="fdd3fd0f-c483-48c9-988d-7deb216763fd" providerId="ADAL" clId="{A59CBCED-7092-4544-9E0C-8C935690C011}" dt="2020-09-21T16:54:10.274" v="40"/>
        <pc:sldMkLst>
          <pc:docMk/>
          <pc:sldMk cId="548503809" sldId="300"/>
        </pc:sldMkLst>
      </pc:sldChg>
      <pc:sldChg chg="add">
        <pc:chgData name="Moore, Jacob Preston" userId="fdd3fd0f-c483-48c9-988d-7deb216763fd" providerId="ADAL" clId="{A59CBCED-7092-4544-9E0C-8C935690C011}" dt="2020-09-21T16:54:10.274" v="40"/>
        <pc:sldMkLst>
          <pc:docMk/>
          <pc:sldMk cId="2599320302" sldId="301"/>
        </pc:sldMkLst>
      </pc:sldChg>
      <pc:sldChg chg="add">
        <pc:chgData name="Moore, Jacob Preston" userId="fdd3fd0f-c483-48c9-988d-7deb216763fd" providerId="ADAL" clId="{A59CBCED-7092-4544-9E0C-8C935690C011}" dt="2020-09-21T16:54:10.274" v="40"/>
        <pc:sldMkLst>
          <pc:docMk/>
          <pc:sldMk cId="4205605784" sldId="302"/>
        </pc:sldMkLst>
      </pc:sldChg>
      <pc:sldChg chg="add ord">
        <pc:chgData name="Moore, Jacob Preston" userId="fdd3fd0f-c483-48c9-988d-7deb216763fd" providerId="ADAL" clId="{A59CBCED-7092-4544-9E0C-8C935690C011}" dt="2020-09-21T17:13:03.094" v="771"/>
        <pc:sldMkLst>
          <pc:docMk/>
          <pc:sldMk cId="4284197988" sldId="303"/>
        </pc:sldMkLst>
      </pc:sldChg>
      <pc:sldChg chg="addSp delSp modSp add modAnim">
        <pc:chgData name="Moore, Jacob Preston" userId="fdd3fd0f-c483-48c9-988d-7deb216763fd" providerId="ADAL" clId="{A59CBCED-7092-4544-9E0C-8C935690C011}" dt="2020-09-21T18:00:54.787" v="1407" actId="1036"/>
        <pc:sldMkLst>
          <pc:docMk/>
          <pc:sldMk cId="2209225687" sldId="304"/>
        </pc:sldMkLst>
        <pc:spChg chg="mod">
          <ac:chgData name="Moore, Jacob Preston" userId="fdd3fd0f-c483-48c9-988d-7deb216763fd" providerId="ADAL" clId="{A59CBCED-7092-4544-9E0C-8C935690C011}" dt="2020-09-21T16:54:33.670" v="68" actId="20577"/>
          <ac:spMkLst>
            <pc:docMk/>
            <pc:sldMk cId="2209225687" sldId="304"/>
            <ac:spMk id="2" creationId="{1AB9F1A4-3CD4-4DFD-B59A-0CD215AB6D61}"/>
          </ac:spMkLst>
        </pc:spChg>
        <pc:spChg chg="mod">
          <ac:chgData name="Moore, Jacob Preston" userId="fdd3fd0f-c483-48c9-988d-7deb216763fd" providerId="ADAL" clId="{A59CBCED-7092-4544-9E0C-8C935690C011}" dt="2020-09-21T16:57:30.634" v="434" actId="27636"/>
          <ac:spMkLst>
            <pc:docMk/>
            <pc:sldMk cId="2209225687" sldId="304"/>
            <ac:spMk id="3" creationId="{18638380-6010-4812-A6DF-2507652E49F8}"/>
          </ac:spMkLst>
        </pc:spChg>
        <pc:picChg chg="add del mod">
          <ac:chgData name="Moore, Jacob Preston" userId="fdd3fd0f-c483-48c9-988d-7deb216763fd" providerId="ADAL" clId="{A59CBCED-7092-4544-9E0C-8C935690C011}" dt="2020-09-21T16:56:06.247" v="246" actId="478"/>
          <ac:picMkLst>
            <pc:docMk/>
            <pc:sldMk cId="2209225687" sldId="304"/>
            <ac:picMk id="5" creationId="{4D87E26E-9D3A-42FF-84D1-3F932D88D9C8}"/>
          </ac:picMkLst>
        </pc:picChg>
        <pc:picChg chg="add mod">
          <ac:chgData name="Moore, Jacob Preston" userId="fdd3fd0f-c483-48c9-988d-7deb216763fd" providerId="ADAL" clId="{A59CBCED-7092-4544-9E0C-8C935690C011}" dt="2020-09-21T18:00:54.787" v="1407" actId="1036"/>
          <ac:picMkLst>
            <pc:docMk/>
            <pc:sldMk cId="2209225687" sldId="304"/>
            <ac:picMk id="3074" creationId="{D22FF019-CCC2-4FE7-8835-9ECE2D37AEE2}"/>
          </ac:picMkLst>
        </pc:picChg>
      </pc:sldChg>
      <pc:sldChg chg="add del">
        <pc:chgData name="Moore, Jacob Preston" userId="fdd3fd0f-c483-48c9-988d-7deb216763fd" providerId="ADAL" clId="{A59CBCED-7092-4544-9E0C-8C935690C011}" dt="2020-09-21T16:53:49.286" v="39"/>
        <pc:sldMkLst>
          <pc:docMk/>
          <pc:sldMk cId="402362879" sldId="314"/>
        </pc:sldMkLst>
      </pc:sldChg>
      <pc:sldChg chg="add del">
        <pc:chgData name="Moore, Jacob Preston" userId="fdd3fd0f-c483-48c9-988d-7deb216763fd" providerId="ADAL" clId="{A59CBCED-7092-4544-9E0C-8C935690C011}" dt="2020-09-21T16:53:49.286" v="39"/>
        <pc:sldMkLst>
          <pc:docMk/>
          <pc:sldMk cId="1214655133" sldId="315"/>
        </pc:sldMkLst>
      </pc:sldChg>
      <pc:sldChg chg="add del">
        <pc:chgData name="Moore, Jacob Preston" userId="fdd3fd0f-c483-48c9-988d-7deb216763fd" providerId="ADAL" clId="{A59CBCED-7092-4544-9E0C-8C935690C011}" dt="2020-09-21T16:53:49.286" v="39"/>
        <pc:sldMkLst>
          <pc:docMk/>
          <pc:sldMk cId="3061164950" sldId="316"/>
        </pc:sldMkLst>
      </pc:sldChg>
      <pc:sldChg chg="add del">
        <pc:chgData name="Moore, Jacob Preston" userId="fdd3fd0f-c483-48c9-988d-7deb216763fd" providerId="ADAL" clId="{A59CBCED-7092-4544-9E0C-8C935690C011}" dt="2020-09-21T16:53:49.286" v="39"/>
        <pc:sldMkLst>
          <pc:docMk/>
          <pc:sldMk cId="2671741589" sldId="317"/>
        </pc:sldMkLst>
      </pc:sldChg>
      <pc:sldChg chg="add del">
        <pc:chgData name="Moore, Jacob Preston" userId="fdd3fd0f-c483-48c9-988d-7deb216763fd" providerId="ADAL" clId="{A59CBCED-7092-4544-9E0C-8C935690C011}" dt="2020-09-21T16:53:49.286" v="39"/>
        <pc:sldMkLst>
          <pc:docMk/>
          <pc:sldMk cId="1394727948" sldId="318"/>
        </pc:sldMkLst>
      </pc:sldChg>
      <pc:sldChg chg="modSp add ord">
        <pc:chgData name="Moore, Jacob Preston" userId="fdd3fd0f-c483-48c9-988d-7deb216763fd" providerId="ADAL" clId="{A59CBCED-7092-4544-9E0C-8C935690C011}" dt="2020-09-21T17:21:21.208" v="781"/>
        <pc:sldMkLst>
          <pc:docMk/>
          <pc:sldMk cId="865493567" sldId="324"/>
        </pc:sldMkLst>
        <pc:spChg chg="mod">
          <ac:chgData name="Moore, Jacob Preston" userId="fdd3fd0f-c483-48c9-988d-7deb216763fd" providerId="ADAL" clId="{A59CBCED-7092-4544-9E0C-8C935690C011}" dt="2020-09-21T17:19:34.277" v="774" actId="33524"/>
          <ac:spMkLst>
            <pc:docMk/>
            <pc:sldMk cId="865493567" sldId="324"/>
            <ac:spMk id="3" creationId="{00000000-0000-0000-0000-000000000000}"/>
          </ac:spMkLst>
        </pc:spChg>
      </pc:sldChg>
      <pc:sldChg chg="modSp add ord modAnim">
        <pc:chgData name="Moore, Jacob Preston" userId="fdd3fd0f-c483-48c9-988d-7deb216763fd" providerId="ADAL" clId="{A59CBCED-7092-4544-9E0C-8C935690C011}" dt="2020-09-21T17:21:21.208" v="781"/>
        <pc:sldMkLst>
          <pc:docMk/>
          <pc:sldMk cId="3728660305" sldId="325"/>
        </pc:sldMkLst>
        <pc:spChg chg="mod">
          <ac:chgData name="Moore, Jacob Preston" userId="fdd3fd0f-c483-48c9-988d-7deb216763fd" providerId="ADAL" clId="{A59CBCED-7092-4544-9E0C-8C935690C011}" dt="2020-09-21T17:20:37.504" v="780" actId="113"/>
          <ac:spMkLst>
            <pc:docMk/>
            <pc:sldMk cId="3728660305" sldId="325"/>
            <ac:spMk id="3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A59CBCED-7092-4544-9E0C-8C935690C011}" dt="2020-09-21T17:24:28.205" v="1021" actId="27636"/>
        <pc:sldMkLst>
          <pc:docMk/>
          <pc:sldMk cId="324506492" sldId="326"/>
        </pc:sldMkLst>
        <pc:spChg chg="mod">
          <ac:chgData name="Moore, Jacob Preston" userId="fdd3fd0f-c483-48c9-988d-7deb216763fd" providerId="ADAL" clId="{A59CBCED-7092-4544-9E0C-8C935690C011}" dt="2020-09-21T17:23:06.464" v="846" actId="20577"/>
          <ac:spMkLst>
            <pc:docMk/>
            <pc:sldMk cId="324506492" sldId="326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A59CBCED-7092-4544-9E0C-8C935690C011}" dt="2020-09-21T17:24:28.205" v="1021" actId="27636"/>
          <ac:spMkLst>
            <pc:docMk/>
            <pc:sldMk cId="324506492" sldId="326"/>
            <ac:spMk id="3" creationId="{00000000-0000-0000-0000-000000000000}"/>
          </ac:spMkLst>
        </pc:spChg>
      </pc:sldChg>
      <pc:sldChg chg="addSp delSp modSp add modAnim">
        <pc:chgData name="Moore, Jacob Preston" userId="fdd3fd0f-c483-48c9-988d-7deb216763fd" providerId="ADAL" clId="{A59CBCED-7092-4544-9E0C-8C935690C011}" dt="2020-09-21T17:49:17.838" v="1201" actId="1076"/>
        <pc:sldMkLst>
          <pc:docMk/>
          <pc:sldMk cId="2331270498" sldId="327"/>
        </pc:sldMkLst>
        <pc:spChg chg="mod">
          <ac:chgData name="Moore, Jacob Preston" userId="fdd3fd0f-c483-48c9-988d-7deb216763fd" providerId="ADAL" clId="{A59CBCED-7092-4544-9E0C-8C935690C011}" dt="2020-09-21T17:42:41.635" v="1189" actId="20577"/>
          <ac:spMkLst>
            <pc:docMk/>
            <pc:sldMk cId="2331270498" sldId="327"/>
            <ac:spMk id="2" creationId="{00000000-0000-0000-0000-000000000000}"/>
          </ac:spMkLst>
        </pc:spChg>
        <pc:spChg chg="add mod">
          <ac:chgData name="Moore, Jacob Preston" userId="fdd3fd0f-c483-48c9-988d-7deb216763fd" providerId="ADAL" clId="{A59CBCED-7092-4544-9E0C-8C935690C011}" dt="2020-09-21T17:49:17.838" v="1201" actId="1076"/>
          <ac:spMkLst>
            <pc:docMk/>
            <pc:sldMk cId="2331270498" sldId="327"/>
            <ac:spMk id="5" creationId="{920767DD-5E31-4253-A503-34450E648B78}"/>
          </ac:spMkLst>
        </pc:spChg>
        <pc:picChg chg="del mod">
          <ac:chgData name="Moore, Jacob Preston" userId="fdd3fd0f-c483-48c9-988d-7deb216763fd" providerId="ADAL" clId="{A59CBCED-7092-4544-9E0C-8C935690C011}" dt="2020-09-21T17:28:43.178" v="1066" actId="478"/>
          <ac:picMkLst>
            <pc:docMk/>
            <pc:sldMk cId="2331270498" sldId="327"/>
            <ac:picMk id="11266" creationId="{00000000-0000-0000-0000-000000000000}"/>
          </ac:picMkLst>
        </pc:picChg>
      </pc:sldChg>
      <pc:sldChg chg="addSp delSp modSp add modAnim">
        <pc:chgData name="Moore, Jacob Preston" userId="fdd3fd0f-c483-48c9-988d-7deb216763fd" providerId="ADAL" clId="{A59CBCED-7092-4544-9E0C-8C935690C011}" dt="2020-09-21T17:49:31.360" v="1209" actId="20577"/>
        <pc:sldMkLst>
          <pc:docMk/>
          <pc:sldMk cId="1803610721" sldId="328"/>
        </pc:sldMkLst>
        <pc:spChg chg="mod">
          <ac:chgData name="Moore, Jacob Preston" userId="fdd3fd0f-c483-48c9-988d-7deb216763fd" providerId="ADAL" clId="{A59CBCED-7092-4544-9E0C-8C935690C011}" dt="2020-09-21T17:42:46.576" v="1191" actId="20577"/>
          <ac:spMkLst>
            <pc:docMk/>
            <pc:sldMk cId="1803610721" sldId="328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A59CBCED-7092-4544-9E0C-8C935690C011}" dt="2020-09-21T17:31:28.874" v="1111" actId="27636"/>
          <ac:spMkLst>
            <pc:docMk/>
            <pc:sldMk cId="1803610721" sldId="328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A59CBCED-7092-4544-9E0C-8C935690C011}" dt="2020-09-21T17:49:28.018" v="1205" actId="20577"/>
          <ac:spMkLst>
            <pc:docMk/>
            <pc:sldMk cId="1803610721" sldId="328"/>
            <ac:spMk id="5" creationId="{BFB9FBF6-C6AC-470B-B22C-75E785DA41DF}"/>
          </ac:spMkLst>
        </pc:spChg>
        <pc:spChg chg="add mod">
          <ac:chgData name="Moore, Jacob Preston" userId="fdd3fd0f-c483-48c9-988d-7deb216763fd" providerId="ADAL" clId="{A59CBCED-7092-4544-9E0C-8C935690C011}" dt="2020-09-21T17:49:31.360" v="1209" actId="20577"/>
          <ac:spMkLst>
            <pc:docMk/>
            <pc:sldMk cId="1803610721" sldId="328"/>
            <ac:spMk id="8" creationId="{AFA34819-5B55-4D3C-B03C-F4EC539119A3}"/>
          </ac:spMkLst>
        </pc:spChg>
        <pc:picChg chg="mod">
          <ac:chgData name="Moore, Jacob Preston" userId="fdd3fd0f-c483-48c9-988d-7deb216763fd" providerId="ADAL" clId="{A59CBCED-7092-4544-9E0C-8C935690C011}" dt="2020-09-21T17:29:05.216" v="1070" actId="14100"/>
          <ac:picMkLst>
            <pc:docMk/>
            <pc:sldMk cId="1803610721" sldId="328"/>
            <ac:picMk id="10242" creationId="{00000000-0000-0000-0000-000000000000}"/>
          </ac:picMkLst>
        </pc:picChg>
        <pc:picChg chg="del mod">
          <ac:chgData name="Moore, Jacob Preston" userId="fdd3fd0f-c483-48c9-988d-7deb216763fd" providerId="ADAL" clId="{A59CBCED-7092-4544-9E0C-8C935690C011}" dt="2020-09-21T17:37:13.449" v="1156" actId="478"/>
          <ac:picMkLst>
            <pc:docMk/>
            <pc:sldMk cId="1803610721" sldId="328"/>
            <ac:picMk id="12290" creationId="{00000000-0000-0000-0000-000000000000}"/>
          </ac:picMkLst>
        </pc:picChg>
      </pc:sldChg>
      <pc:sldChg chg="add ord">
        <pc:chgData name="Moore, Jacob Preston" userId="fdd3fd0f-c483-48c9-988d-7deb216763fd" providerId="ADAL" clId="{A59CBCED-7092-4544-9E0C-8C935690C011}" dt="2020-09-21T17:38:55.005" v="1171"/>
        <pc:sldMkLst>
          <pc:docMk/>
          <pc:sldMk cId="3527676967" sldId="329"/>
        </pc:sldMkLst>
      </pc:sldChg>
      <pc:sldChg chg="addSp delSp modSp add modAnim">
        <pc:chgData name="Moore, Jacob Preston" userId="fdd3fd0f-c483-48c9-988d-7deb216763fd" providerId="ADAL" clId="{A59CBCED-7092-4544-9E0C-8C935690C011}" dt="2020-09-21T17:51:47.484" v="1315" actId="20577"/>
        <pc:sldMkLst>
          <pc:docMk/>
          <pc:sldMk cId="2668933713" sldId="330"/>
        </pc:sldMkLst>
        <pc:spChg chg="mod">
          <ac:chgData name="Moore, Jacob Preston" userId="fdd3fd0f-c483-48c9-988d-7deb216763fd" providerId="ADAL" clId="{A59CBCED-7092-4544-9E0C-8C935690C011}" dt="2020-09-21T17:51:47.484" v="1315" actId="20577"/>
          <ac:spMkLst>
            <pc:docMk/>
            <pc:sldMk cId="2668933713" sldId="330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A59CBCED-7092-4544-9E0C-8C935690C011}" dt="2020-09-21T17:51:24.574" v="1254" actId="1076"/>
          <ac:spMkLst>
            <pc:docMk/>
            <pc:sldMk cId="2668933713" sldId="330"/>
            <ac:spMk id="7" creationId="{9B28A20C-2142-4236-AA0E-41E738771EFF}"/>
          </ac:spMkLst>
        </pc:spChg>
        <pc:picChg chg="del">
          <ac:chgData name="Moore, Jacob Preston" userId="fdd3fd0f-c483-48c9-988d-7deb216763fd" providerId="ADAL" clId="{A59CBCED-7092-4544-9E0C-8C935690C011}" dt="2020-09-21T17:39:15.266" v="1172" actId="478"/>
          <ac:picMkLst>
            <pc:docMk/>
            <pc:sldMk cId="2668933713" sldId="330"/>
            <ac:picMk id="13314" creationId="{00000000-0000-0000-0000-000000000000}"/>
          </ac:picMkLst>
        </pc:picChg>
        <pc:picChg chg="del mod">
          <ac:chgData name="Moore, Jacob Preston" userId="fdd3fd0f-c483-48c9-988d-7deb216763fd" providerId="ADAL" clId="{A59CBCED-7092-4544-9E0C-8C935690C011}" dt="2020-09-21T17:51:18.555" v="1253" actId="478"/>
          <ac:picMkLst>
            <pc:docMk/>
            <pc:sldMk cId="2668933713" sldId="330"/>
            <ac:picMk id="1331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Equivalent Point Load </a:t>
            </a:r>
            <a:r>
              <a:rPr lang="en-US"/>
              <a:t>via Composite Parts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F1A4-3CD4-4DFD-B59A-0CD215AB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Equivalent Point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8380-6010-4812-A6DF-2507652E4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2920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equivalent point load </a:t>
            </a:r>
            <a:r>
              <a:rPr lang="en-US" dirty="0"/>
              <a:t>is a </a:t>
            </a:r>
            <a:r>
              <a:rPr lang="en-US" b="1" dirty="0"/>
              <a:t>single point force</a:t>
            </a:r>
            <a:r>
              <a:rPr lang="en-US" dirty="0"/>
              <a:t> that is </a:t>
            </a:r>
            <a:r>
              <a:rPr lang="en-US" b="1" dirty="0"/>
              <a:t>statically equivalent</a:t>
            </a:r>
            <a:r>
              <a:rPr lang="en-US" dirty="0"/>
              <a:t> to some original distributed force.</a:t>
            </a:r>
          </a:p>
          <a:p>
            <a:pPr lvl="1"/>
            <a:r>
              <a:rPr lang="en-US" dirty="0"/>
              <a:t>It would cause the same acceleration and angular acceleration as the original distributed force</a:t>
            </a:r>
          </a:p>
          <a:p>
            <a:pPr lvl="1"/>
            <a:r>
              <a:rPr lang="en-US" dirty="0"/>
              <a:t>It would cause the same reaction forces as the original distributed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5C4B-45D4-4E3A-9428-514D4D3A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3074" name="Picture 2" descr="The Equivalent Point Load">
            <a:extLst>
              <a:ext uri="{FF2B5EF4-FFF2-40B4-BE49-F238E27FC236}">
                <a16:creationId xmlns:a16="http://schemas.microsoft.com/office/drawing/2014/main" id="{D22FF019-CCC2-4FE7-8835-9ECE2D37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4657725"/>
            <a:ext cx="4762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Equivalent Point Load via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/>
              <a:t>As an alternative to using integrals, we can also use the method of composite parts to find the magnitude and position of the equivalent point load.</a:t>
            </a:r>
          </a:p>
          <a:p>
            <a:pPr lvl="1"/>
            <a:r>
              <a:rPr lang="en-US" dirty="0"/>
              <a:t>This will be a geometry-based solution, rather than calculus-based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Example Solv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0"/>
            <a:ext cx="2733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4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Equivalent Point Load via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we stated before, the magnitude of the equivalent point load (F</a:t>
            </a:r>
            <a:r>
              <a:rPr lang="en-US" baseline="-25000" dirty="0"/>
              <a:t>eq</a:t>
            </a:r>
            <a:r>
              <a:rPr lang="en-US" dirty="0"/>
              <a:t>) will be the </a:t>
            </a:r>
            <a:r>
              <a:rPr lang="en-US" b="1" dirty="0"/>
              <a:t>area under the force function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widths will be in units of distance</a:t>
            </a:r>
          </a:p>
          <a:p>
            <a:pPr lvl="1"/>
            <a:r>
              <a:rPr lang="en-US" dirty="0"/>
              <a:t>The heights will be in units of force per distance</a:t>
            </a:r>
          </a:p>
          <a:p>
            <a:pPr lvl="1"/>
            <a:r>
              <a:rPr lang="en-US" dirty="0"/>
              <a:t>The overall area will be a unit of force (Newtons, pounds, etc.)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pic>
        <p:nvPicPr>
          <p:cNvPr id="8194" name="Picture 2" descr="Equivalent Point Load Alternative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057400"/>
            <a:ext cx="33718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66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Equivalent Point Load via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position (</a:t>
            </a:r>
            <a:r>
              <a:rPr lang="en-US" dirty="0" err="1"/>
              <a:t>x</a:t>
            </a:r>
            <a:r>
              <a:rPr lang="en-US" baseline="-25000" dirty="0" err="1"/>
              <a:t>eq</a:t>
            </a:r>
            <a:r>
              <a:rPr lang="en-US" dirty="0"/>
              <a:t>) can be determined by knowing that the equivalent point load will always travel through the </a:t>
            </a:r>
            <a:r>
              <a:rPr lang="en-US" b="1" dirty="0"/>
              <a:t>centroid</a:t>
            </a:r>
            <a:r>
              <a:rPr lang="en-US" dirty="0"/>
              <a:t> of the shape under the force function.</a:t>
            </a:r>
          </a:p>
          <a:p>
            <a:pPr lvl="1"/>
            <a:r>
              <a:rPr lang="en-US" dirty="0"/>
              <a:t>See Appendix 2 for more on finding the centroid of a shape.</a:t>
            </a:r>
          </a:p>
          <a:p>
            <a:pPr lvl="1"/>
            <a:r>
              <a:rPr lang="en-US" dirty="0"/>
              <a:t>You only really need to find the x position of the centroid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pic>
        <p:nvPicPr>
          <p:cNvPr id="8194" name="Picture 2" descr="Equivalent Point Load Alternative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057400"/>
            <a:ext cx="3371850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95E6-6717-4AC1-8E97-8A9A22E3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Equivalent Point Load via Composite Parts in Surface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850F-E177-4929-9CE9-1972CC0F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 we jump to surface forces…</a:t>
            </a:r>
          </a:p>
          <a:p>
            <a:pPr lvl="1"/>
            <a:r>
              <a:rPr lang="en-US" dirty="0"/>
              <a:t>The magnitude of the equivalent point load is just the volume under the force function.</a:t>
            </a:r>
          </a:p>
          <a:p>
            <a:pPr lvl="1"/>
            <a:r>
              <a:rPr lang="en-US" dirty="0"/>
              <a:t>The equivalent point load will always travel through the centroid of the volume under the force function.</a:t>
            </a:r>
          </a:p>
          <a:p>
            <a:pPr lvl="2"/>
            <a:r>
              <a:rPr lang="en-US" dirty="0"/>
              <a:t>You will need to find two of the three coordinates of the centroid.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10289-6886-4777-B25E-A0017C86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E81E4C-E1E1-4BA9-B54A-FFD2F188C926}"/>
              </a:ext>
            </a:extLst>
          </p:cNvPr>
          <p:cNvGrpSpPr/>
          <p:nvPr/>
        </p:nvGrpSpPr>
        <p:grpSpPr>
          <a:xfrm>
            <a:off x="5638800" y="1739612"/>
            <a:ext cx="3569310" cy="4709716"/>
            <a:chOff x="5638800" y="1739612"/>
            <a:chExt cx="3569310" cy="470971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9F99B5E-6ECC-4F9A-91AA-22A6365734DA}"/>
                </a:ext>
              </a:extLst>
            </p:cNvPr>
            <p:cNvSpPr/>
            <p:nvPr/>
          </p:nvSpPr>
          <p:spPr>
            <a:xfrm>
              <a:off x="6194730" y="2638425"/>
              <a:ext cx="2333625" cy="2838450"/>
            </a:xfrm>
            <a:custGeom>
              <a:avLst/>
              <a:gdLst>
                <a:gd name="connsiteX0" fmla="*/ 0 w 2371725"/>
                <a:gd name="connsiteY0" fmla="*/ 2286000 h 2838450"/>
                <a:gd name="connsiteX1" fmla="*/ 66675 w 2371725"/>
                <a:gd name="connsiteY1" fmla="*/ 2486025 h 2838450"/>
                <a:gd name="connsiteX2" fmla="*/ 247650 w 2371725"/>
                <a:gd name="connsiteY2" fmla="*/ 2619375 h 2838450"/>
                <a:gd name="connsiteX3" fmla="*/ 542925 w 2371725"/>
                <a:gd name="connsiteY3" fmla="*/ 2752725 h 2838450"/>
                <a:gd name="connsiteX4" fmla="*/ 923925 w 2371725"/>
                <a:gd name="connsiteY4" fmla="*/ 2838450 h 2838450"/>
                <a:gd name="connsiteX5" fmla="*/ 1400175 w 2371725"/>
                <a:gd name="connsiteY5" fmla="*/ 2809875 h 2838450"/>
                <a:gd name="connsiteX6" fmla="*/ 1714500 w 2371725"/>
                <a:gd name="connsiteY6" fmla="*/ 2781300 h 2838450"/>
                <a:gd name="connsiteX7" fmla="*/ 2076450 w 2371725"/>
                <a:gd name="connsiteY7" fmla="*/ 2600325 h 2838450"/>
                <a:gd name="connsiteX8" fmla="*/ 2286000 w 2371725"/>
                <a:gd name="connsiteY8" fmla="*/ 2428875 h 2838450"/>
                <a:gd name="connsiteX9" fmla="*/ 2324100 w 2371725"/>
                <a:gd name="connsiteY9" fmla="*/ 2276475 h 2838450"/>
                <a:gd name="connsiteX10" fmla="*/ 2371725 w 2371725"/>
                <a:gd name="connsiteY10" fmla="*/ 304800 h 2838450"/>
                <a:gd name="connsiteX11" fmla="*/ 2152650 w 2371725"/>
                <a:gd name="connsiteY11" fmla="*/ 76200 h 2838450"/>
                <a:gd name="connsiteX12" fmla="*/ 1876425 w 2371725"/>
                <a:gd name="connsiteY12" fmla="*/ 19050 h 2838450"/>
                <a:gd name="connsiteX13" fmla="*/ 1457325 w 2371725"/>
                <a:gd name="connsiteY13" fmla="*/ 0 h 2838450"/>
                <a:gd name="connsiteX14" fmla="*/ 962025 w 2371725"/>
                <a:gd name="connsiteY14" fmla="*/ 123825 h 2838450"/>
                <a:gd name="connsiteX15" fmla="*/ 533400 w 2371725"/>
                <a:gd name="connsiteY15" fmla="*/ 361950 h 2838450"/>
                <a:gd name="connsiteX16" fmla="*/ 266700 w 2371725"/>
                <a:gd name="connsiteY16" fmla="*/ 533400 h 2838450"/>
                <a:gd name="connsiteX17" fmla="*/ 38100 w 2371725"/>
                <a:gd name="connsiteY17" fmla="*/ 847725 h 2838450"/>
                <a:gd name="connsiteX18" fmla="*/ 0 w 2371725"/>
                <a:gd name="connsiteY18" fmla="*/ 971550 h 2838450"/>
                <a:gd name="connsiteX19" fmla="*/ 0 w 2371725"/>
                <a:gd name="connsiteY19" fmla="*/ 2286000 h 2838450"/>
                <a:gd name="connsiteX0" fmla="*/ 0 w 2333625"/>
                <a:gd name="connsiteY0" fmla="*/ 2286000 h 2838450"/>
                <a:gd name="connsiteX1" fmla="*/ 66675 w 2333625"/>
                <a:gd name="connsiteY1" fmla="*/ 2486025 h 2838450"/>
                <a:gd name="connsiteX2" fmla="*/ 247650 w 2333625"/>
                <a:gd name="connsiteY2" fmla="*/ 2619375 h 2838450"/>
                <a:gd name="connsiteX3" fmla="*/ 542925 w 2333625"/>
                <a:gd name="connsiteY3" fmla="*/ 2752725 h 2838450"/>
                <a:gd name="connsiteX4" fmla="*/ 923925 w 2333625"/>
                <a:gd name="connsiteY4" fmla="*/ 2838450 h 2838450"/>
                <a:gd name="connsiteX5" fmla="*/ 1400175 w 2333625"/>
                <a:gd name="connsiteY5" fmla="*/ 2809875 h 2838450"/>
                <a:gd name="connsiteX6" fmla="*/ 1714500 w 2333625"/>
                <a:gd name="connsiteY6" fmla="*/ 2781300 h 2838450"/>
                <a:gd name="connsiteX7" fmla="*/ 2076450 w 2333625"/>
                <a:gd name="connsiteY7" fmla="*/ 2600325 h 2838450"/>
                <a:gd name="connsiteX8" fmla="*/ 2286000 w 2333625"/>
                <a:gd name="connsiteY8" fmla="*/ 2428875 h 2838450"/>
                <a:gd name="connsiteX9" fmla="*/ 2324100 w 2333625"/>
                <a:gd name="connsiteY9" fmla="*/ 2276475 h 2838450"/>
                <a:gd name="connsiteX10" fmla="*/ 2333625 w 2333625"/>
                <a:gd name="connsiteY10" fmla="*/ 352425 h 2838450"/>
                <a:gd name="connsiteX11" fmla="*/ 2152650 w 2333625"/>
                <a:gd name="connsiteY11" fmla="*/ 76200 h 2838450"/>
                <a:gd name="connsiteX12" fmla="*/ 1876425 w 2333625"/>
                <a:gd name="connsiteY12" fmla="*/ 19050 h 2838450"/>
                <a:gd name="connsiteX13" fmla="*/ 1457325 w 2333625"/>
                <a:gd name="connsiteY13" fmla="*/ 0 h 2838450"/>
                <a:gd name="connsiteX14" fmla="*/ 962025 w 2333625"/>
                <a:gd name="connsiteY14" fmla="*/ 123825 h 2838450"/>
                <a:gd name="connsiteX15" fmla="*/ 533400 w 2333625"/>
                <a:gd name="connsiteY15" fmla="*/ 361950 h 2838450"/>
                <a:gd name="connsiteX16" fmla="*/ 266700 w 2333625"/>
                <a:gd name="connsiteY16" fmla="*/ 533400 h 2838450"/>
                <a:gd name="connsiteX17" fmla="*/ 38100 w 2333625"/>
                <a:gd name="connsiteY17" fmla="*/ 847725 h 2838450"/>
                <a:gd name="connsiteX18" fmla="*/ 0 w 2333625"/>
                <a:gd name="connsiteY18" fmla="*/ 971550 h 2838450"/>
                <a:gd name="connsiteX19" fmla="*/ 0 w 2333625"/>
                <a:gd name="connsiteY19" fmla="*/ 2286000 h 283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33625" h="2838450">
                  <a:moveTo>
                    <a:pt x="0" y="2286000"/>
                  </a:moveTo>
                  <a:lnTo>
                    <a:pt x="66675" y="2486025"/>
                  </a:lnTo>
                  <a:lnTo>
                    <a:pt x="247650" y="2619375"/>
                  </a:lnTo>
                  <a:lnTo>
                    <a:pt x="542925" y="2752725"/>
                  </a:lnTo>
                  <a:lnTo>
                    <a:pt x="923925" y="2838450"/>
                  </a:lnTo>
                  <a:lnTo>
                    <a:pt x="1400175" y="2809875"/>
                  </a:lnTo>
                  <a:lnTo>
                    <a:pt x="1714500" y="2781300"/>
                  </a:lnTo>
                  <a:lnTo>
                    <a:pt x="2076450" y="2600325"/>
                  </a:lnTo>
                  <a:lnTo>
                    <a:pt x="2286000" y="2428875"/>
                  </a:lnTo>
                  <a:lnTo>
                    <a:pt x="2324100" y="2276475"/>
                  </a:lnTo>
                  <a:lnTo>
                    <a:pt x="2333625" y="352425"/>
                  </a:lnTo>
                  <a:lnTo>
                    <a:pt x="2152650" y="76200"/>
                  </a:lnTo>
                  <a:lnTo>
                    <a:pt x="1876425" y="19050"/>
                  </a:lnTo>
                  <a:lnTo>
                    <a:pt x="1457325" y="0"/>
                  </a:lnTo>
                  <a:lnTo>
                    <a:pt x="962025" y="123825"/>
                  </a:lnTo>
                  <a:lnTo>
                    <a:pt x="533400" y="361950"/>
                  </a:lnTo>
                  <a:lnTo>
                    <a:pt x="266700" y="533400"/>
                  </a:lnTo>
                  <a:lnTo>
                    <a:pt x="38100" y="847725"/>
                  </a:lnTo>
                  <a:lnTo>
                    <a:pt x="0" y="97155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16FEDEA-F2B4-453F-AA04-789F0D6D0462}"/>
                </a:ext>
              </a:extLst>
            </p:cNvPr>
            <p:cNvSpPr/>
            <p:nvPr/>
          </p:nvSpPr>
          <p:spPr>
            <a:xfrm rot="20423016">
              <a:off x="6152873" y="2751911"/>
              <a:ext cx="2415444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80C583-8491-4D77-B3F6-C002136BA406}"/>
                </a:ext>
              </a:extLst>
            </p:cNvPr>
            <p:cNvSpPr/>
            <p:nvPr/>
          </p:nvSpPr>
          <p:spPr>
            <a:xfrm>
              <a:off x="6204255" y="4343400"/>
              <a:ext cx="2286000" cy="1143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E0C5424-462A-472E-BF34-D280E369F0F8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6204255" y="3581400"/>
              <a:ext cx="0" cy="133350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AD365B-BE8B-4D2F-9EA5-041250769A35}"/>
                </a:ext>
              </a:extLst>
            </p:cNvPr>
            <p:cNvCxnSpPr>
              <a:cxnSpLocks/>
            </p:cNvCxnSpPr>
            <p:nvPr/>
          </p:nvCxnSpPr>
          <p:spPr>
            <a:xfrm>
              <a:off x="8507748" y="2917953"/>
              <a:ext cx="0" cy="20826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420385-1CF2-40C8-8102-52FA7D0E8D1C}"/>
                </a:ext>
              </a:extLst>
            </p:cNvPr>
            <p:cNvCxnSpPr>
              <a:cxnSpLocks/>
            </p:cNvCxnSpPr>
            <p:nvPr/>
          </p:nvCxnSpPr>
          <p:spPr>
            <a:xfrm>
              <a:off x="7956855" y="3657600"/>
              <a:ext cx="0" cy="17484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4E0813-FB58-4CB7-9A49-5834FA2B3193}"/>
                </a:ext>
              </a:extLst>
            </p:cNvPr>
            <p:cNvCxnSpPr>
              <a:cxnSpLocks/>
            </p:cNvCxnSpPr>
            <p:nvPr/>
          </p:nvCxnSpPr>
          <p:spPr>
            <a:xfrm>
              <a:off x="7194855" y="3959268"/>
              <a:ext cx="0" cy="152713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9133973-6157-4D22-832A-1AC1B230ADF7}"/>
                </a:ext>
              </a:extLst>
            </p:cNvPr>
            <p:cNvCxnSpPr>
              <a:cxnSpLocks/>
            </p:cNvCxnSpPr>
            <p:nvPr/>
          </p:nvCxnSpPr>
          <p:spPr>
            <a:xfrm>
              <a:off x="6596590" y="3990771"/>
              <a:ext cx="1975" cy="137497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94B85C-6413-4E18-8427-0C03A3B05DDB}"/>
                </a:ext>
              </a:extLst>
            </p:cNvPr>
            <p:cNvSpPr txBox="1"/>
            <p:nvPr/>
          </p:nvSpPr>
          <p:spPr>
            <a:xfrm>
              <a:off x="5638800" y="1739612"/>
              <a:ext cx="3569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</a:t>
              </a:r>
              <a:r>
                <a:rPr lang="en-US" baseline="-25000" dirty="0">
                  <a:solidFill>
                    <a:srgbClr val="FF0000"/>
                  </a:solidFill>
                </a:rPr>
                <a:t>eq</a:t>
              </a:r>
              <a:r>
                <a:rPr lang="en-US" dirty="0">
                  <a:solidFill>
                    <a:srgbClr val="FF0000"/>
                  </a:solidFill>
                </a:rPr>
                <a:t> = Volume under Force Function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8F9228-6742-420F-9989-3E2FCE4CB111}"/>
                </a:ext>
              </a:extLst>
            </p:cNvPr>
            <p:cNvSpPr/>
            <p:nvPr/>
          </p:nvSpPr>
          <p:spPr>
            <a:xfrm>
              <a:off x="7357005" y="4055023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5C49B4-8D3C-4ED6-803F-50D05FE67C52}"/>
                </a:ext>
              </a:extLst>
            </p:cNvPr>
            <p:cNvCxnSpPr>
              <a:cxnSpLocks/>
            </p:cNvCxnSpPr>
            <p:nvPr/>
          </p:nvCxnSpPr>
          <p:spPr>
            <a:xfrm>
              <a:off x="7423455" y="2511105"/>
              <a:ext cx="0" cy="2133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BE357F1-8364-4F7D-B22C-B8D55F701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9967" y="4267201"/>
              <a:ext cx="585233" cy="1424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0EED60-9AF8-4C26-AE60-9519D4A8E0C0}"/>
                </a:ext>
              </a:extLst>
            </p:cNvPr>
            <p:cNvSpPr txBox="1"/>
            <p:nvPr/>
          </p:nvSpPr>
          <p:spPr>
            <a:xfrm>
              <a:off x="5928224" y="5802997"/>
              <a:ext cx="2438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Centroid of Volume Under Force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26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Equivalent Point Load Worked 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/>
              <a:t>Determine the magnitude and location of the equivalent point load for the distributed force shown below using composite parts.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5257800"/>
            <a:ext cx="7315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2867025" y="3892550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266950" y="434975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1666875" y="480695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5638799" y="3879851"/>
            <a:ext cx="2743201" cy="13842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8372475" y="580072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2867025" y="580072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42195" y="339836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15 kN/m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037AC6-1F1A-42DC-B0B6-F6671527AD33}"/>
              </a:ext>
            </a:extLst>
          </p:cNvPr>
          <p:cNvCxnSpPr>
            <a:cxnSpLocks/>
          </p:cNvCxnSpPr>
          <p:nvPr/>
        </p:nvCxnSpPr>
        <p:spPr>
          <a:xfrm>
            <a:off x="5638800" y="580072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725E59-14A7-4B0B-A7E2-F3A805E45E16}"/>
              </a:ext>
            </a:extLst>
          </p:cNvPr>
          <p:cNvCxnSpPr>
            <a:cxnSpLocks/>
          </p:cNvCxnSpPr>
          <p:nvPr/>
        </p:nvCxnSpPr>
        <p:spPr>
          <a:xfrm>
            <a:off x="1043668" y="6029325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65099D-4A09-4911-A3B4-1F7CFC97CB4A}"/>
              </a:ext>
            </a:extLst>
          </p:cNvPr>
          <p:cNvCxnSpPr>
            <a:cxnSpLocks/>
          </p:cNvCxnSpPr>
          <p:nvPr/>
        </p:nvCxnSpPr>
        <p:spPr>
          <a:xfrm>
            <a:off x="1047750" y="580072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44593" y="584465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636D81-42C0-46A1-A810-21DC72501E31}"/>
              </a:ext>
            </a:extLst>
          </p:cNvPr>
          <p:cNvSpPr txBox="1"/>
          <p:nvPr/>
        </p:nvSpPr>
        <p:spPr>
          <a:xfrm>
            <a:off x="6810375" y="58790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738D85-E543-4031-BAB9-621C1A9157F3}"/>
              </a:ext>
            </a:extLst>
          </p:cNvPr>
          <p:cNvSpPr txBox="1"/>
          <p:nvPr/>
        </p:nvSpPr>
        <p:spPr>
          <a:xfrm>
            <a:off x="1647825" y="584465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6579EA-EB8B-4C57-B87A-0A57A1A66DF2}"/>
              </a:ext>
            </a:extLst>
          </p:cNvPr>
          <p:cNvCxnSpPr>
            <a:cxnSpLocks/>
          </p:cNvCxnSpPr>
          <p:nvPr/>
        </p:nvCxnSpPr>
        <p:spPr>
          <a:xfrm flipV="1">
            <a:off x="1043668" y="3892550"/>
            <a:ext cx="1823357" cy="13464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23CBD8-1110-489B-8047-D2A53F79044C}"/>
              </a:ext>
            </a:extLst>
          </p:cNvPr>
          <p:cNvCxnSpPr>
            <a:cxnSpLocks/>
          </p:cNvCxnSpPr>
          <p:nvPr/>
        </p:nvCxnSpPr>
        <p:spPr>
          <a:xfrm flipV="1">
            <a:off x="2867025" y="3879851"/>
            <a:ext cx="2771775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CC03-CB2E-4543-A3AA-87F43AFAD062}"/>
              </a:ext>
            </a:extLst>
          </p:cNvPr>
          <p:cNvCxnSpPr>
            <a:cxnSpLocks/>
          </p:cNvCxnSpPr>
          <p:nvPr/>
        </p:nvCxnSpPr>
        <p:spPr>
          <a:xfrm>
            <a:off x="5638800" y="3898900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788ED1-7D54-4499-A067-5C724B202FF1}"/>
              </a:ext>
            </a:extLst>
          </p:cNvPr>
          <p:cNvCxnSpPr>
            <a:cxnSpLocks/>
          </p:cNvCxnSpPr>
          <p:nvPr/>
        </p:nvCxnSpPr>
        <p:spPr>
          <a:xfrm>
            <a:off x="4530090" y="3892550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44D567-CF3B-4F65-83CB-A9FD77A15910}"/>
              </a:ext>
            </a:extLst>
          </p:cNvPr>
          <p:cNvCxnSpPr>
            <a:cxnSpLocks/>
          </p:cNvCxnSpPr>
          <p:nvPr/>
        </p:nvCxnSpPr>
        <p:spPr>
          <a:xfrm>
            <a:off x="3975735" y="3892550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ED4254-DFC0-4F72-B2F9-FD04CC169688}"/>
              </a:ext>
            </a:extLst>
          </p:cNvPr>
          <p:cNvCxnSpPr>
            <a:cxnSpLocks/>
          </p:cNvCxnSpPr>
          <p:nvPr/>
        </p:nvCxnSpPr>
        <p:spPr>
          <a:xfrm>
            <a:off x="3421380" y="3892550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B35A83-0A30-4EE0-AD08-BE368914ED7B}"/>
              </a:ext>
            </a:extLst>
          </p:cNvPr>
          <p:cNvCxnSpPr>
            <a:cxnSpLocks/>
          </p:cNvCxnSpPr>
          <p:nvPr/>
        </p:nvCxnSpPr>
        <p:spPr>
          <a:xfrm>
            <a:off x="5084445" y="3892550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62C19-4A8A-4F72-9DAE-71B94307BE48}"/>
              </a:ext>
            </a:extLst>
          </p:cNvPr>
          <p:cNvCxnSpPr>
            <a:cxnSpLocks/>
          </p:cNvCxnSpPr>
          <p:nvPr/>
        </p:nvCxnSpPr>
        <p:spPr>
          <a:xfrm>
            <a:off x="6182814" y="4173220"/>
            <a:ext cx="0" cy="1097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9A9ED3-1118-4A74-BADB-E4B975DD8E48}"/>
              </a:ext>
            </a:extLst>
          </p:cNvPr>
          <p:cNvCxnSpPr>
            <a:cxnSpLocks/>
          </p:cNvCxnSpPr>
          <p:nvPr/>
        </p:nvCxnSpPr>
        <p:spPr>
          <a:xfrm>
            <a:off x="6726828" y="4447540"/>
            <a:ext cx="0" cy="822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529861-1555-4960-8DF1-0D040A531A29}"/>
              </a:ext>
            </a:extLst>
          </p:cNvPr>
          <p:cNvCxnSpPr>
            <a:cxnSpLocks/>
          </p:cNvCxnSpPr>
          <p:nvPr/>
        </p:nvCxnSpPr>
        <p:spPr>
          <a:xfrm>
            <a:off x="7270842" y="4721860"/>
            <a:ext cx="0" cy="5486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3EC733-F59A-4B2C-8B3B-25996BEE1666}"/>
              </a:ext>
            </a:extLst>
          </p:cNvPr>
          <p:cNvCxnSpPr>
            <a:cxnSpLocks/>
          </p:cNvCxnSpPr>
          <p:nvPr/>
        </p:nvCxnSpPr>
        <p:spPr>
          <a:xfrm>
            <a:off x="7814856" y="4996180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32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Equivalent Point Load Worked 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composite parts to identify the magnitude and location of the equivalent point load, then use that to identify the reaction forces at supports A and B, which are each 1 ft from the edge of the beam.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5257800"/>
            <a:ext cx="7315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2886075" y="3892550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416968" y="434975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62325" y="3476108"/>
            <a:ext cx="9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 lbs/ft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725E59-14A7-4B0B-A7E2-F3A805E45E16}"/>
              </a:ext>
            </a:extLst>
          </p:cNvPr>
          <p:cNvCxnSpPr>
            <a:cxnSpLocks/>
          </p:cNvCxnSpPr>
          <p:nvPr/>
        </p:nvCxnSpPr>
        <p:spPr>
          <a:xfrm>
            <a:off x="1076325" y="6480175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65099D-4A09-4911-A3B4-1F7CFC97CB4A}"/>
              </a:ext>
            </a:extLst>
          </p:cNvPr>
          <p:cNvCxnSpPr>
            <a:cxnSpLocks/>
          </p:cNvCxnSpPr>
          <p:nvPr/>
        </p:nvCxnSpPr>
        <p:spPr>
          <a:xfrm flipH="1">
            <a:off x="1066800" y="5810378"/>
            <a:ext cx="9525" cy="85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60339" y="630717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ft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636D81-42C0-46A1-A810-21DC72501E31}"/>
              </a:ext>
            </a:extLst>
          </p:cNvPr>
          <p:cNvSpPr txBox="1"/>
          <p:nvPr/>
        </p:nvSpPr>
        <p:spPr>
          <a:xfrm>
            <a:off x="6014344" y="628649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 ft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738D85-E543-4031-BAB9-621C1A9157F3}"/>
              </a:ext>
            </a:extLst>
          </p:cNvPr>
          <p:cNvSpPr txBox="1"/>
          <p:nvPr/>
        </p:nvSpPr>
        <p:spPr>
          <a:xfrm>
            <a:off x="1676400" y="63246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ft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6579EA-EB8B-4C57-B87A-0A57A1A66DF2}"/>
              </a:ext>
            </a:extLst>
          </p:cNvPr>
          <p:cNvCxnSpPr>
            <a:cxnSpLocks/>
          </p:cNvCxnSpPr>
          <p:nvPr/>
        </p:nvCxnSpPr>
        <p:spPr>
          <a:xfrm>
            <a:off x="1066799" y="4349750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23CBD8-1110-489B-8047-D2A53F79044C}"/>
              </a:ext>
            </a:extLst>
          </p:cNvPr>
          <p:cNvCxnSpPr>
            <a:cxnSpLocks/>
          </p:cNvCxnSpPr>
          <p:nvPr/>
        </p:nvCxnSpPr>
        <p:spPr>
          <a:xfrm>
            <a:off x="2867024" y="3892551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788ED1-7D54-4499-A067-5C724B202FF1}"/>
              </a:ext>
            </a:extLst>
          </p:cNvPr>
          <p:cNvCxnSpPr>
            <a:cxnSpLocks/>
          </p:cNvCxnSpPr>
          <p:nvPr/>
        </p:nvCxnSpPr>
        <p:spPr>
          <a:xfrm>
            <a:off x="4672965" y="3892550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244D567-CF3B-4F65-83CB-A9FD77A15910}"/>
              </a:ext>
            </a:extLst>
          </p:cNvPr>
          <p:cNvCxnSpPr>
            <a:cxnSpLocks/>
          </p:cNvCxnSpPr>
          <p:nvPr/>
        </p:nvCxnSpPr>
        <p:spPr>
          <a:xfrm>
            <a:off x="4226244" y="3892550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CED4254-DFC0-4F72-B2F9-FD04CC169688}"/>
              </a:ext>
            </a:extLst>
          </p:cNvPr>
          <p:cNvCxnSpPr>
            <a:cxnSpLocks/>
          </p:cNvCxnSpPr>
          <p:nvPr/>
        </p:nvCxnSpPr>
        <p:spPr>
          <a:xfrm>
            <a:off x="3332798" y="3892550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686300" y="3898264"/>
            <a:ext cx="3705225" cy="1371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762C19-4A8A-4F72-9DAE-71B94307BE48}"/>
              </a:ext>
            </a:extLst>
          </p:cNvPr>
          <p:cNvCxnSpPr>
            <a:cxnSpLocks/>
          </p:cNvCxnSpPr>
          <p:nvPr/>
        </p:nvCxnSpPr>
        <p:spPr>
          <a:xfrm>
            <a:off x="5164138" y="4075430"/>
            <a:ext cx="0" cy="11887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9A9ED3-1118-4A74-BADB-E4B975DD8E48}"/>
              </a:ext>
            </a:extLst>
          </p:cNvPr>
          <p:cNvCxnSpPr>
            <a:cxnSpLocks/>
          </p:cNvCxnSpPr>
          <p:nvPr/>
        </p:nvCxnSpPr>
        <p:spPr>
          <a:xfrm>
            <a:off x="6146484" y="4441190"/>
            <a:ext cx="0" cy="822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4529861-1555-4960-8DF1-0D040A531A29}"/>
              </a:ext>
            </a:extLst>
          </p:cNvPr>
          <p:cNvCxnSpPr>
            <a:cxnSpLocks/>
          </p:cNvCxnSpPr>
          <p:nvPr/>
        </p:nvCxnSpPr>
        <p:spPr>
          <a:xfrm>
            <a:off x="6637657" y="4624070"/>
            <a:ext cx="0" cy="64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3EC733-F59A-4B2C-8B3B-25996BEE1666}"/>
              </a:ext>
            </a:extLst>
          </p:cNvPr>
          <p:cNvCxnSpPr>
            <a:cxnSpLocks/>
          </p:cNvCxnSpPr>
          <p:nvPr/>
        </p:nvCxnSpPr>
        <p:spPr>
          <a:xfrm>
            <a:off x="7620000" y="4989830"/>
            <a:ext cx="0" cy="274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BF0392E-C189-452F-9BA6-47D28D247A36}"/>
              </a:ext>
            </a:extLst>
          </p:cNvPr>
          <p:cNvSpPr/>
          <p:nvPr/>
        </p:nvSpPr>
        <p:spPr>
          <a:xfrm>
            <a:off x="1791060" y="5715000"/>
            <a:ext cx="303984" cy="42279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4F59BF3-49C0-4A6B-8C55-518C5634B046}"/>
              </a:ext>
            </a:extLst>
          </p:cNvPr>
          <p:cNvSpPr/>
          <p:nvPr/>
        </p:nvSpPr>
        <p:spPr>
          <a:xfrm>
            <a:off x="7270842" y="5733791"/>
            <a:ext cx="303984" cy="42279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C39229-6EBA-4593-B250-0951BB041AE3}"/>
              </a:ext>
            </a:extLst>
          </p:cNvPr>
          <p:cNvCxnSpPr>
            <a:cxnSpLocks/>
          </p:cNvCxnSpPr>
          <p:nvPr/>
        </p:nvCxnSpPr>
        <p:spPr>
          <a:xfrm>
            <a:off x="1966912" y="434975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F460CA-DE2E-47EB-A598-1CA9B99603C1}"/>
              </a:ext>
            </a:extLst>
          </p:cNvPr>
          <p:cNvCxnSpPr>
            <a:cxnSpLocks/>
          </p:cNvCxnSpPr>
          <p:nvPr/>
        </p:nvCxnSpPr>
        <p:spPr>
          <a:xfrm>
            <a:off x="1066800" y="434975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61EFEDD-D79C-4C11-8DF3-AA1810461F6F}"/>
              </a:ext>
            </a:extLst>
          </p:cNvPr>
          <p:cNvSpPr txBox="1"/>
          <p:nvPr/>
        </p:nvSpPr>
        <p:spPr>
          <a:xfrm>
            <a:off x="1492458" y="3972798"/>
            <a:ext cx="99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40 lbs/ft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003F2A-BA3B-4090-B8B4-34ED6AEE4F94}"/>
              </a:ext>
            </a:extLst>
          </p:cNvPr>
          <p:cNvCxnSpPr>
            <a:cxnSpLocks/>
          </p:cNvCxnSpPr>
          <p:nvPr/>
        </p:nvCxnSpPr>
        <p:spPr>
          <a:xfrm flipH="1">
            <a:off x="2873246" y="5810378"/>
            <a:ext cx="9525" cy="85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04414C-26DC-41B4-96D1-F04D09390658}"/>
              </a:ext>
            </a:extLst>
          </p:cNvPr>
          <p:cNvCxnSpPr>
            <a:cxnSpLocks/>
          </p:cNvCxnSpPr>
          <p:nvPr/>
        </p:nvCxnSpPr>
        <p:spPr>
          <a:xfrm flipH="1">
            <a:off x="4686300" y="5810378"/>
            <a:ext cx="9525" cy="85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FFC057-299B-499C-B04E-17A13E058422}"/>
              </a:ext>
            </a:extLst>
          </p:cNvPr>
          <p:cNvCxnSpPr>
            <a:cxnSpLocks/>
          </p:cNvCxnSpPr>
          <p:nvPr/>
        </p:nvCxnSpPr>
        <p:spPr>
          <a:xfrm flipH="1">
            <a:off x="8360258" y="5810378"/>
            <a:ext cx="9525" cy="85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513E19F-20BD-43AA-B0E9-A5661992CEBF}"/>
              </a:ext>
            </a:extLst>
          </p:cNvPr>
          <p:cNvCxnSpPr>
            <a:cxnSpLocks/>
          </p:cNvCxnSpPr>
          <p:nvPr/>
        </p:nvCxnSpPr>
        <p:spPr>
          <a:xfrm>
            <a:off x="1516856" y="434975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BAA9C2-D275-4204-AFE9-C8F49E5C95F6}"/>
              </a:ext>
            </a:extLst>
          </p:cNvPr>
          <p:cNvCxnSpPr>
            <a:cxnSpLocks/>
          </p:cNvCxnSpPr>
          <p:nvPr/>
        </p:nvCxnSpPr>
        <p:spPr>
          <a:xfrm>
            <a:off x="3779521" y="3892550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4EFE20A-C93D-4F2F-9533-61340170458C}"/>
              </a:ext>
            </a:extLst>
          </p:cNvPr>
          <p:cNvCxnSpPr>
            <a:cxnSpLocks/>
          </p:cNvCxnSpPr>
          <p:nvPr/>
        </p:nvCxnSpPr>
        <p:spPr>
          <a:xfrm>
            <a:off x="5655311" y="4258310"/>
            <a:ext cx="0" cy="10058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F24575A-855D-4BF2-A671-A5C9FB7B8AB7}"/>
              </a:ext>
            </a:extLst>
          </p:cNvPr>
          <p:cNvCxnSpPr>
            <a:cxnSpLocks/>
          </p:cNvCxnSpPr>
          <p:nvPr/>
        </p:nvCxnSpPr>
        <p:spPr>
          <a:xfrm>
            <a:off x="7128830" y="4806950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6289E9-CE11-4A8D-99F4-F02BF3D8CA50}"/>
              </a:ext>
            </a:extLst>
          </p:cNvPr>
          <p:cNvSpPr txBox="1"/>
          <p:nvPr/>
        </p:nvSpPr>
        <p:spPr>
          <a:xfrm>
            <a:off x="1451602" y="57796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A5220B-958B-4D96-A145-E421801ABDC6}"/>
              </a:ext>
            </a:extLst>
          </p:cNvPr>
          <p:cNvSpPr txBox="1"/>
          <p:nvPr/>
        </p:nvSpPr>
        <p:spPr>
          <a:xfrm>
            <a:off x="6980155" y="57033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9994656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439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MA_Template</vt:lpstr>
      <vt:lpstr>The Equivalent Point Load via Composite Parts</vt:lpstr>
      <vt:lpstr>The Equivalent Point Load</vt:lpstr>
      <vt:lpstr>The Equivalent Point Load via Composite Parts</vt:lpstr>
      <vt:lpstr>The Equivalent Point Load via Composite Parts</vt:lpstr>
      <vt:lpstr>The Equivalent Point Load via Composite Parts</vt:lpstr>
      <vt:lpstr>The Equivalent Point Load via Composite Parts in Surface Forces</vt:lpstr>
      <vt:lpstr>Thanks for Watching</vt:lpstr>
      <vt:lpstr>Equivalent Point Load Worked Example Problem</vt:lpstr>
      <vt:lpstr>Equivalent Point Load Worked Example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13</cp:revision>
  <dcterms:created xsi:type="dcterms:W3CDTF">2020-08-21T15:23:22Z</dcterms:created>
  <dcterms:modified xsi:type="dcterms:W3CDTF">2022-06-16T18:25:38Z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