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1B37-2C95-479A-AD71-CC46E814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A7B79-FA4A-4F96-87A5-DF077D558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4D76-C577-466F-9311-00D715EA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191F-1559-4872-8FA0-A23FACC2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8357-BD25-48D3-B533-5786C89F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A4F-3400-4B12-BD44-5BC905BB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8F041-539B-4AF4-A4B8-E86AB9551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0C11-4558-4A58-B35E-71620C1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15CB-B23A-4C0C-BAB1-5DFD0F70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C0B39-AE09-4CAF-86C1-3041A506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D2E77-93B4-430A-8BB0-974395BD2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FD1E-B1A4-4832-A680-904D995C2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5AC1-2FC9-480F-8BEE-6C6B9BF5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E4296-7367-4F8E-A5B7-4A5E9F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79F5F-F283-464E-8F06-3B66915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2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B0523-1A60-437D-AC1F-73959EF8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F6163-9F46-4064-8234-23DCE7FC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34A3-3AD1-432E-8143-33071003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7686-F05C-420E-BE88-C7E503E1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B025C-B477-4B61-9C34-2E1631E6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0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C1DD-3CEC-4C04-9005-ACB9FCC7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37786-01D6-4B73-8592-D8ABDC8D2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5748-39D7-4DBB-80D7-397549F9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E9DC-87BF-4E90-99ED-092F2918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BF0F4-6D70-4267-9C43-EB7194CC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3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5FF8-698A-4F83-B065-ED6114BB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F691-6DB9-463C-8D62-82A705929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C4CD-8480-4107-8EC9-E5DF8169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CFA3-B993-4615-979E-D44E0AD5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77961-7F19-4A60-A86B-C40AE557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F23A4-976D-4CD0-AB91-ABCC8184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2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1A4C-C9F0-4397-81F2-D59A78C8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BD2C0-24FC-4244-AB0E-CEC645F3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28033-3586-4956-AB44-7E71E334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B8801-D165-450E-BBB4-C50E48A89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A4020-D3DB-426F-B2E9-3803C7123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734DC-1D97-496B-8A84-1015A91F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238EFA-6A35-4598-8349-ACA4AC33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2804-9FFF-4355-9AD9-DF6D7BFD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B3C9-A4D7-457F-8D4E-7716A79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8A19F-DBE9-44E9-A7C0-3BC5A519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827EB-18C6-4455-BC0D-535AD284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CF410-7F1B-45E4-B8D2-DE851E6C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4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DC0D-456F-41B9-82C3-7E5CFBF5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087C8-9792-487E-B084-2DAF4398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6977D-5A7F-42FD-85EE-B66123F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2C47-31B2-4A31-A921-D188C5D5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30FD9-9AC0-491C-868E-7A9CE85C3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2300A-7AEC-4B61-9A4C-AB3BE1F5E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C1BD8-D0CB-452B-9524-1DF1486E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68459-D230-448F-AD8C-BEF300DC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7AB0E-84E2-4BFF-B494-BF5C0524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53EA-CE7C-4633-A3FC-93ABE5DAB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2FEB-B085-4DFE-A752-ED0B22976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FD302-B409-43C5-8CAD-ED82DC7AB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DBB9-D329-47ED-8069-BBBB8473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D6270-F219-4148-8EE5-0C85DCAD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E628C-EBB9-48E0-8502-C134A81E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37B868-934C-4816-A0FA-7485F379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A3A9A-6B3B-4F25-BFBD-AB9E8CB33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5E03-D1B5-44C3-9A3E-77490A12D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03ED6-A4CD-451D-87CC-E945797AD4A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4F47-AB22-46E1-9D00-DBAC07F70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9205C-D2B7-4FB8-9EC6-957F238C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438FA-34BD-4616-8AEA-FBA960D75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A free body diagram of a shaft with the torque diagram.">
            <a:extLst>
              <a:ext uri="{FF2B5EF4-FFF2-40B4-BE49-F238E27FC236}">
                <a16:creationId xmlns:a16="http://schemas.microsoft.com/office/drawing/2014/main" id="{7AB1EC87-54E0-47B2-95B3-C0A471F36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89"/>
          <a:stretch/>
        </p:blipFill>
        <p:spPr bwMode="auto">
          <a:xfrm>
            <a:off x="8343319" y="2699579"/>
            <a:ext cx="335534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553EC0-7FF7-4EF4-988F-8DE235FA1A13}"/>
              </a:ext>
            </a:extLst>
          </p:cNvPr>
          <p:cNvSpPr/>
          <p:nvPr/>
        </p:nvSpPr>
        <p:spPr>
          <a:xfrm>
            <a:off x="0" y="0"/>
            <a:ext cx="12192000" cy="28448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daptive Map Logo">
            <a:extLst>
              <a:ext uri="{FF2B5EF4-FFF2-40B4-BE49-F238E27FC236}">
                <a16:creationId xmlns:a16="http://schemas.microsoft.com/office/drawing/2014/main" id="{85A4DE22-D3AC-4BFC-BBFC-8F054EAD5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" t="3633" r="76071" b="2522"/>
          <a:stretch/>
        </p:blipFill>
        <p:spPr bwMode="auto">
          <a:xfrm>
            <a:off x="1809750" y="609600"/>
            <a:ext cx="13811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6CC5D4-0945-4D95-8A36-8FF9B4015A0E}"/>
              </a:ext>
            </a:extLst>
          </p:cNvPr>
          <p:cNvSpPr txBox="1"/>
          <p:nvPr/>
        </p:nvSpPr>
        <p:spPr>
          <a:xfrm>
            <a:off x="3773171" y="472627"/>
            <a:ext cx="7506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entury Gothic" panose="020B0502020202020204" pitchFamily="34" charset="0"/>
              </a:rPr>
              <a:t>Mechanics Map</a:t>
            </a:r>
          </a:p>
          <a:p>
            <a:r>
              <a:rPr lang="en-US" sz="4800" dirty="0">
                <a:latin typeface="Century Gothic" panose="020B0502020202020204" pitchFamily="34" charset="0"/>
              </a:rPr>
              <a:t>Open Textbook Project</a:t>
            </a:r>
          </a:p>
        </p:txBody>
      </p:sp>
      <p:pic>
        <p:nvPicPr>
          <p:cNvPr id="1032" name="Picture 8" descr="Problem 2 Diagram">
            <a:extLst>
              <a:ext uri="{FF2B5EF4-FFF2-40B4-BE49-F238E27FC236}">
                <a16:creationId xmlns:a16="http://schemas.microsoft.com/office/drawing/2014/main" id="{9FBFF3E6-8C93-4E1D-B1E0-B49DA0F1B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2" r="12941"/>
          <a:stretch/>
        </p:blipFill>
        <p:spPr bwMode="auto">
          <a:xfrm>
            <a:off x="4124987" y="3429000"/>
            <a:ext cx="3810000" cy="333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blem 4 Diagram">
            <a:extLst>
              <a:ext uri="{FF2B5EF4-FFF2-40B4-BE49-F238E27FC236}">
                <a16:creationId xmlns:a16="http://schemas.microsoft.com/office/drawing/2014/main" id="{EFE2DBF9-8FB7-42BA-9223-4A884B5D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44800"/>
            <a:ext cx="381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923690-BB45-4681-902C-09C3B39231F3}"/>
              </a:ext>
            </a:extLst>
          </p:cNvPr>
          <p:cNvSpPr/>
          <p:nvPr/>
        </p:nvSpPr>
        <p:spPr>
          <a:xfrm>
            <a:off x="11336655" y="4161790"/>
            <a:ext cx="548639" cy="5126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8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Moore, Jacob Preston</dc:creator>
  <cp:lastModifiedBy>Moore, Jacob Preston</cp:lastModifiedBy>
  <cp:revision>2</cp:revision>
  <dcterms:created xsi:type="dcterms:W3CDTF">2022-12-20T15:50:48Z</dcterms:created>
  <dcterms:modified xsi:type="dcterms:W3CDTF">2022-12-20T16:20:09Z</dcterms:modified>
</cp:coreProperties>
</file>