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9"/>
  </p:notesMasterIdLst>
  <p:sldIdLst>
    <p:sldId id="256" r:id="rId5"/>
    <p:sldId id="293" r:id="rId6"/>
    <p:sldId id="294" r:id="rId7"/>
    <p:sldId id="295" r:id="rId8"/>
    <p:sldId id="296" r:id="rId9"/>
    <p:sldId id="297" r:id="rId10"/>
    <p:sldId id="298" r:id="rId11"/>
    <p:sldId id="301" r:id="rId12"/>
    <p:sldId id="287" r:id="rId13"/>
    <p:sldId id="299" r:id="rId14"/>
    <p:sldId id="300" r:id="rId15"/>
    <p:sldId id="303" r:id="rId16"/>
    <p:sldId id="302" r:id="rId17"/>
    <p:sldId id="30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AD8A3F-1A0A-4161-BD4C-9F85CDF43D0B}" v="286" dt="2020-10-22T20:09:23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01" autoAdjust="0"/>
    <p:restoredTop sz="54101" autoAdjust="0"/>
  </p:normalViewPr>
  <p:slideViewPr>
    <p:cSldViewPr>
      <p:cViewPr varScale="1">
        <p:scale>
          <a:sx n="67" d="100"/>
          <a:sy n="67" d="100"/>
        </p:scale>
        <p:origin x="110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C7AD8A3F-1A0A-4161-BD4C-9F85CDF43D0B}"/>
    <pc:docChg chg="modSld">
      <pc:chgData name="Moore, Jacob Preston" userId="fdd3fd0f-c483-48c9-988d-7deb216763fd" providerId="ADAL" clId="{C7AD8A3F-1A0A-4161-BD4C-9F85CDF43D0B}" dt="2020-10-22T20:10:02.227" v="1" actId="20577"/>
      <pc:docMkLst>
        <pc:docMk/>
      </pc:docMkLst>
      <pc:sldChg chg="modSp">
        <pc:chgData name="Moore, Jacob Preston" userId="fdd3fd0f-c483-48c9-988d-7deb216763fd" providerId="ADAL" clId="{C7AD8A3F-1A0A-4161-BD4C-9F85CDF43D0B}" dt="2020-10-22T20:09:23.594" v="0" actId="20577"/>
        <pc:sldMkLst>
          <pc:docMk/>
          <pc:sldMk cId="1988669258" sldId="294"/>
        </pc:sldMkLst>
        <pc:spChg chg="mod">
          <ac:chgData name="Moore, Jacob Preston" userId="fdd3fd0f-c483-48c9-988d-7deb216763fd" providerId="ADAL" clId="{C7AD8A3F-1A0A-4161-BD4C-9F85CDF43D0B}" dt="2020-10-22T20:09:23.594" v="0" actId="20577"/>
          <ac:spMkLst>
            <pc:docMk/>
            <pc:sldMk cId="1988669258" sldId="294"/>
            <ac:spMk id="3" creationId="{00000000-0000-0000-0000-000000000000}"/>
          </ac:spMkLst>
        </pc:spChg>
      </pc:sldChg>
      <pc:sldChg chg="modSp">
        <pc:chgData name="Moore, Jacob Preston" userId="fdd3fd0f-c483-48c9-988d-7deb216763fd" providerId="ADAL" clId="{C7AD8A3F-1A0A-4161-BD4C-9F85CDF43D0B}" dt="2020-10-22T20:10:02.227" v="1" actId="20577"/>
        <pc:sldMkLst>
          <pc:docMk/>
          <pc:sldMk cId="1751003400" sldId="295"/>
        </pc:sldMkLst>
        <pc:spChg chg="mod">
          <ac:chgData name="Moore, Jacob Preston" userId="fdd3fd0f-c483-48c9-988d-7deb216763fd" providerId="ADAL" clId="{C7AD8A3F-1A0A-4161-BD4C-9F85CDF43D0B}" dt="2020-10-22T20:10:02.227" v="1" actId="20577"/>
          <ac:spMkLst>
            <pc:docMk/>
            <pc:sldMk cId="1751003400" sldId="295"/>
            <ac:spMk id="3" creationId="{00000000-0000-0000-0000-000000000000}"/>
          </ac:spMkLst>
        </pc:spChg>
      </pc:sldChg>
    </pc:docChg>
  </pc:docChgLst>
  <pc:docChgLst>
    <pc:chgData name="Moore, Jacob Preston" userId="fdd3fd0f-c483-48c9-988d-7deb216763fd" providerId="ADAL" clId="{84DED168-40CF-461F-8BEA-8450112F5FB0}"/>
    <pc:docChg chg="custSel addSld delSld modSld sldOrd">
      <pc:chgData name="Moore, Jacob Preston" userId="fdd3fd0f-c483-48c9-988d-7deb216763fd" providerId="ADAL" clId="{84DED168-40CF-461F-8BEA-8450112F5FB0}" dt="2020-10-15T19:24:30.694" v="622"/>
      <pc:docMkLst>
        <pc:docMk/>
      </pc:docMkLst>
      <pc:sldChg chg="modSp">
        <pc:chgData name="Moore, Jacob Preston" userId="fdd3fd0f-c483-48c9-988d-7deb216763fd" providerId="ADAL" clId="{84DED168-40CF-461F-8BEA-8450112F5FB0}" dt="2020-10-15T19:01:33.420" v="19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84DED168-40CF-461F-8BEA-8450112F5FB0}" dt="2020-10-15T19:01:33.420" v="19" actId="20577"/>
          <ac:spMkLst>
            <pc:docMk/>
            <pc:sldMk cId="3080430471" sldId="256"/>
            <ac:spMk id="2" creationId="{00000000-0000-0000-0000-000000000000}"/>
          </ac:spMkLst>
        </pc:spChg>
      </pc:sldChg>
      <pc:sldChg chg="addSp delSp modSp add modAnim">
        <pc:chgData name="Moore, Jacob Preston" userId="fdd3fd0f-c483-48c9-988d-7deb216763fd" providerId="ADAL" clId="{84DED168-40CF-461F-8BEA-8450112F5FB0}" dt="2020-10-15T19:06:33.188" v="40" actId="1076"/>
        <pc:sldMkLst>
          <pc:docMk/>
          <pc:sldMk cId="3342177651" sldId="293"/>
        </pc:sldMkLst>
        <pc:spChg chg="mod">
          <ac:chgData name="Moore, Jacob Preston" userId="fdd3fd0f-c483-48c9-988d-7deb216763fd" providerId="ADAL" clId="{84DED168-40CF-461F-8BEA-8450112F5FB0}" dt="2020-10-15T19:05:54.030" v="33" actId="113"/>
          <ac:spMkLst>
            <pc:docMk/>
            <pc:sldMk cId="3342177651" sldId="293"/>
            <ac:spMk id="3" creationId="{00000000-0000-0000-0000-000000000000}"/>
          </ac:spMkLst>
        </pc:spChg>
        <pc:grpChg chg="add mod">
          <ac:chgData name="Moore, Jacob Preston" userId="fdd3fd0f-c483-48c9-988d-7deb216763fd" providerId="ADAL" clId="{84DED168-40CF-461F-8BEA-8450112F5FB0}" dt="2020-10-15T19:06:33.188" v="40" actId="1076"/>
          <ac:grpSpMkLst>
            <pc:docMk/>
            <pc:sldMk cId="3342177651" sldId="293"/>
            <ac:grpSpMk id="5" creationId="{56755388-0275-4F0C-8EB4-933462BCF272}"/>
          </ac:grpSpMkLst>
        </pc:grpChg>
        <pc:grpChg chg="add mod">
          <ac:chgData name="Moore, Jacob Preston" userId="fdd3fd0f-c483-48c9-988d-7deb216763fd" providerId="ADAL" clId="{84DED168-40CF-461F-8BEA-8450112F5FB0}" dt="2020-10-15T19:06:33.188" v="40" actId="1076"/>
          <ac:grpSpMkLst>
            <pc:docMk/>
            <pc:sldMk cId="3342177651" sldId="293"/>
            <ac:grpSpMk id="13" creationId="{D701AC9F-629C-49D7-B6C1-D7A16882691B}"/>
          </ac:grpSpMkLst>
        </pc:grpChg>
        <pc:picChg chg="del">
          <ac:chgData name="Moore, Jacob Preston" userId="fdd3fd0f-c483-48c9-988d-7deb216763fd" providerId="ADAL" clId="{84DED168-40CF-461F-8BEA-8450112F5FB0}" dt="2020-10-15T19:05:55.735" v="34" actId="478"/>
          <ac:picMkLst>
            <pc:docMk/>
            <pc:sldMk cId="3342177651" sldId="293"/>
            <ac:picMk id="4" creationId="{00000000-0000-0000-0000-000000000000}"/>
          </ac:picMkLst>
        </pc:picChg>
      </pc:sldChg>
      <pc:sldChg chg="modSp add modAnim">
        <pc:chgData name="Moore, Jacob Preston" userId="fdd3fd0f-c483-48c9-988d-7deb216763fd" providerId="ADAL" clId="{84DED168-40CF-461F-8BEA-8450112F5FB0}" dt="2020-10-15T19:08:19.323" v="99" actId="113"/>
        <pc:sldMkLst>
          <pc:docMk/>
          <pc:sldMk cId="1988669258" sldId="294"/>
        </pc:sldMkLst>
        <pc:spChg chg="mod">
          <ac:chgData name="Moore, Jacob Preston" userId="fdd3fd0f-c483-48c9-988d-7deb216763fd" providerId="ADAL" clId="{84DED168-40CF-461F-8BEA-8450112F5FB0}" dt="2020-10-15T19:08:19.323" v="99" actId="113"/>
          <ac:spMkLst>
            <pc:docMk/>
            <pc:sldMk cId="1988669258" sldId="294"/>
            <ac:spMk id="3" creationId="{00000000-0000-0000-0000-000000000000}"/>
          </ac:spMkLst>
        </pc:spChg>
      </pc:sldChg>
      <pc:sldChg chg="add">
        <pc:chgData name="Moore, Jacob Preston" userId="fdd3fd0f-c483-48c9-988d-7deb216763fd" providerId="ADAL" clId="{84DED168-40CF-461F-8BEA-8450112F5FB0}" dt="2020-10-15T19:05:08.160" v="25"/>
        <pc:sldMkLst>
          <pc:docMk/>
          <pc:sldMk cId="1751003400" sldId="295"/>
        </pc:sldMkLst>
      </pc:sldChg>
      <pc:sldChg chg="add">
        <pc:chgData name="Moore, Jacob Preston" userId="fdd3fd0f-c483-48c9-988d-7deb216763fd" providerId="ADAL" clId="{84DED168-40CF-461F-8BEA-8450112F5FB0}" dt="2020-10-15T19:05:08.160" v="25"/>
        <pc:sldMkLst>
          <pc:docMk/>
          <pc:sldMk cId="1286002228" sldId="296"/>
        </pc:sldMkLst>
      </pc:sldChg>
      <pc:sldChg chg="modSp add modAnim">
        <pc:chgData name="Moore, Jacob Preston" userId="fdd3fd0f-c483-48c9-988d-7deb216763fd" providerId="ADAL" clId="{84DED168-40CF-461F-8BEA-8450112F5FB0}" dt="2020-10-15T19:24:30.694" v="622"/>
        <pc:sldMkLst>
          <pc:docMk/>
          <pc:sldMk cId="2594411321" sldId="297"/>
        </pc:sldMkLst>
        <pc:spChg chg="mod">
          <ac:chgData name="Moore, Jacob Preston" userId="fdd3fd0f-c483-48c9-988d-7deb216763fd" providerId="ADAL" clId="{84DED168-40CF-461F-8BEA-8450112F5FB0}" dt="2020-10-15T19:19:09.640" v="508" actId="14100"/>
          <ac:spMkLst>
            <pc:docMk/>
            <pc:sldMk cId="2594411321" sldId="297"/>
            <ac:spMk id="3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4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22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23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24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25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30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31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32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33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35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54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56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57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58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59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61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62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63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64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65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66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67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68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69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70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71" creationId="{00000000-0000-0000-0000-000000000000}"/>
          </ac:spMkLst>
        </pc:spChg>
        <pc:cxnChg chg="mod">
          <ac:chgData name="Moore, Jacob Preston" userId="fdd3fd0f-c483-48c9-988d-7deb216763fd" providerId="ADAL" clId="{84DED168-40CF-461F-8BEA-8450112F5FB0}" dt="2020-10-15T19:19:02.447" v="507" actId="1035"/>
          <ac:cxnSpMkLst>
            <pc:docMk/>
            <pc:sldMk cId="2594411321" sldId="297"/>
            <ac:cxnSpMk id="28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9:02.447" v="507" actId="1035"/>
          <ac:cxnSpMkLst>
            <pc:docMk/>
            <pc:sldMk cId="2594411321" sldId="297"/>
            <ac:cxnSpMk id="34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9:02.447" v="507" actId="1035"/>
          <ac:cxnSpMkLst>
            <pc:docMk/>
            <pc:sldMk cId="2594411321" sldId="297"/>
            <ac:cxnSpMk id="45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9:02.447" v="507" actId="1035"/>
          <ac:cxnSpMkLst>
            <pc:docMk/>
            <pc:sldMk cId="2594411321" sldId="297"/>
            <ac:cxnSpMk id="46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9:02.447" v="507" actId="1035"/>
          <ac:cxnSpMkLst>
            <pc:docMk/>
            <pc:sldMk cId="2594411321" sldId="297"/>
            <ac:cxnSpMk id="47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9:02.447" v="507" actId="1035"/>
          <ac:cxnSpMkLst>
            <pc:docMk/>
            <pc:sldMk cId="2594411321" sldId="297"/>
            <ac:cxnSpMk id="48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9:02.447" v="507" actId="1035"/>
          <ac:cxnSpMkLst>
            <pc:docMk/>
            <pc:sldMk cId="2594411321" sldId="297"/>
            <ac:cxnSpMk id="49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9:02.447" v="507" actId="1035"/>
          <ac:cxnSpMkLst>
            <pc:docMk/>
            <pc:sldMk cId="2594411321" sldId="297"/>
            <ac:cxnSpMk id="50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9:02.447" v="507" actId="1035"/>
          <ac:cxnSpMkLst>
            <pc:docMk/>
            <pc:sldMk cId="2594411321" sldId="297"/>
            <ac:cxnSpMk id="51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9:02.447" v="507" actId="1035"/>
          <ac:cxnSpMkLst>
            <pc:docMk/>
            <pc:sldMk cId="2594411321" sldId="297"/>
            <ac:cxnSpMk id="52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9:02.447" v="507" actId="1035"/>
          <ac:cxnSpMkLst>
            <pc:docMk/>
            <pc:sldMk cId="2594411321" sldId="297"/>
            <ac:cxnSpMk id="53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9:02.447" v="507" actId="1035"/>
          <ac:cxnSpMkLst>
            <pc:docMk/>
            <pc:sldMk cId="2594411321" sldId="297"/>
            <ac:cxnSpMk id="55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9:02.447" v="507" actId="1035"/>
          <ac:cxnSpMkLst>
            <pc:docMk/>
            <pc:sldMk cId="2594411321" sldId="297"/>
            <ac:cxnSpMk id="60" creationId="{00000000-0000-0000-0000-000000000000}"/>
          </ac:cxnSpMkLst>
        </pc:cxnChg>
      </pc:sldChg>
      <pc:sldChg chg="modSp add modAnim">
        <pc:chgData name="Moore, Jacob Preston" userId="fdd3fd0f-c483-48c9-988d-7deb216763fd" providerId="ADAL" clId="{84DED168-40CF-461F-8BEA-8450112F5FB0}" dt="2020-10-15T19:21:38.251" v="608" actId="1036"/>
        <pc:sldMkLst>
          <pc:docMk/>
          <pc:sldMk cId="411196514" sldId="298"/>
        </pc:sldMkLst>
        <pc:spChg chg="mod">
          <ac:chgData name="Moore, Jacob Preston" userId="fdd3fd0f-c483-48c9-988d-7deb216763fd" providerId="ADAL" clId="{84DED168-40CF-461F-8BEA-8450112F5FB0}" dt="2020-10-15T19:21:38.251" v="608" actId="1036"/>
          <ac:spMkLst>
            <pc:docMk/>
            <pc:sldMk cId="411196514" sldId="298"/>
            <ac:spMk id="3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30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31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32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33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35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36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37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38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39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54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56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57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58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59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61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62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63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64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66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67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68" creationId="{00000000-0000-0000-0000-000000000000}"/>
          </ac:spMkLst>
        </pc:spChg>
        <pc:cxnChg chg="mod">
          <ac:chgData name="Moore, Jacob Preston" userId="fdd3fd0f-c483-48c9-988d-7deb216763fd" providerId="ADAL" clId="{84DED168-40CF-461F-8BEA-8450112F5FB0}" dt="2020-10-15T19:13:19.882" v="359" actId="1036"/>
          <ac:cxnSpMkLst>
            <pc:docMk/>
            <pc:sldMk cId="411196514" sldId="298"/>
            <ac:cxnSpMk id="28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3:19.882" v="359" actId="1036"/>
          <ac:cxnSpMkLst>
            <pc:docMk/>
            <pc:sldMk cId="411196514" sldId="298"/>
            <ac:cxnSpMk id="34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3:19.882" v="359" actId="1036"/>
          <ac:cxnSpMkLst>
            <pc:docMk/>
            <pc:sldMk cId="411196514" sldId="298"/>
            <ac:cxnSpMk id="45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3:19.882" v="359" actId="1036"/>
          <ac:cxnSpMkLst>
            <pc:docMk/>
            <pc:sldMk cId="411196514" sldId="298"/>
            <ac:cxnSpMk id="46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3:19.882" v="359" actId="1036"/>
          <ac:cxnSpMkLst>
            <pc:docMk/>
            <pc:sldMk cId="411196514" sldId="298"/>
            <ac:cxnSpMk id="47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3:19.882" v="359" actId="1036"/>
          <ac:cxnSpMkLst>
            <pc:docMk/>
            <pc:sldMk cId="411196514" sldId="298"/>
            <ac:cxnSpMk id="48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3:19.882" v="359" actId="1036"/>
          <ac:cxnSpMkLst>
            <pc:docMk/>
            <pc:sldMk cId="411196514" sldId="298"/>
            <ac:cxnSpMk id="49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3:19.882" v="359" actId="1036"/>
          <ac:cxnSpMkLst>
            <pc:docMk/>
            <pc:sldMk cId="411196514" sldId="298"/>
            <ac:cxnSpMk id="50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3:19.882" v="359" actId="1036"/>
          <ac:cxnSpMkLst>
            <pc:docMk/>
            <pc:sldMk cId="411196514" sldId="298"/>
            <ac:cxnSpMk id="51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3:19.882" v="359" actId="1036"/>
          <ac:cxnSpMkLst>
            <pc:docMk/>
            <pc:sldMk cId="411196514" sldId="298"/>
            <ac:cxnSpMk id="52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3:19.882" v="359" actId="1036"/>
          <ac:cxnSpMkLst>
            <pc:docMk/>
            <pc:sldMk cId="411196514" sldId="298"/>
            <ac:cxnSpMk id="53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3:19.882" v="359" actId="1036"/>
          <ac:cxnSpMkLst>
            <pc:docMk/>
            <pc:sldMk cId="411196514" sldId="298"/>
            <ac:cxnSpMk id="55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3:19.882" v="359" actId="1036"/>
          <ac:cxnSpMkLst>
            <pc:docMk/>
            <pc:sldMk cId="411196514" sldId="298"/>
            <ac:cxnSpMk id="60" creationId="{00000000-0000-0000-0000-000000000000}"/>
          </ac:cxnSpMkLst>
        </pc:cxnChg>
      </pc:sldChg>
      <pc:sldChg chg="add">
        <pc:chgData name="Moore, Jacob Preston" userId="fdd3fd0f-c483-48c9-988d-7deb216763fd" providerId="ADAL" clId="{84DED168-40CF-461F-8BEA-8450112F5FB0}" dt="2020-10-15T19:05:19.091" v="28"/>
        <pc:sldMkLst>
          <pc:docMk/>
          <pc:sldMk cId="359370948" sldId="299"/>
        </pc:sldMkLst>
      </pc:sldChg>
      <pc:sldChg chg="add del">
        <pc:chgData name="Moore, Jacob Preston" userId="fdd3fd0f-c483-48c9-988d-7deb216763fd" providerId="ADAL" clId="{84DED168-40CF-461F-8BEA-8450112F5FB0}" dt="2020-10-15T19:05:16.240" v="26" actId="2696"/>
        <pc:sldMkLst>
          <pc:docMk/>
          <pc:sldMk cId="2102697407" sldId="299"/>
        </pc:sldMkLst>
      </pc:sldChg>
      <pc:sldChg chg="add">
        <pc:chgData name="Moore, Jacob Preston" userId="fdd3fd0f-c483-48c9-988d-7deb216763fd" providerId="ADAL" clId="{84DED168-40CF-461F-8BEA-8450112F5FB0}" dt="2020-10-15T19:05:19.091" v="28"/>
        <pc:sldMkLst>
          <pc:docMk/>
          <pc:sldMk cId="2519251031" sldId="300"/>
        </pc:sldMkLst>
      </pc:sldChg>
      <pc:sldChg chg="add del">
        <pc:chgData name="Moore, Jacob Preston" userId="fdd3fd0f-c483-48c9-988d-7deb216763fd" providerId="ADAL" clId="{84DED168-40CF-461F-8BEA-8450112F5FB0}" dt="2020-10-15T19:05:16.248" v="27" actId="2696"/>
        <pc:sldMkLst>
          <pc:docMk/>
          <pc:sldMk cId="3810439367" sldId="300"/>
        </pc:sldMkLst>
      </pc:sldChg>
      <pc:sldChg chg="modSp add">
        <pc:chgData name="Moore, Jacob Preston" userId="fdd3fd0f-c483-48c9-988d-7deb216763fd" providerId="ADAL" clId="{84DED168-40CF-461F-8BEA-8450112F5FB0}" dt="2020-10-15T19:23:16.213" v="620" actId="20577"/>
        <pc:sldMkLst>
          <pc:docMk/>
          <pc:sldMk cId="27825524" sldId="301"/>
        </pc:sldMkLst>
        <pc:spChg chg="mod">
          <ac:chgData name="Moore, Jacob Preston" userId="fdd3fd0f-c483-48c9-988d-7deb216763fd" providerId="ADAL" clId="{84DED168-40CF-461F-8BEA-8450112F5FB0}" dt="2020-10-15T19:23:16.213" v="620" actId="20577"/>
          <ac:spMkLst>
            <pc:docMk/>
            <pc:sldMk cId="27825524" sldId="301"/>
            <ac:spMk id="3" creationId="{00000000-0000-0000-0000-000000000000}"/>
          </ac:spMkLst>
        </pc:spChg>
      </pc:sldChg>
      <pc:sldChg chg="add del">
        <pc:chgData name="Moore, Jacob Preston" userId="fdd3fd0f-c483-48c9-988d-7deb216763fd" providerId="ADAL" clId="{84DED168-40CF-461F-8BEA-8450112F5FB0}" dt="2020-10-15T19:05:58.237" v="36"/>
        <pc:sldMkLst>
          <pc:docMk/>
          <pc:sldMk cId="81949529" sldId="301"/>
        </pc:sldMkLst>
      </pc:sldChg>
      <pc:sldChg chg="add ord">
        <pc:chgData name="Moore, Jacob Preston" userId="fdd3fd0f-c483-48c9-988d-7deb216763fd" providerId="ADAL" clId="{84DED168-40CF-461F-8BEA-8450112F5FB0}" dt="2020-10-15T19:10:37.160" v="117"/>
        <pc:sldMkLst>
          <pc:docMk/>
          <pc:sldMk cId="2561851710" sldId="302"/>
        </pc:sldMkLst>
      </pc:sldChg>
      <pc:sldChg chg="add del">
        <pc:chgData name="Moore, Jacob Preston" userId="fdd3fd0f-c483-48c9-988d-7deb216763fd" providerId="ADAL" clId="{84DED168-40CF-461F-8BEA-8450112F5FB0}" dt="2020-10-15T19:05:58.237" v="36"/>
        <pc:sldMkLst>
          <pc:docMk/>
          <pc:sldMk cId="3514367643" sldId="302"/>
        </pc:sldMkLst>
      </pc:sldChg>
      <pc:sldChg chg="del">
        <pc:chgData name="Moore, Jacob Preston" userId="fdd3fd0f-c483-48c9-988d-7deb216763fd" providerId="ADAL" clId="{84DED168-40CF-461F-8BEA-8450112F5FB0}" dt="2020-10-15T19:05:06.227" v="23" actId="2696"/>
        <pc:sldMkLst>
          <pc:docMk/>
          <pc:sldMk cId="3274031390" sldId="329"/>
        </pc:sldMkLst>
      </pc:sldChg>
      <pc:sldChg chg="del">
        <pc:chgData name="Moore, Jacob Preston" userId="fdd3fd0f-c483-48c9-988d-7deb216763fd" providerId="ADAL" clId="{84DED168-40CF-461F-8BEA-8450112F5FB0}" dt="2020-10-15T19:05:06.186" v="20" actId="2696"/>
        <pc:sldMkLst>
          <pc:docMk/>
          <pc:sldMk cId="1327616489" sldId="330"/>
        </pc:sldMkLst>
      </pc:sldChg>
      <pc:sldChg chg="del">
        <pc:chgData name="Moore, Jacob Preston" userId="fdd3fd0f-c483-48c9-988d-7deb216763fd" providerId="ADAL" clId="{84DED168-40CF-461F-8BEA-8450112F5FB0}" dt="2020-10-15T19:05:06.233" v="24" actId="2696"/>
        <pc:sldMkLst>
          <pc:docMk/>
          <pc:sldMk cId="2668675049" sldId="331"/>
        </pc:sldMkLst>
      </pc:sldChg>
      <pc:sldChg chg="del">
        <pc:chgData name="Moore, Jacob Preston" userId="fdd3fd0f-c483-48c9-988d-7deb216763fd" providerId="ADAL" clId="{84DED168-40CF-461F-8BEA-8450112F5FB0}" dt="2020-10-15T19:05:06.199" v="21" actId="2696"/>
        <pc:sldMkLst>
          <pc:docMk/>
          <pc:sldMk cId="2913705569" sldId="332"/>
        </pc:sldMkLst>
      </pc:sldChg>
      <pc:sldChg chg="del">
        <pc:chgData name="Moore, Jacob Preston" userId="fdd3fd0f-c483-48c9-988d-7deb216763fd" providerId="ADAL" clId="{84DED168-40CF-461F-8BEA-8450112F5FB0}" dt="2020-10-15T19:05:06.210" v="22" actId="2696"/>
        <pc:sldMkLst>
          <pc:docMk/>
          <pc:sldMk cId="37496115" sldId="33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90C1B-0DC5-4DDA-81B1-E770BE7C60E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5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90C1B-0DC5-4DDA-81B1-E770BE7C60E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509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B1ED1-A6A8-44D7-9A75-7C99E73812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5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of Joints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 flipH="1">
            <a:off x="1638300" y="4254467"/>
            <a:ext cx="53425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 rot="20176388" flipH="1">
            <a:off x="4932730" y="5529537"/>
            <a:ext cx="2239976" cy="261571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 rot="1423612">
            <a:off x="1423403" y="5507766"/>
            <a:ext cx="2239976" cy="261571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Joints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6233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 the method of joints to find the forces in all members of the truss shown below. Remember to specify tension or compression.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10881" y="5112126"/>
            <a:ext cx="2070519" cy="231161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 rot="5400000">
            <a:off x="1176145" y="5445581"/>
            <a:ext cx="898072" cy="228599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5559882"/>
            <a:ext cx="1905000" cy="12981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81801" y="5559880"/>
            <a:ext cx="2383970" cy="12981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600200" y="5189606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 rot="5400000">
            <a:off x="2935142" y="5525943"/>
            <a:ext cx="1061354" cy="23116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 flipH="1">
            <a:off x="5063575" y="5129817"/>
            <a:ext cx="2031560" cy="21347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5400000">
            <a:off x="4648479" y="5525943"/>
            <a:ext cx="1061354" cy="23116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 rot="5400000">
            <a:off x="6886945" y="5340569"/>
            <a:ext cx="187779" cy="228599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350237" y="5941039"/>
            <a:ext cx="1944499" cy="23116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350238" y="5129817"/>
            <a:ext cx="1944499" cy="23116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 rot="1500000">
            <a:off x="3224336" y="5521968"/>
            <a:ext cx="2173634" cy="239112"/>
          </a:xfrm>
          <a:prstGeom prst="roundRect">
            <a:avLst>
              <a:gd name="adj" fmla="val 50000"/>
            </a:avLst>
          </a:prstGeom>
          <a:gradFill>
            <a:lin ang="16500000" scaled="0"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429000" y="5189606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116286" y="5189606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934200" y="5189606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127172" y="601852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429000" y="601852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219200" y="473999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113314" y="471283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95900" y="473999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03418" y="620893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43589" y="617220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86600" y="4812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467100" y="3642868"/>
            <a:ext cx="2449" cy="15630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048000" y="3288268"/>
            <a:ext cx="85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60 kN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154386" y="3288268"/>
            <a:ext cx="1" cy="19323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17535" y="2819400"/>
            <a:ext cx="85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80 kN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1638300" y="3886200"/>
            <a:ext cx="0" cy="1303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133951" y="4092301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10 m</a:t>
            </a: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6972300" y="3886200"/>
            <a:ext cx="0" cy="1303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899931" y="4092301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10 m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679893" y="4092301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10 m</a:t>
            </a:r>
          </a:p>
        </p:txBody>
      </p:sp>
      <p:sp>
        <p:nvSpPr>
          <p:cNvPr id="56" name="Arc 55"/>
          <p:cNvSpPr/>
          <p:nvPr/>
        </p:nvSpPr>
        <p:spPr>
          <a:xfrm>
            <a:off x="952500" y="4408859"/>
            <a:ext cx="1753826" cy="1668805"/>
          </a:xfrm>
          <a:prstGeom prst="arc">
            <a:avLst>
              <a:gd name="adj1" fmla="val 21521881"/>
              <a:gd name="adj2" fmla="val 17247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631893" y="5345668"/>
            <a:ext cx="79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20°</a:t>
            </a:r>
          </a:p>
        </p:txBody>
      </p:sp>
      <p:cxnSp>
        <p:nvCxnSpPr>
          <p:cNvPr id="58" name="Straight Connector 57"/>
          <p:cNvCxnSpPr>
            <a:stCxn id="8" idx="2"/>
          </p:cNvCxnSpPr>
          <p:nvPr/>
        </p:nvCxnSpPr>
        <p:spPr>
          <a:xfrm flipV="1">
            <a:off x="1600200" y="5220668"/>
            <a:ext cx="1360714" cy="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8" idx="3"/>
          </p:cNvCxnSpPr>
          <p:nvPr/>
        </p:nvCxnSpPr>
        <p:spPr>
          <a:xfrm>
            <a:off x="1611359" y="5254647"/>
            <a:ext cx="1175951" cy="506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64124" y="5348377"/>
            <a:ext cx="609600" cy="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364124" y="4659575"/>
            <a:ext cx="0" cy="672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33046" y="516662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94847" y="426758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70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 rot="5400000">
            <a:off x="1499825" y="6125121"/>
            <a:ext cx="245031" cy="261457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 rot="5400000">
            <a:off x="941944" y="5285148"/>
            <a:ext cx="1904532" cy="26145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600200"/>
          </a:xfrm>
        </p:spPr>
        <p:txBody>
          <a:bodyPr/>
          <a:lstStyle/>
          <a:p>
            <a:r>
              <a:rPr lang="en-US" dirty="0"/>
              <a:t>Method of Joints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3882"/>
            <a:ext cx="8229600" cy="12690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 the method of joints to find the forces in all members of the truss shown below. Remember to specify tension or compression.</a:t>
            </a:r>
          </a:p>
        </p:txBody>
      </p:sp>
      <p:sp>
        <p:nvSpPr>
          <p:cNvPr id="4" name="Rounded Rectangle 3"/>
          <p:cNvSpPr/>
          <p:nvPr/>
        </p:nvSpPr>
        <p:spPr>
          <a:xfrm rot="18900000">
            <a:off x="1413406" y="5304160"/>
            <a:ext cx="2610211" cy="26145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 rot="18900000">
            <a:off x="1386582" y="3621264"/>
            <a:ext cx="2610211" cy="26145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 rot="2700000" flipH="1">
            <a:off x="3030324" y="3621263"/>
            <a:ext cx="2610211" cy="26145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736105" y="4439483"/>
            <a:ext cx="1970871" cy="26145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352799" y="4439482"/>
            <a:ext cx="1938213" cy="26354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 rot="5400000">
            <a:off x="2531261" y="3617948"/>
            <a:ext cx="1904532" cy="26145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6200" y="4441570"/>
            <a:ext cx="1970871" cy="26145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141516" y="3744686"/>
            <a:ext cx="1676399" cy="3113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28800" y="62484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828800" y="4532111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445427" y="4532111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445427" y="29718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105400" y="4532111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43500" y="4608311"/>
            <a:ext cx="0" cy="9511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48200" y="5642845"/>
            <a:ext cx="99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500 lbs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921307" y="3009899"/>
            <a:ext cx="308909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68707" y="6286499"/>
            <a:ext cx="484169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94262" y="4572298"/>
            <a:ext cx="1616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553200" y="3009900"/>
            <a:ext cx="0" cy="327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54646" y="3567326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6 ft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154645" y="5374786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6 ft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1866900" y="2514600"/>
            <a:ext cx="0" cy="1780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143500" y="2438400"/>
            <a:ext cx="0" cy="1780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483527" y="2514600"/>
            <a:ext cx="0" cy="222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872343" y="2625652"/>
            <a:ext cx="327668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93133" y="2449286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6 ft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939680" y="2438400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6 ft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62364" y="6394966"/>
            <a:ext cx="609600" cy="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62364" y="5706164"/>
            <a:ext cx="0" cy="672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31286" y="62132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3087" y="531417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251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3">
            <a:extLst>
              <a:ext uri="{FF2B5EF4-FFF2-40B4-BE49-F238E27FC236}">
                <a16:creationId xmlns:a16="http://schemas.microsoft.com/office/drawing/2014/main" id="{57AFDB4D-89C0-4159-B6DD-1BE068D7CEC2}"/>
              </a:ext>
            </a:extLst>
          </p:cNvPr>
          <p:cNvSpPr/>
          <p:nvPr/>
        </p:nvSpPr>
        <p:spPr>
          <a:xfrm rot="20175833">
            <a:off x="5224920" y="2286967"/>
            <a:ext cx="1965960" cy="2286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3">
            <a:extLst>
              <a:ext uri="{FF2B5EF4-FFF2-40B4-BE49-F238E27FC236}">
                <a16:creationId xmlns:a16="http://schemas.microsoft.com/office/drawing/2014/main" id="{51AB1E0D-CD1E-4DC4-8F50-C5C72B3E3A12}"/>
              </a:ext>
            </a:extLst>
          </p:cNvPr>
          <p:cNvSpPr/>
          <p:nvPr/>
        </p:nvSpPr>
        <p:spPr>
          <a:xfrm rot="16200000">
            <a:off x="8161899" y="5422912"/>
            <a:ext cx="840252" cy="2286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3">
            <a:extLst>
              <a:ext uri="{FF2B5EF4-FFF2-40B4-BE49-F238E27FC236}">
                <a16:creationId xmlns:a16="http://schemas.microsoft.com/office/drawing/2014/main" id="{C24D66B5-09B3-4DA4-B02F-A7230C712B3F}"/>
              </a:ext>
            </a:extLst>
          </p:cNvPr>
          <p:cNvSpPr/>
          <p:nvPr/>
        </p:nvSpPr>
        <p:spPr>
          <a:xfrm rot="16200000">
            <a:off x="3395055" y="5422913"/>
            <a:ext cx="840252" cy="2286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3">
            <a:extLst>
              <a:ext uri="{FF2B5EF4-FFF2-40B4-BE49-F238E27FC236}">
                <a16:creationId xmlns:a16="http://schemas.microsoft.com/office/drawing/2014/main" id="{A067E73A-643F-41AF-A755-71F7E52DC599}"/>
              </a:ext>
            </a:extLst>
          </p:cNvPr>
          <p:cNvSpPr/>
          <p:nvPr/>
        </p:nvSpPr>
        <p:spPr>
          <a:xfrm rot="20175833">
            <a:off x="3618461" y="2296492"/>
            <a:ext cx="1965960" cy="2286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3">
            <a:extLst>
              <a:ext uri="{FF2B5EF4-FFF2-40B4-BE49-F238E27FC236}">
                <a16:creationId xmlns:a16="http://schemas.microsoft.com/office/drawing/2014/main" id="{804B9953-AD0C-4DB6-9CD0-19718F624306}"/>
              </a:ext>
            </a:extLst>
          </p:cNvPr>
          <p:cNvSpPr/>
          <p:nvPr/>
        </p:nvSpPr>
        <p:spPr>
          <a:xfrm rot="1424167" flipH="1">
            <a:off x="6798943" y="2286967"/>
            <a:ext cx="1965960" cy="2286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3">
            <a:extLst>
              <a:ext uri="{FF2B5EF4-FFF2-40B4-BE49-F238E27FC236}">
                <a16:creationId xmlns:a16="http://schemas.microsoft.com/office/drawing/2014/main" id="{1E6BA7A4-9EE9-44B7-A734-A57991052519}"/>
              </a:ext>
            </a:extLst>
          </p:cNvPr>
          <p:cNvSpPr/>
          <p:nvPr/>
        </p:nvSpPr>
        <p:spPr>
          <a:xfrm rot="18076978">
            <a:off x="3057695" y="3908068"/>
            <a:ext cx="3108960" cy="2286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3">
            <a:extLst>
              <a:ext uri="{FF2B5EF4-FFF2-40B4-BE49-F238E27FC236}">
                <a16:creationId xmlns:a16="http://schemas.microsoft.com/office/drawing/2014/main" id="{B0855921-9931-4354-AE03-39F0DC50CB1A}"/>
              </a:ext>
            </a:extLst>
          </p:cNvPr>
          <p:cNvSpPr/>
          <p:nvPr/>
        </p:nvSpPr>
        <p:spPr>
          <a:xfrm>
            <a:off x="6867524" y="2631643"/>
            <a:ext cx="1828800" cy="2286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6BD07-1834-45C8-BEE3-2A9D846A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Joints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875F8-4F20-46A3-B35C-D38AB0902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845" y="1600201"/>
            <a:ext cx="2765159" cy="47561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 the method of joints to find the forces in all members of the truss shown to the right. Remember to specify tension or compression.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8D44C-5466-4B5C-8EAA-DBBDB607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DFD21F-1544-4DBC-B963-C80026C87253}"/>
              </a:ext>
            </a:extLst>
          </p:cNvPr>
          <p:cNvSpPr/>
          <p:nvPr/>
        </p:nvSpPr>
        <p:spPr>
          <a:xfrm flipV="1">
            <a:off x="3429001" y="5703910"/>
            <a:ext cx="5715000" cy="11540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FE8A71-FFC2-4620-831F-1F85FB1DC213}"/>
              </a:ext>
            </a:extLst>
          </p:cNvPr>
          <p:cNvCxnSpPr/>
          <p:nvPr/>
        </p:nvCxnSpPr>
        <p:spPr>
          <a:xfrm>
            <a:off x="3831224" y="6534150"/>
            <a:ext cx="609600" cy="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0D6D65-A3FF-4EA2-AFA3-5B17FB904B87}"/>
              </a:ext>
            </a:extLst>
          </p:cNvPr>
          <p:cNvCxnSpPr>
            <a:cxnSpLocks/>
          </p:cNvCxnSpPr>
          <p:nvPr/>
        </p:nvCxnSpPr>
        <p:spPr>
          <a:xfrm flipV="1">
            <a:off x="3819525" y="6057816"/>
            <a:ext cx="11699" cy="4726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40818A0-7F8B-46BB-832E-B7EB3D3D0633}"/>
              </a:ext>
            </a:extLst>
          </p:cNvPr>
          <p:cNvSpPr txBox="1"/>
          <p:nvPr/>
        </p:nvSpPr>
        <p:spPr>
          <a:xfrm>
            <a:off x="4500146" y="634579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B6D1F7-8901-468E-A80C-DCBFF6C57862}"/>
              </a:ext>
            </a:extLst>
          </p:cNvPr>
          <p:cNvSpPr txBox="1"/>
          <p:nvPr/>
        </p:nvSpPr>
        <p:spPr>
          <a:xfrm>
            <a:off x="3800477" y="575394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  <a:endParaRPr lang="en-US" dirty="0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1A2E5E7D-5D9D-4076-9C46-E385586F9E7E}"/>
              </a:ext>
            </a:extLst>
          </p:cNvPr>
          <p:cNvSpPr/>
          <p:nvPr/>
        </p:nvSpPr>
        <p:spPr>
          <a:xfrm rot="16200000">
            <a:off x="2447925" y="3895725"/>
            <a:ext cx="2743200" cy="2286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3">
            <a:extLst>
              <a:ext uri="{FF2B5EF4-FFF2-40B4-BE49-F238E27FC236}">
                <a16:creationId xmlns:a16="http://schemas.microsoft.com/office/drawing/2014/main" id="{6EF85A14-DE4B-441B-87D0-252862C829BC}"/>
              </a:ext>
            </a:extLst>
          </p:cNvPr>
          <p:cNvSpPr/>
          <p:nvPr/>
        </p:nvSpPr>
        <p:spPr>
          <a:xfrm rot="16200000">
            <a:off x="7210425" y="3884613"/>
            <a:ext cx="2743200" cy="2286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3">
            <a:extLst>
              <a:ext uri="{FF2B5EF4-FFF2-40B4-BE49-F238E27FC236}">
                <a16:creationId xmlns:a16="http://schemas.microsoft.com/office/drawing/2014/main" id="{C53FE1B7-43AB-4523-9D0D-A1A605273948}"/>
              </a:ext>
            </a:extLst>
          </p:cNvPr>
          <p:cNvSpPr/>
          <p:nvPr/>
        </p:nvSpPr>
        <p:spPr>
          <a:xfrm>
            <a:off x="3695700" y="2633277"/>
            <a:ext cx="1828800" cy="2286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315B3610-E39F-408F-8D55-4E7323A12803}"/>
              </a:ext>
            </a:extLst>
          </p:cNvPr>
          <p:cNvSpPr/>
          <p:nvPr/>
        </p:nvSpPr>
        <p:spPr>
          <a:xfrm>
            <a:off x="5281612" y="2632460"/>
            <a:ext cx="1828800" cy="2286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3">
            <a:extLst>
              <a:ext uri="{FF2B5EF4-FFF2-40B4-BE49-F238E27FC236}">
                <a16:creationId xmlns:a16="http://schemas.microsoft.com/office/drawing/2014/main" id="{6C97464D-EA87-46D4-9042-5DA3FA349912}"/>
              </a:ext>
            </a:extLst>
          </p:cNvPr>
          <p:cNvSpPr/>
          <p:nvPr/>
        </p:nvSpPr>
        <p:spPr>
          <a:xfrm>
            <a:off x="5286374" y="1929536"/>
            <a:ext cx="1828800" cy="2286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3">
            <a:extLst>
              <a:ext uri="{FF2B5EF4-FFF2-40B4-BE49-F238E27FC236}">
                <a16:creationId xmlns:a16="http://schemas.microsoft.com/office/drawing/2014/main" id="{5351462C-4AFB-41F2-AA26-F1AB298822CF}"/>
              </a:ext>
            </a:extLst>
          </p:cNvPr>
          <p:cNvSpPr/>
          <p:nvPr/>
        </p:nvSpPr>
        <p:spPr>
          <a:xfrm rot="16200000">
            <a:off x="4929189" y="2272437"/>
            <a:ext cx="914400" cy="2286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3">
            <a:extLst>
              <a:ext uri="{FF2B5EF4-FFF2-40B4-BE49-F238E27FC236}">
                <a16:creationId xmlns:a16="http://schemas.microsoft.com/office/drawing/2014/main" id="{2A428D4D-B396-4932-A92E-D8D35861F7ED}"/>
              </a:ext>
            </a:extLst>
          </p:cNvPr>
          <p:cNvSpPr/>
          <p:nvPr/>
        </p:nvSpPr>
        <p:spPr>
          <a:xfrm rot="16200000">
            <a:off x="6538912" y="2272436"/>
            <a:ext cx="914400" cy="2286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51B87CC-683E-44E1-A511-56D577279151}"/>
              </a:ext>
            </a:extLst>
          </p:cNvPr>
          <p:cNvCxnSpPr/>
          <p:nvPr/>
        </p:nvCxnSpPr>
        <p:spPr>
          <a:xfrm>
            <a:off x="6991215" y="2752131"/>
            <a:ext cx="0" cy="9511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62897A4-AD9B-4F2A-85C1-ED94BA464B8C}"/>
              </a:ext>
            </a:extLst>
          </p:cNvPr>
          <p:cNvSpPr txBox="1"/>
          <p:nvPr/>
        </p:nvSpPr>
        <p:spPr>
          <a:xfrm>
            <a:off x="6677026" y="372039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 kN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613E25E-4B59-46E6-8F86-1B6BC0016DCA}"/>
              </a:ext>
            </a:extLst>
          </p:cNvPr>
          <p:cNvSpPr/>
          <p:nvPr/>
        </p:nvSpPr>
        <p:spPr>
          <a:xfrm>
            <a:off x="3781425" y="271462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E402DC8-E037-48BC-B36E-172D3E4C7461}"/>
              </a:ext>
            </a:extLst>
          </p:cNvPr>
          <p:cNvSpPr/>
          <p:nvPr/>
        </p:nvSpPr>
        <p:spPr>
          <a:xfrm>
            <a:off x="5354084" y="2695083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D903EF1-C3DF-4498-B5C9-A17A88DD69A8}"/>
              </a:ext>
            </a:extLst>
          </p:cNvPr>
          <p:cNvSpPr/>
          <p:nvPr/>
        </p:nvSpPr>
        <p:spPr>
          <a:xfrm>
            <a:off x="8543925" y="272415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A8D8FB8-0057-4B6B-84D9-08A217514425}"/>
              </a:ext>
            </a:extLst>
          </p:cNvPr>
          <p:cNvSpPr/>
          <p:nvPr/>
        </p:nvSpPr>
        <p:spPr>
          <a:xfrm>
            <a:off x="6954285" y="2694981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19252F-0B0D-4034-8912-61765C398A31}"/>
              </a:ext>
            </a:extLst>
          </p:cNvPr>
          <p:cNvSpPr/>
          <p:nvPr/>
        </p:nvSpPr>
        <p:spPr>
          <a:xfrm>
            <a:off x="5355981" y="203334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ECD78AE-60C5-4EDE-93E9-9CE992E6A99C}"/>
              </a:ext>
            </a:extLst>
          </p:cNvPr>
          <p:cNvSpPr/>
          <p:nvPr/>
        </p:nvSpPr>
        <p:spPr>
          <a:xfrm>
            <a:off x="6962775" y="203835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BCBA50-03C1-4421-9A0D-74BEB6DAD29A}"/>
              </a:ext>
            </a:extLst>
          </p:cNvPr>
          <p:cNvSpPr/>
          <p:nvPr/>
        </p:nvSpPr>
        <p:spPr>
          <a:xfrm>
            <a:off x="3781425" y="52197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ED4A2DE-6C54-4D77-8030-1A0D8BDE8700}"/>
              </a:ext>
            </a:extLst>
          </p:cNvPr>
          <p:cNvSpPr/>
          <p:nvPr/>
        </p:nvSpPr>
        <p:spPr>
          <a:xfrm>
            <a:off x="8543925" y="520065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FF87934-F91C-4707-8251-58A06173CF2F}"/>
              </a:ext>
            </a:extLst>
          </p:cNvPr>
          <p:cNvCxnSpPr/>
          <p:nvPr/>
        </p:nvCxnSpPr>
        <p:spPr>
          <a:xfrm flipV="1">
            <a:off x="3281861" y="2000250"/>
            <a:ext cx="0" cy="327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B3B736-CA39-472F-B058-962D7F1AD946}"/>
              </a:ext>
            </a:extLst>
          </p:cNvPr>
          <p:cNvSpPr txBox="1"/>
          <p:nvPr/>
        </p:nvSpPr>
        <p:spPr>
          <a:xfrm>
            <a:off x="2877048" y="3814247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2 m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BAB10E6-E784-4287-A783-A43ACE198163}"/>
              </a:ext>
            </a:extLst>
          </p:cNvPr>
          <p:cNvCxnSpPr>
            <a:cxnSpLocks/>
          </p:cNvCxnSpPr>
          <p:nvPr/>
        </p:nvCxnSpPr>
        <p:spPr>
          <a:xfrm flipV="1">
            <a:off x="2976360" y="5267325"/>
            <a:ext cx="6043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AFBA3F7-1C31-4D54-B123-1476398994F7}"/>
              </a:ext>
            </a:extLst>
          </p:cNvPr>
          <p:cNvCxnSpPr>
            <a:cxnSpLocks/>
          </p:cNvCxnSpPr>
          <p:nvPr/>
        </p:nvCxnSpPr>
        <p:spPr>
          <a:xfrm flipV="1">
            <a:off x="2976360" y="2743200"/>
            <a:ext cx="6043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86E5DB6-609D-47EF-A3D1-7C7840E86E8C}"/>
              </a:ext>
            </a:extLst>
          </p:cNvPr>
          <p:cNvCxnSpPr>
            <a:cxnSpLocks/>
          </p:cNvCxnSpPr>
          <p:nvPr/>
        </p:nvCxnSpPr>
        <p:spPr>
          <a:xfrm>
            <a:off x="2976360" y="2005736"/>
            <a:ext cx="1862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C753050-D94A-4084-8677-3994856D04B9}"/>
              </a:ext>
            </a:extLst>
          </p:cNvPr>
          <p:cNvSpPr txBox="1"/>
          <p:nvPr/>
        </p:nvSpPr>
        <p:spPr>
          <a:xfrm>
            <a:off x="2905125" y="2171700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.6 m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B9037F5-4290-4BF7-93F8-04EDDBCAC84F}"/>
              </a:ext>
            </a:extLst>
          </p:cNvPr>
          <p:cNvCxnSpPr>
            <a:cxnSpLocks/>
          </p:cNvCxnSpPr>
          <p:nvPr/>
        </p:nvCxnSpPr>
        <p:spPr>
          <a:xfrm flipH="1" flipV="1">
            <a:off x="3800477" y="1374766"/>
            <a:ext cx="0" cy="1109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891571B-696A-41FB-9287-097F0AFC7718}"/>
              </a:ext>
            </a:extLst>
          </p:cNvPr>
          <p:cNvCxnSpPr>
            <a:cxnSpLocks/>
          </p:cNvCxnSpPr>
          <p:nvPr/>
        </p:nvCxnSpPr>
        <p:spPr>
          <a:xfrm flipH="1" flipV="1">
            <a:off x="8582025" y="1374766"/>
            <a:ext cx="0" cy="1109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0107902-1881-40AB-AA60-CDE4D5BA2AD2}"/>
              </a:ext>
            </a:extLst>
          </p:cNvPr>
          <p:cNvCxnSpPr>
            <a:cxnSpLocks/>
          </p:cNvCxnSpPr>
          <p:nvPr/>
        </p:nvCxnSpPr>
        <p:spPr>
          <a:xfrm flipV="1">
            <a:off x="5386389" y="1374766"/>
            <a:ext cx="0" cy="420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3DA2702-EF7D-4A86-8837-BB52F584AC65}"/>
              </a:ext>
            </a:extLst>
          </p:cNvPr>
          <p:cNvCxnSpPr>
            <a:cxnSpLocks/>
          </p:cNvCxnSpPr>
          <p:nvPr/>
        </p:nvCxnSpPr>
        <p:spPr>
          <a:xfrm flipV="1">
            <a:off x="7006674" y="1374766"/>
            <a:ext cx="0" cy="420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DCA0322-D01D-45F5-AA9F-9DE2D18E0060}"/>
              </a:ext>
            </a:extLst>
          </p:cNvPr>
          <p:cNvCxnSpPr>
            <a:cxnSpLocks/>
          </p:cNvCxnSpPr>
          <p:nvPr/>
        </p:nvCxnSpPr>
        <p:spPr>
          <a:xfrm flipH="1" flipV="1">
            <a:off x="3815181" y="1585054"/>
            <a:ext cx="4766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6604DDE-61EC-42DF-A8A7-105CAA68824B}"/>
              </a:ext>
            </a:extLst>
          </p:cNvPr>
          <p:cNvSpPr txBox="1"/>
          <p:nvPr/>
        </p:nvSpPr>
        <p:spPr>
          <a:xfrm>
            <a:off x="4220890" y="1389778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 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3A8914B-9FC1-4ADE-B1A2-4D0562CD6D32}"/>
              </a:ext>
            </a:extLst>
          </p:cNvPr>
          <p:cNvSpPr txBox="1"/>
          <p:nvPr/>
        </p:nvSpPr>
        <p:spPr>
          <a:xfrm>
            <a:off x="5801132" y="1389778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 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7E0809B-65CA-4CAA-9F59-FA18C72CBA82}"/>
              </a:ext>
            </a:extLst>
          </p:cNvPr>
          <p:cNvSpPr txBox="1"/>
          <p:nvPr/>
        </p:nvSpPr>
        <p:spPr>
          <a:xfrm>
            <a:off x="7513275" y="1389778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 m</a:t>
            </a:r>
          </a:p>
        </p:txBody>
      </p:sp>
    </p:spTree>
    <p:extLst>
      <p:ext uri="{BB962C8B-B14F-4D97-AF65-F5344CB8AC3E}">
        <p14:creationId xmlns:p14="http://schemas.microsoft.com/office/powerpoint/2010/main" val="50595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of Joints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method of joints to find the forces in all members of the truss shown to the right. Remember to specify tension or compression.</a:t>
            </a:r>
          </a:p>
        </p:txBody>
      </p:sp>
      <p:pic>
        <p:nvPicPr>
          <p:cNvPr id="1026" name="Picture 2" descr="Problem 3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48000"/>
            <a:ext cx="5486400" cy="352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851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6EE2EDF-4C99-4390-8572-E4A6DC18C4F1}"/>
              </a:ext>
            </a:extLst>
          </p:cNvPr>
          <p:cNvCxnSpPr/>
          <p:nvPr/>
        </p:nvCxnSpPr>
        <p:spPr>
          <a:xfrm>
            <a:off x="7410449" y="2601004"/>
            <a:ext cx="0" cy="9511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17E9E4A-0D4E-4538-BC6C-2A9D2B501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of Joints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0A81-A496-4B02-BC6C-CCCAEF7F3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274321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 the method of joints to find the forces in all members of the truss shown to the right. Remember to specify tension or compression.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C8FAC-64FC-45BE-902A-21B2BBDF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14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6A7337-59D8-4273-8548-236377C00E76}"/>
              </a:ext>
            </a:extLst>
          </p:cNvPr>
          <p:cNvCxnSpPr/>
          <p:nvPr/>
        </p:nvCxnSpPr>
        <p:spPr>
          <a:xfrm>
            <a:off x="4686300" y="3238500"/>
            <a:ext cx="0" cy="18288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F7E3DD-E8AC-4C4A-AA73-55A03EEBD07C}"/>
              </a:ext>
            </a:extLst>
          </p:cNvPr>
          <p:cNvCxnSpPr>
            <a:cxnSpLocks/>
          </p:cNvCxnSpPr>
          <p:nvPr/>
        </p:nvCxnSpPr>
        <p:spPr>
          <a:xfrm flipV="1">
            <a:off x="4686300" y="2505869"/>
            <a:ext cx="2743200" cy="6858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524A85-D6F5-466C-9917-4E8A47A40104}"/>
              </a:ext>
            </a:extLst>
          </p:cNvPr>
          <p:cNvCxnSpPr>
            <a:cxnSpLocks/>
          </p:cNvCxnSpPr>
          <p:nvPr/>
        </p:nvCxnSpPr>
        <p:spPr>
          <a:xfrm flipV="1">
            <a:off x="4686300" y="4171950"/>
            <a:ext cx="3657600" cy="9144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89443D-7335-4D91-98EE-1847E4D58751}"/>
              </a:ext>
            </a:extLst>
          </p:cNvPr>
          <p:cNvCxnSpPr>
            <a:cxnSpLocks/>
          </p:cNvCxnSpPr>
          <p:nvPr/>
        </p:nvCxnSpPr>
        <p:spPr>
          <a:xfrm>
            <a:off x="4686300" y="3205163"/>
            <a:ext cx="685800" cy="10509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7BA619-1F04-4F1C-862A-0E4756F832AD}"/>
              </a:ext>
            </a:extLst>
          </p:cNvPr>
          <p:cNvCxnSpPr>
            <a:cxnSpLocks/>
          </p:cNvCxnSpPr>
          <p:nvPr/>
        </p:nvCxnSpPr>
        <p:spPr>
          <a:xfrm flipH="1">
            <a:off x="5372100" y="2505869"/>
            <a:ext cx="2057400" cy="176188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BCC122D-246A-4058-832E-9B6355860733}"/>
              </a:ext>
            </a:extLst>
          </p:cNvPr>
          <p:cNvCxnSpPr>
            <a:cxnSpLocks/>
          </p:cNvCxnSpPr>
          <p:nvPr/>
        </p:nvCxnSpPr>
        <p:spPr>
          <a:xfrm flipH="1">
            <a:off x="6743700" y="2529276"/>
            <a:ext cx="685799" cy="262967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85E5501-13DD-4361-BDB5-9EE263CB4976}"/>
              </a:ext>
            </a:extLst>
          </p:cNvPr>
          <p:cNvSpPr/>
          <p:nvPr/>
        </p:nvSpPr>
        <p:spPr>
          <a:xfrm rot="18973827">
            <a:off x="5511818" y="3915052"/>
            <a:ext cx="182880" cy="290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95009E-7EE4-42C9-8D63-7DFBF40E9D7B}"/>
              </a:ext>
            </a:extLst>
          </p:cNvPr>
          <p:cNvCxnSpPr>
            <a:cxnSpLocks/>
          </p:cNvCxnSpPr>
          <p:nvPr/>
        </p:nvCxnSpPr>
        <p:spPr>
          <a:xfrm>
            <a:off x="4686300" y="3190875"/>
            <a:ext cx="2057400" cy="193665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FF9594-9642-4F69-A04D-BB7467AE17CF}"/>
              </a:ext>
            </a:extLst>
          </p:cNvPr>
          <p:cNvCxnSpPr>
            <a:cxnSpLocks/>
          </p:cNvCxnSpPr>
          <p:nvPr/>
        </p:nvCxnSpPr>
        <p:spPr>
          <a:xfrm>
            <a:off x="5334000" y="4236180"/>
            <a:ext cx="1370694" cy="8860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CE66B7-78B3-44E4-8921-A2830CBA23BB}"/>
              </a:ext>
            </a:extLst>
          </p:cNvPr>
          <p:cNvCxnSpPr>
            <a:cxnSpLocks/>
          </p:cNvCxnSpPr>
          <p:nvPr/>
        </p:nvCxnSpPr>
        <p:spPr>
          <a:xfrm>
            <a:off x="6871690" y="5215777"/>
            <a:ext cx="561620" cy="35576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BF2217A-1F2E-4066-8784-65BF8A09A986}"/>
              </a:ext>
            </a:extLst>
          </p:cNvPr>
          <p:cNvCxnSpPr>
            <a:cxnSpLocks/>
          </p:cNvCxnSpPr>
          <p:nvPr/>
        </p:nvCxnSpPr>
        <p:spPr>
          <a:xfrm flipV="1">
            <a:off x="4686299" y="2200275"/>
            <a:ext cx="0" cy="95194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2666337-A899-4D38-B886-BE59B55DD5EC}"/>
              </a:ext>
            </a:extLst>
          </p:cNvPr>
          <p:cNvSpPr/>
          <p:nvPr/>
        </p:nvSpPr>
        <p:spPr>
          <a:xfrm>
            <a:off x="4572603" y="5064509"/>
            <a:ext cx="228600" cy="27432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F8C6A607-D83E-496F-A076-4873BDA2C95E}"/>
              </a:ext>
            </a:extLst>
          </p:cNvPr>
          <p:cNvSpPr/>
          <p:nvPr/>
        </p:nvSpPr>
        <p:spPr>
          <a:xfrm>
            <a:off x="6630004" y="5122258"/>
            <a:ext cx="228600" cy="27432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B483ED2-73F4-4793-A01D-AB1B1A0DC3FE}"/>
              </a:ext>
            </a:extLst>
          </p:cNvPr>
          <p:cNvSpPr/>
          <p:nvPr/>
        </p:nvSpPr>
        <p:spPr>
          <a:xfrm>
            <a:off x="5258706" y="4264755"/>
            <a:ext cx="228600" cy="27432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B4E4D1C-A411-4A6A-A722-5BFAF909DC0F}"/>
              </a:ext>
            </a:extLst>
          </p:cNvPr>
          <p:cNvSpPr/>
          <p:nvPr/>
        </p:nvSpPr>
        <p:spPr>
          <a:xfrm>
            <a:off x="4617720" y="314274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0F501AF-4179-43A4-B151-FC14211809C2}"/>
              </a:ext>
            </a:extLst>
          </p:cNvPr>
          <p:cNvSpPr/>
          <p:nvPr/>
        </p:nvSpPr>
        <p:spPr>
          <a:xfrm>
            <a:off x="5311140" y="4168140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C1C127E-106A-459E-87C8-5F49E386B5EE}"/>
              </a:ext>
            </a:extLst>
          </p:cNvPr>
          <p:cNvSpPr/>
          <p:nvPr/>
        </p:nvSpPr>
        <p:spPr>
          <a:xfrm>
            <a:off x="6677025" y="503491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3E47F0E-AB0D-4B54-A97C-22FFF2A6D533}"/>
              </a:ext>
            </a:extLst>
          </p:cNvPr>
          <p:cNvSpPr/>
          <p:nvPr/>
        </p:nvSpPr>
        <p:spPr>
          <a:xfrm>
            <a:off x="7334250" y="248221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D691740-ACF2-4642-BC23-2EA100E9D100}"/>
              </a:ext>
            </a:extLst>
          </p:cNvPr>
          <p:cNvSpPr/>
          <p:nvPr/>
        </p:nvSpPr>
        <p:spPr>
          <a:xfrm>
            <a:off x="4615815" y="501967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CB56E9-A754-4395-9B71-56D4C3130F90}"/>
              </a:ext>
            </a:extLst>
          </p:cNvPr>
          <p:cNvSpPr txBox="1"/>
          <p:nvPr/>
        </p:nvSpPr>
        <p:spPr>
          <a:xfrm>
            <a:off x="7112819" y="361480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 kN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0E6F442-47A6-4A6C-8B46-4F5202CDA10C}"/>
              </a:ext>
            </a:extLst>
          </p:cNvPr>
          <p:cNvCxnSpPr/>
          <p:nvPr/>
        </p:nvCxnSpPr>
        <p:spPr>
          <a:xfrm flipV="1">
            <a:off x="7402830" y="1905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53DCB06-AB7F-45C2-91C8-6844DDD768AC}"/>
              </a:ext>
            </a:extLst>
          </p:cNvPr>
          <p:cNvCxnSpPr>
            <a:cxnSpLocks/>
          </p:cNvCxnSpPr>
          <p:nvPr/>
        </p:nvCxnSpPr>
        <p:spPr>
          <a:xfrm flipH="1">
            <a:off x="4684396" y="2082730"/>
            <a:ext cx="2718434" cy="644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15391E1-B990-4B31-8624-838B3BE6B0FD}"/>
              </a:ext>
            </a:extLst>
          </p:cNvPr>
          <p:cNvCxnSpPr>
            <a:cxnSpLocks/>
          </p:cNvCxnSpPr>
          <p:nvPr/>
        </p:nvCxnSpPr>
        <p:spPr>
          <a:xfrm flipV="1">
            <a:off x="3924300" y="5133975"/>
            <a:ext cx="548640" cy="137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C9415F-F97C-4CB8-8A1E-B1A79EA1010D}"/>
              </a:ext>
            </a:extLst>
          </p:cNvPr>
          <p:cNvCxnSpPr>
            <a:cxnSpLocks/>
          </p:cNvCxnSpPr>
          <p:nvPr/>
        </p:nvCxnSpPr>
        <p:spPr>
          <a:xfrm flipV="1">
            <a:off x="3924300" y="3238500"/>
            <a:ext cx="548640" cy="137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9175CB4-4E3D-4DA5-BDE0-006EE655913A}"/>
              </a:ext>
            </a:extLst>
          </p:cNvPr>
          <p:cNvCxnSpPr>
            <a:cxnSpLocks/>
          </p:cNvCxnSpPr>
          <p:nvPr/>
        </p:nvCxnSpPr>
        <p:spPr>
          <a:xfrm flipV="1">
            <a:off x="4198620" y="3307080"/>
            <a:ext cx="11429" cy="1907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D863379-00A3-42A4-8371-379CE003FDBE}"/>
              </a:ext>
            </a:extLst>
          </p:cNvPr>
          <p:cNvCxnSpPr>
            <a:cxnSpLocks/>
          </p:cNvCxnSpPr>
          <p:nvPr/>
        </p:nvCxnSpPr>
        <p:spPr>
          <a:xfrm flipV="1">
            <a:off x="5375908" y="4680651"/>
            <a:ext cx="0" cy="69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C35BE67-37ED-47C8-BECC-8B1C5F265AB6}"/>
              </a:ext>
            </a:extLst>
          </p:cNvPr>
          <p:cNvCxnSpPr>
            <a:cxnSpLocks/>
          </p:cNvCxnSpPr>
          <p:nvPr/>
        </p:nvCxnSpPr>
        <p:spPr>
          <a:xfrm flipV="1">
            <a:off x="6059804" y="4838700"/>
            <a:ext cx="0" cy="990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AEE6C88-F112-4999-912C-06F80872A4E3}"/>
              </a:ext>
            </a:extLst>
          </p:cNvPr>
          <p:cNvCxnSpPr>
            <a:cxnSpLocks/>
          </p:cNvCxnSpPr>
          <p:nvPr/>
        </p:nvCxnSpPr>
        <p:spPr>
          <a:xfrm flipV="1">
            <a:off x="6743700" y="5518851"/>
            <a:ext cx="0" cy="69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9B55D04-C209-4AFF-A054-7200852532FD}"/>
              </a:ext>
            </a:extLst>
          </p:cNvPr>
          <p:cNvCxnSpPr>
            <a:cxnSpLocks/>
          </p:cNvCxnSpPr>
          <p:nvPr/>
        </p:nvCxnSpPr>
        <p:spPr>
          <a:xfrm>
            <a:off x="5372100" y="5143500"/>
            <a:ext cx="1371600" cy="83561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77B5F75-2910-41A1-9A39-4F764BEF1A5A}"/>
              </a:ext>
            </a:extLst>
          </p:cNvPr>
          <p:cNvSpPr txBox="1"/>
          <p:nvPr/>
        </p:nvSpPr>
        <p:spPr>
          <a:xfrm>
            <a:off x="5564096" y="2208650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4 m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4521262-1196-467B-8F58-C9818C737409}"/>
              </a:ext>
            </a:extLst>
          </p:cNvPr>
          <p:cNvSpPr txBox="1"/>
          <p:nvPr/>
        </p:nvSpPr>
        <p:spPr>
          <a:xfrm>
            <a:off x="3810000" y="4088368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4 m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A733171-0AE5-4EFF-AF6C-F7EB318E727D}"/>
              </a:ext>
            </a:extLst>
          </p:cNvPr>
          <p:cNvSpPr txBox="1"/>
          <p:nvPr/>
        </p:nvSpPr>
        <p:spPr>
          <a:xfrm>
            <a:off x="5461634" y="5175664"/>
            <a:ext cx="5334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2 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5AF04F9-4979-4ACF-B7F7-3497CFF80D87}"/>
              </a:ext>
            </a:extLst>
          </p:cNvPr>
          <p:cNvSpPr txBox="1"/>
          <p:nvPr/>
        </p:nvSpPr>
        <p:spPr>
          <a:xfrm>
            <a:off x="6124575" y="5613986"/>
            <a:ext cx="5334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2 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790D79-AE33-437A-9861-E67F93648ABC}"/>
              </a:ext>
            </a:extLst>
          </p:cNvPr>
          <p:cNvSpPr txBox="1"/>
          <p:nvPr/>
        </p:nvSpPr>
        <p:spPr>
          <a:xfrm>
            <a:off x="4298841" y="26974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EC5772E-4449-4139-9459-EC45DD8B0A33}"/>
              </a:ext>
            </a:extLst>
          </p:cNvPr>
          <p:cNvSpPr txBox="1"/>
          <p:nvPr/>
        </p:nvSpPr>
        <p:spPr>
          <a:xfrm>
            <a:off x="7412779" y="205991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9E2C8D7-48D1-4E50-83A9-290824951D61}"/>
              </a:ext>
            </a:extLst>
          </p:cNvPr>
          <p:cNvSpPr txBox="1"/>
          <p:nvPr/>
        </p:nvSpPr>
        <p:spPr>
          <a:xfrm>
            <a:off x="4957234" y="403258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6489C1D-1D5E-4076-A05E-844652F44E26}"/>
              </a:ext>
            </a:extLst>
          </p:cNvPr>
          <p:cNvSpPr txBox="1"/>
          <p:nvPr/>
        </p:nvSpPr>
        <p:spPr>
          <a:xfrm>
            <a:off x="6890599" y="490843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96FD2A9-2668-4599-98F0-C87B02FCB0F7}"/>
              </a:ext>
            </a:extLst>
          </p:cNvPr>
          <p:cNvSpPr txBox="1"/>
          <p:nvPr/>
        </p:nvSpPr>
        <p:spPr>
          <a:xfrm>
            <a:off x="4242044" y="475292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0780F2E-AB16-4E86-A27F-6DA70AD6743D}"/>
              </a:ext>
            </a:extLst>
          </p:cNvPr>
          <p:cNvSpPr txBox="1"/>
          <p:nvPr/>
        </p:nvSpPr>
        <p:spPr>
          <a:xfrm>
            <a:off x="7496175" y="546358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3F994F3-D3C0-4A0A-813A-65C214F8B9BD}"/>
              </a:ext>
            </a:extLst>
          </p:cNvPr>
          <p:cNvSpPr txBox="1"/>
          <p:nvPr/>
        </p:nvSpPr>
        <p:spPr>
          <a:xfrm>
            <a:off x="8373132" y="394549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31B25B-D80A-4262-8FB2-08ACFD966851}"/>
              </a:ext>
            </a:extLst>
          </p:cNvPr>
          <p:cNvSpPr txBox="1"/>
          <p:nvPr/>
        </p:nvSpPr>
        <p:spPr>
          <a:xfrm>
            <a:off x="4559014" y="1775056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04927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Looking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the method of joints (and the method of sections and analysis of frames and machines for that matter), we are trying to determine </a:t>
            </a:r>
            <a:r>
              <a:rPr lang="en-US" b="1" dirty="0"/>
              <a:t>the forces acting on each individual member </a:t>
            </a:r>
            <a:r>
              <a:rPr lang="en-US" dirty="0"/>
              <a:t>in the structure.</a:t>
            </a:r>
          </a:p>
          <a:p>
            <a:endParaRPr lang="en-US" dirty="0"/>
          </a:p>
          <a:p>
            <a:r>
              <a:rPr lang="en-US" dirty="0"/>
              <a:t>If each member is a </a:t>
            </a:r>
            <a:r>
              <a:rPr lang="en-US" b="1" dirty="0"/>
              <a:t>two-force member</a:t>
            </a:r>
            <a:r>
              <a:rPr lang="en-US" dirty="0"/>
              <a:t>, we need to find the magnitude of the force and whether the member is in tension or compression.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755388-0275-4F0C-8EB4-933462BCF272}"/>
              </a:ext>
            </a:extLst>
          </p:cNvPr>
          <p:cNvGrpSpPr/>
          <p:nvPr/>
        </p:nvGrpSpPr>
        <p:grpSpPr>
          <a:xfrm>
            <a:off x="2131607" y="5120639"/>
            <a:ext cx="4880786" cy="274320"/>
            <a:chOff x="2421079" y="5636578"/>
            <a:chExt cx="4880786" cy="27432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D1E88AA-908A-4E51-8195-984C67A00629}"/>
                </a:ext>
              </a:extLst>
            </p:cNvPr>
            <p:cNvGrpSpPr/>
            <p:nvPr/>
          </p:nvGrpSpPr>
          <p:grpSpPr>
            <a:xfrm>
              <a:off x="3352800" y="5636578"/>
              <a:ext cx="2990850" cy="274320"/>
              <a:chOff x="7446733" y="1447546"/>
              <a:chExt cx="2990850" cy="27432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B2728276-77F4-4CA1-B486-40F3652F7762}"/>
                  </a:ext>
                </a:extLst>
              </p:cNvPr>
              <p:cNvSpPr/>
              <p:nvPr/>
            </p:nvSpPr>
            <p:spPr>
              <a:xfrm>
                <a:off x="7446733" y="1447546"/>
                <a:ext cx="2990850" cy="27432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A5A5A5">
                      <a:lumMod val="110000"/>
                      <a:satMod val="105000"/>
                      <a:tint val="67000"/>
                    </a:srgbClr>
                  </a:gs>
                  <a:gs pos="50000">
                    <a:srgbClr val="A5A5A5">
                      <a:lumMod val="105000"/>
                      <a:satMod val="103000"/>
                      <a:tint val="73000"/>
                    </a:srgbClr>
                  </a:gs>
                  <a:gs pos="100000">
                    <a:srgbClr val="A5A5A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7B04686-2B74-4F88-A09B-8C847FA83619}"/>
                  </a:ext>
                </a:extLst>
              </p:cNvPr>
              <p:cNvSpPr/>
              <p:nvPr/>
            </p:nvSpPr>
            <p:spPr>
              <a:xfrm>
                <a:off x="7553325" y="1538986"/>
                <a:ext cx="91440" cy="9144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EE072C3-BC21-45BB-8510-D1078B52E170}"/>
                  </a:ext>
                </a:extLst>
              </p:cNvPr>
              <p:cNvSpPr/>
              <p:nvPr/>
            </p:nvSpPr>
            <p:spPr>
              <a:xfrm>
                <a:off x="10248900" y="1538986"/>
                <a:ext cx="91440" cy="9144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D7C34FB-85EE-4634-BD55-A73A261054E5}"/>
                </a:ext>
              </a:extLst>
            </p:cNvPr>
            <p:cNvCxnSpPr>
              <a:cxnSpLocks/>
            </p:cNvCxnSpPr>
            <p:nvPr/>
          </p:nvCxnSpPr>
          <p:spPr>
            <a:xfrm>
              <a:off x="6217832" y="5773738"/>
              <a:ext cx="1084033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81C528A-3E7A-49C4-A293-B0C23BB049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1079" y="5772051"/>
              <a:ext cx="1084033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4FADB4F-6A98-406D-BE90-E423DEC57A5B}"/>
                </a:ext>
              </a:extLst>
            </p:cNvPr>
            <p:cNvCxnSpPr>
              <a:cxnSpLocks/>
            </p:cNvCxnSpPr>
            <p:nvPr/>
          </p:nvCxnSpPr>
          <p:spPr>
            <a:xfrm>
              <a:off x="2783117" y="5773738"/>
              <a:ext cx="3876675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01AC9F-629C-49D7-B6C1-D7A16882691B}"/>
              </a:ext>
            </a:extLst>
          </p:cNvPr>
          <p:cNvGrpSpPr/>
          <p:nvPr/>
        </p:nvGrpSpPr>
        <p:grpSpPr>
          <a:xfrm>
            <a:off x="2131607" y="5847722"/>
            <a:ext cx="4880786" cy="274320"/>
            <a:chOff x="2421079" y="6363661"/>
            <a:chExt cx="4880786" cy="27432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BEF9702-FD3B-4859-990C-5EA7D3DC4B8E}"/>
                </a:ext>
              </a:extLst>
            </p:cNvPr>
            <p:cNvGrpSpPr/>
            <p:nvPr/>
          </p:nvGrpSpPr>
          <p:grpSpPr>
            <a:xfrm>
              <a:off x="3352800" y="6363661"/>
              <a:ext cx="2990850" cy="274320"/>
              <a:chOff x="7446733" y="1447546"/>
              <a:chExt cx="2990850" cy="274320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BAB34BEE-E20C-4891-8B6E-A219E28D2C6E}"/>
                  </a:ext>
                </a:extLst>
              </p:cNvPr>
              <p:cNvSpPr/>
              <p:nvPr/>
            </p:nvSpPr>
            <p:spPr>
              <a:xfrm>
                <a:off x="7446733" y="1447546"/>
                <a:ext cx="2990850" cy="27432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A5A5A5">
                      <a:lumMod val="110000"/>
                      <a:satMod val="105000"/>
                      <a:tint val="67000"/>
                    </a:srgbClr>
                  </a:gs>
                  <a:gs pos="50000">
                    <a:srgbClr val="A5A5A5">
                      <a:lumMod val="105000"/>
                      <a:satMod val="103000"/>
                      <a:tint val="73000"/>
                    </a:srgbClr>
                  </a:gs>
                  <a:gs pos="100000">
                    <a:srgbClr val="A5A5A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12635DA-162D-4ED8-842D-EB23B4DEBF8F}"/>
                  </a:ext>
                </a:extLst>
              </p:cNvPr>
              <p:cNvSpPr/>
              <p:nvPr/>
            </p:nvSpPr>
            <p:spPr>
              <a:xfrm>
                <a:off x="7553325" y="1538986"/>
                <a:ext cx="91440" cy="9144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17A4CEC-73E9-40D5-8DB8-E2BF5E4378F8}"/>
                  </a:ext>
                </a:extLst>
              </p:cNvPr>
              <p:cNvSpPr/>
              <p:nvPr/>
            </p:nvSpPr>
            <p:spPr>
              <a:xfrm>
                <a:off x="10248900" y="1538986"/>
                <a:ext cx="91440" cy="9144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CEDBADB-DFEA-40B2-8E15-52D82E4F39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7832" y="6500821"/>
              <a:ext cx="1084033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07CCF0D-9DDD-47A1-9F8B-4A3E735B0A19}"/>
                </a:ext>
              </a:extLst>
            </p:cNvPr>
            <p:cNvCxnSpPr>
              <a:cxnSpLocks/>
            </p:cNvCxnSpPr>
            <p:nvPr/>
          </p:nvCxnSpPr>
          <p:spPr>
            <a:xfrm>
              <a:off x="2421079" y="6499134"/>
              <a:ext cx="1084033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FB9B3EC-8517-46F8-B468-A62CDFDF218D}"/>
                </a:ext>
              </a:extLst>
            </p:cNvPr>
            <p:cNvCxnSpPr>
              <a:cxnSpLocks/>
            </p:cNvCxnSpPr>
            <p:nvPr/>
          </p:nvCxnSpPr>
          <p:spPr>
            <a:xfrm>
              <a:off x="2783117" y="6500821"/>
              <a:ext cx="3876675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4217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 of Joints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method of joints works on the following assumptions: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structure you are analyzing is in </a:t>
            </a:r>
            <a:r>
              <a:rPr lang="en-US" b="1" dirty="0"/>
              <a:t>static equilibrium</a:t>
            </a:r>
            <a:r>
              <a:rPr lang="en-US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members in the truss are connected to one another with </a:t>
            </a:r>
            <a:r>
              <a:rPr lang="en-US" b="1" dirty="0"/>
              <a:t>pin joints</a:t>
            </a:r>
            <a:r>
              <a:rPr lang="en-US" dirty="0"/>
              <a:t> (which can exert forces but not moments),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pin in each pin joint is also in static equilibrium.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Each member connected to a pin will either push or pull on these pins along a known direction (the </a:t>
            </a:r>
            <a:r>
              <a:rPr lang="en-US" b="1" dirty="0"/>
              <a:t>line of action</a:t>
            </a:r>
            <a:r>
              <a:rPr lang="en-US" dirty="0"/>
              <a:t> between the two connection points on the member).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6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Joints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1989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Step 1: Label all the joints (if they are not already labeled)</a:t>
            </a:r>
          </a:p>
          <a:p>
            <a:pPr lvl="1"/>
            <a:r>
              <a:rPr lang="en-US" dirty="0"/>
              <a:t>(applies to method </a:t>
            </a:r>
            <a:r>
              <a:rPr lang="en-US"/>
              <a:t>of joints </a:t>
            </a:r>
            <a:r>
              <a:rPr lang="en-US" dirty="0"/>
              <a:t>and method of sections.)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3999" y="5110844"/>
            <a:ext cx="3250147" cy="2286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0" y="5110844"/>
            <a:ext cx="3200400" cy="2286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 rot="5400000">
            <a:off x="3778102" y="4381502"/>
            <a:ext cx="1763487" cy="228599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 rot="20033505">
            <a:off x="1349605" y="4363892"/>
            <a:ext cx="3609823" cy="231161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 rot="1566495" flipH="1">
            <a:off x="4371043" y="4363893"/>
            <a:ext cx="3609823" cy="231161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 rot="5400000">
            <a:off x="1176145" y="5445581"/>
            <a:ext cx="898072" cy="228599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 rot="5400000">
            <a:off x="7593599" y="5335364"/>
            <a:ext cx="220437" cy="228599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5559882"/>
            <a:ext cx="2362200" cy="12981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03571" y="5559880"/>
            <a:ext cx="2362200" cy="12981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600200" y="51816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621746" y="51816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621746" y="36957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620000" y="51816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659846" y="5257800"/>
            <a:ext cx="0" cy="9511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6571" y="62923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 = 6 kN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76400" y="493122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88970" y="3657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78086" y="5040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36972" y="493122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1638300" y="2920093"/>
            <a:ext cx="0" cy="2076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658100" y="2920093"/>
            <a:ext cx="0" cy="2120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656745" y="2920093"/>
            <a:ext cx="0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638300" y="3205843"/>
            <a:ext cx="60198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92307" y="3733800"/>
            <a:ext cx="377489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92307" y="5225535"/>
            <a:ext cx="838200" cy="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911407" y="3722133"/>
            <a:ext cx="0" cy="1491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755962" y="3008743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10 m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73646" y="3023915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10 m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22514" y="4294807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5 m</a:t>
            </a:r>
          </a:p>
        </p:txBody>
      </p:sp>
    </p:spTree>
    <p:extLst>
      <p:ext uri="{BB962C8B-B14F-4D97-AF65-F5344CB8AC3E}">
        <p14:creationId xmlns:p14="http://schemas.microsoft.com/office/powerpoint/2010/main" val="175100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>
          <a:xfrm>
            <a:off x="1523999" y="5110844"/>
            <a:ext cx="3250147" cy="2286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4572000" y="5110844"/>
            <a:ext cx="3200400" cy="2286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ounded Rectangle 68"/>
          <p:cNvSpPr/>
          <p:nvPr/>
        </p:nvSpPr>
        <p:spPr>
          <a:xfrm rot="5400000">
            <a:off x="3778102" y="4381502"/>
            <a:ext cx="1763487" cy="228599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 rot="20033505">
            <a:off x="1349605" y="4363892"/>
            <a:ext cx="3609823" cy="231161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ounded Rectangle 70"/>
          <p:cNvSpPr/>
          <p:nvPr/>
        </p:nvSpPr>
        <p:spPr>
          <a:xfrm rot="1566495" flipH="1">
            <a:off x="4371043" y="4363893"/>
            <a:ext cx="3609823" cy="231161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 rot="5400000">
            <a:off x="1176145" y="5445581"/>
            <a:ext cx="898072" cy="228599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ounded Rectangle 72"/>
          <p:cNvSpPr/>
          <p:nvPr/>
        </p:nvSpPr>
        <p:spPr>
          <a:xfrm rot="5400000">
            <a:off x="7593599" y="5335364"/>
            <a:ext cx="220437" cy="228599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0" y="5559882"/>
            <a:ext cx="2362200" cy="12981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6803571" y="5559880"/>
            <a:ext cx="2362200" cy="12981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1600200" y="51816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621746" y="51816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621746" y="36957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7620000" y="51816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4659846" y="5257800"/>
            <a:ext cx="0" cy="9511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136571" y="62923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 = 6 kN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676400" y="493122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88970" y="3657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278086" y="5040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336972" y="493122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1638300" y="2920093"/>
            <a:ext cx="0" cy="2076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7658100" y="2920093"/>
            <a:ext cx="0" cy="2120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4656745" y="2920093"/>
            <a:ext cx="0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638300" y="3205843"/>
            <a:ext cx="60198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92307" y="3733800"/>
            <a:ext cx="377489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492307" y="5225535"/>
            <a:ext cx="838200" cy="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911407" y="3722133"/>
            <a:ext cx="0" cy="1491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755962" y="3008743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10 m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773646" y="3023915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10 m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22514" y="4294807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5 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400"/>
            <a:ext cx="8229600" cy="1600200"/>
          </a:xfrm>
        </p:spPr>
        <p:txBody>
          <a:bodyPr/>
          <a:lstStyle/>
          <a:p>
            <a:r>
              <a:rPr lang="en-US" dirty="0"/>
              <a:t>Method of Joints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676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Step 2:  Treat the whole truss structure as a rigid body and solve for the external reaction forces</a:t>
            </a:r>
          </a:p>
          <a:p>
            <a:pPr lvl="1"/>
            <a:r>
              <a:rPr lang="en-US" dirty="0"/>
              <a:t>(applies to method of joint and method of sections.)</a:t>
            </a:r>
          </a:p>
          <a:p>
            <a:pPr lvl="1"/>
            <a:r>
              <a:rPr lang="en-US" dirty="0"/>
              <a:t>Use sum of forces in the x equal zero, sum of forces in the y equals zero and sum of the moments equals zero.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1631360" y="4331732"/>
            <a:ext cx="13880" cy="8498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676400" y="5225926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7664494" y="4387334"/>
            <a:ext cx="13880" cy="8498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698171" y="4202668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R1Y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86000" y="5029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R1X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772400" y="428333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R2Y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00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5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1447800" y="5259739"/>
            <a:ext cx="2346074" cy="278369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400"/>
            <a:ext cx="8229600" cy="1600200"/>
          </a:xfrm>
        </p:spPr>
        <p:txBody>
          <a:bodyPr/>
          <a:lstStyle/>
          <a:p>
            <a:r>
              <a:rPr lang="en-US" dirty="0"/>
              <a:t>Method of Joints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36637"/>
            <a:ext cx="8306619" cy="187180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Step 3:  Separate the truss into the individual </a:t>
            </a:r>
            <a:r>
              <a:rPr lang="en-US" b="1" dirty="0"/>
              <a:t>joints</a:t>
            </a:r>
            <a:r>
              <a:rPr lang="en-US" dirty="0"/>
              <a:t> and members.</a:t>
            </a:r>
          </a:p>
          <a:p>
            <a:r>
              <a:rPr lang="en-US" dirty="0"/>
              <a:t>Step 4: Draw in all the forces each member exerts on the pin, creating a free body diagram for each of the joints.</a:t>
            </a:r>
          </a:p>
          <a:p>
            <a:pPr lvl="1"/>
            <a:r>
              <a:rPr lang="en-US" dirty="0"/>
              <a:t>Assume tension in the direction of the member.</a:t>
            </a:r>
          </a:p>
          <a:p>
            <a:pPr lvl="1"/>
            <a:r>
              <a:rPr lang="en-US" dirty="0"/>
              <a:t>Ignore the members themselves.</a:t>
            </a:r>
          </a:p>
          <a:p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5562600" y="5180036"/>
            <a:ext cx="2274194" cy="278369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 rot="5400000">
            <a:off x="4237432" y="4158825"/>
            <a:ext cx="855879" cy="228599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 rot="20033505">
            <a:off x="1485703" y="4028878"/>
            <a:ext cx="2610211" cy="26145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 rot="1566495" flipH="1">
            <a:off x="5322135" y="4039227"/>
            <a:ext cx="2665332" cy="25989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61950" y="532233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4621746" y="532233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621746" y="318873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8687619" y="532233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659846" y="5398532"/>
            <a:ext cx="0" cy="9511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35849" y="6433066"/>
            <a:ext cx="85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 kN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407941" y="4472464"/>
            <a:ext cx="13880" cy="8498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8718779" y="4510564"/>
            <a:ext cx="13880" cy="8498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8100" y="398495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 kN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382000" y="398495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 kN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37334" y="5037740"/>
            <a:ext cx="489588" cy="2869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51076" y="5379107"/>
            <a:ext cx="48958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136571" y="3219466"/>
            <a:ext cx="485176" cy="2371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708071" y="3226832"/>
            <a:ext cx="462809" cy="2371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648117" y="3236364"/>
            <a:ext cx="17256" cy="4630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8210579" y="5037740"/>
            <a:ext cx="481312" cy="2845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8210579" y="5376759"/>
            <a:ext cx="477040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655248" y="4805866"/>
            <a:ext cx="0" cy="5188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685900" y="5379107"/>
            <a:ext cx="47192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4150159" y="5379107"/>
            <a:ext cx="47192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70534" y="4750832"/>
            <a:ext cx="47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AB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57878" y="5213866"/>
            <a:ext cx="48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AC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41494" y="3004066"/>
            <a:ext cx="49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AB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21861" y="3004457"/>
            <a:ext cx="51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BD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48600" y="4724400"/>
            <a:ext cx="51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BD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836794" y="5195600"/>
            <a:ext cx="51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CD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26252" y="5181600"/>
            <a:ext cx="51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CD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69469" y="5215040"/>
            <a:ext cx="46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AC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178267" y="3534460"/>
            <a:ext cx="51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BC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178267" y="4666665"/>
            <a:ext cx="51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BC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53985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267200" y="28194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267200" y="54747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86800" y="539853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59441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22" grpId="0" animBg="1"/>
      <p:bldP spid="23" grpId="0" animBg="1"/>
      <p:bldP spid="24" grpId="0" animBg="1"/>
      <p:bldP spid="25" grpId="0" animBg="1"/>
      <p:bldP spid="54" grpId="0"/>
      <p:bldP spid="56" grpId="0"/>
      <p:bldP spid="57" grpId="0"/>
      <p:bldP spid="58" grpId="0"/>
      <p:bldP spid="59" grpId="0"/>
      <p:bldP spid="62" grpId="0"/>
      <p:bldP spid="63" grpId="0"/>
      <p:bldP spid="66" grpId="0"/>
      <p:bldP spid="67" grpId="0"/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400"/>
            <a:ext cx="8229600" cy="1600200"/>
          </a:xfrm>
        </p:spPr>
        <p:txBody>
          <a:bodyPr/>
          <a:lstStyle/>
          <a:p>
            <a:r>
              <a:rPr lang="en-US" dirty="0"/>
              <a:t>Method of Joints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0064"/>
            <a:ext cx="8382000" cy="32523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Step 5:  Write out the equilibrium equations for each of the joints using the free body diagrams you created.</a:t>
            </a:r>
          </a:p>
          <a:p>
            <a:pPr lvl="1"/>
            <a:r>
              <a:rPr lang="en-US" dirty="0"/>
              <a:t>You will only have force equations, no moment equations, so you will have two possible equations per joint.</a:t>
            </a:r>
          </a:p>
          <a:p>
            <a:r>
              <a:rPr lang="en-US" dirty="0"/>
              <a:t>Step 6: Start solving the equations</a:t>
            </a:r>
          </a:p>
          <a:p>
            <a:pPr lvl="1"/>
            <a:r>
              <a:rPr lang="en-US" dirty="0"/>
              <a:t>Start at a joint with only </a:t>
            </a:r>
            <a:r>
              <a:rPr lang="en-US" b="1" dirty="0"/>
              <a:t>two unknowns</a:t>
            </a:r>
            <a:r>
              <a:rPr lang="en-US" dirty="0"/>
              <a:t>, then work out from there</a:t>
            </a:r>
          </a:p>
          <a:p>
            <a:pPr lvl="1"/>
            <a:r>
              <a:rPr lang="en-US" dirty="0"/>
              <a:t>Positive results indicate </a:t>
            </a:r>
            <a:r>
              <a:rPr lang="en-US" b="1" dirty="0"/>
              <a:t>tension</a:t>
            </a:r>
            <a:r>
              <a:rPr lang="en-US" dirty="0"/>
              <a:t> in the member</a:t>
            </a:r>
          </a:p>
          <a:p>
            <a:pPr lvl="1"/>
            <a:r>
              <a:rPr lang="en-US" dirty="0"/>
              <a:t>Negative results indicate </a:t>
            </a:r>
            <a:r>
              <a:rPr lang="en-US" b="1" dirty="0"/>
              <a:t>compression</a:t>
            </a:r>
            <a:r>
              <a:rPr lang="en-US" dirty="0"/>
              <a:t> in the members (since we assumed tension)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869687" y="5733149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4627273" y="5754459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621746" y="416939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7512640" y="5764633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654487" y="5830659"/>
            <a:ext cx="0" cy="9511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017756" y="6379670"/>
            <a:ext cx="85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 kN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77158" y="581052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90815" y="385061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57472" y="591230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11968" y="582140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1915678" y="4883281"/>
            <a:ext cx="13880" cy="8498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543800" y="4952865"/>
            <a:ext cx="13880" cy="8498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545837" y="4395771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 kN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207021" y="442725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 kN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945071" y="5448557"/>
            <a:ext cx="489588" cy="2869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958813" y="5789924"/>
            <a:ext cx="48958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136571" y="4200129"/>
            <a:ext cx="485176" cy="2371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708071" y="4207495"/>
            <a:ext cx="462809" cy="2371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648117" y="4217027"/>
            <a:ext cx="17256" cy="4630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7035600" y="5480041"/>
            <a:ext cx="481312" cy="2845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7035600" y="5819060"/>
            <a:ext cx="477040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660775" y="5237993"/>
            <a:ext cx="0" cy="5188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691427" y="5811234"/>
            <a:ext cx="47192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4155686" y="5811234"/>
            <a:ext cx="47192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78271" y="5161649"/>
            <a:ext cx="49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AB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65615" y="5624683"/>
            <a:ext cx="50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AC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33800" y="4343400"/>
            <a:ext cx="498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AB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70714" y="4355068"/>
            <a:ext cx="51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BD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640963" y="5166701"/>
            <a:ext cx="51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BD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18514" y="5637901"/>
            <a:ext cx="51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CD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31779" y="5613727"/>
            <a:ext cx="51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CD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74996" y="5647167"/>
            <a:ext cx="45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AC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429566" y="4551010"/>
            <a:ext cx="51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BC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440450" y="4920342"/>
            <a:ext cx="51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BC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Joints for Space Trusses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Analyze the truss as 3-dimensional rigid body to find the reaction forces supporting the truss. (sometimes optional)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at a joint with 3 or fewer unknown forces and draw a free body diagram of the joint.</a:t>
            </a:r>
          </a:p>
          <a:p>
            <a:pPr marL="914400" lvl="1" indent="-514350"/>
            <a:r>
              <a:rPr lang="en-US" dirty="0"/>
              <a:t>Assume all unknown forces to be tension forces.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out the equilibrium equations for that joint (forces in the x, y, and z).</a:t>
            </a:r>
          </a:p>
          <a:p>
            <a:pPr marL="914400" lvl="1" indent="-514350"/>
            <a:r>
              <a:rPr lang="en-US" dirty="0"/>
              <a:t>Remember you can use angles or the ratio method to find components of 3D force vectors.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Solve the equilibrium equations for the unknowns.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818</Words>
  <Application>Microsoft Office PowerPoint</Application>
  <PresentationFormat>On-screen Show (4:3)</PresentationFormat>
  <Paragraphs>154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MA_Template</vt:lpstr>
      <vt:lpstr>Method of Joints</vt:lpstr>
      <vt:lpstr>What Are We Looking For?</vt:lpstr>
      <vt:lpstr>The Method of Joints</vt:lpstr>
      <vt:lpstr>Method of Joints</vt:lpstr>
      <vt:lpstr>Method of Joints</vt:lpstr>
      <vt:lpstr>Method of Joints</vt:lpstr>
      <vt:lpstr>Method of Joints</vt:lpstr>
      <vt:lpstr>Method of Joints for Space Trusses</vt:lpstr>
      <vt:lpstr>Thanks for Watching</vt:lpstr>
      <vt:lpstr>Method of Joints Worked Example</vt:lpstr>
      <vt:lpstr>Method of Joints Worked Example</vt:lpstr>
      <vt:lpstr>Method of Joints Worked Example</vt:lpstr>
      <vt:lpstr>Method of Joints Worked Example</vt:lpstr>
      <vt:lpstr>Method of Joints 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13</cp:revision>
  <dcterms:created xsi:type="dcterms:W3CDTF">2020-08-21T15:23:22Z</dcterms:created>
  <dcterms:modified xsi:type="dcterms:W3CDTF">2023-05-23T18:53:18Z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