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20"/>
  </p:notesMasterIdLst>
  <p:sldIdLst>
    <p:sldId id="256" r:id="rId3"/>
    <p:sldId id="342" r:id="rId4"/>
    <p:sldId id="340" r:id="rId5"/>
    <p:sldId id="341" r:id="rId6"/>
    <p:sldId id="297" r:id="rId7"/>
    <p:sldId id="298" r:id="rId8"/>
    <p:sldId id="343" r:id="rId9"/>
    <p:sldId id="299" r:id="rId10"/>
    <p:sldId id="344" r:id="rId11"/>
    <p:sldId id="271" r:id="rId12"/>
    <p:sldId id="345" r:id="rId13"/>
    <p:sldId id="301" r:id="rId14"/>
    <p:sldId id="346" r:id="rId15"/>
    <p:sldId id="302" r:id="rId16"/>
    <p:sldId id="349" r:id="rId17"/>
    <p:sldId id="347" r:id="rId18"/>
    <p:sldId id="304" r:id="rId19"/>
    <p:sldId id="348" r:id="rId20"/>
    <p:sldId id="350" r:id="rId21"/>
    <p:sldId id="303" r:id="rId22"/>
    <p:sldId id="305" r:id="rId23"/>
    <p:sldId id="306" r:id="rId24"/>
    <p:sldId id="307" r:id="rId25"/>
    <p:sldId id="351" r:id="rId26"/>
    <p:sldId id="352" r:id="rId27"/>
    <p:sldId id="308" r:id="rId28"/>
    <p:sldId id="309" r:id="rId29"/>
    <p:sldId id="353" r:id="rId30"/>
    <p:sldId id="310" r:id="rId31"/>
    <p:sldId id="356" r:id="rId32"/>
    <p:sldId id="311" r:id="rId33"/>
    <p:sldId id="312" r:id="rId34"/>
    <p:sldId id="355" r:id="rId35"/>
    <p:sldId id="354" r:id="rId36"/>
    <p:sldId id="314" r:id="rId37"/>
    <p:sldId id="334" r:id="rId38"/>
    <p:sldId id="315" r:id="rId39"/>
    <p:sldId id="316" r:id="rId40"/>
    <p:sldId id="361" r:id="rId41"/>
    <p:sldId id="318" r:id="rId42"/>
    <p:sldId id="319" r:id="rId43"/>
    <p:sldId id="364" r:id="rId44"/>
    <p:sldId id="365" r:id="rId45"/>
    <p:sldId id="322" r:id="rId46"/>
    <p:sldId id="323" r:id="rId47"/>
    <p:sldId id="366" r:id="rId48"/>
    <p:sldId id="324" r:id="rId49"/>
    <p:sldId id="325" r:id="rId50"/>
    <p:sldId id="326" r:id="rId51"/>
    <p:sldId id="367" r:id="rId52"/>
    <p:sldId id="327" r:id="rId53"/>
    <p:sldId id="369" r:id="rId54"/>
    <p:sldId id="328" r:id="rId55"/>
    <p:sldId id="329" r:id="rId56"/>
    <p:sldId id="330" r:id="rId57"/>
    <p:sldId id="331" r:id="rId58"/>
    <p:sldId id="257" r:id="rId59"/>
    <p:sldId id="258" r:id="rId60"/>
    <p:sldId id="373" r:id="rId61"/>
    <p:sldId id="259" r:id="rId62"/>
    <p:sldId id="260" r:id="rId63"/>
    <p:sldId id="374" r:id="rId64"/>
    <p:sldId id="375" r:id="rId65"/>
    <p:sldId id="261" r:id="rId66"/>
    <p:sldId id="262" r:id="rId67"/>
    <p:sldId id="263" r:id="rId68"/>
    <p:sldId id="264" r:id="rId69"/>
    <p:sldId id="376" r:id="rId70"/>
    <p:sldId id="265" r:id="rId71"/>
    <p:sldId id="377" r:id="rId72"/>
    <p:sldId id="266" r:id="rId73"/>
    <p:sldId id="378" r:id="rId74"/>
    <p:sldId id="267" r:id="rId75"/>
    <p:sldId id="268" r:id="rId76"/>
    <p:sldId id="280" r:id="rId77"/>
    <p:sldId id="279" r:id="rId78"/>
    <p:sldId id="370" r:id="rId79"/>
    <p:sldId id="381" r:id="rId80"/>
    <p:sldId id="281" r:id="rId81"/>
    <p:sldId id="382" r:id="rId82"/>
    <p:sldId id="282" r:id="rId83"/>
    <p:sldId id="285" r:id="rId84"/>
    <p:sldId id="286" r:id="rId85"/>
    <p:sldId id="287" r:id="rId86"/>
    <p:sldId id="288" r:id="rId87"/>
    <p:sldId id="289" r:id="rId88"/>
    <p:sldId id="371" r:id="rId89"/>
    <p:sldId id="269" r:id="rId90"/>
    <p:sldId id="272" r:id="rId91"/>
    <p:sldId id="270" r:id="rId92"/>
    <p:sldId id="273" r:id="rId93"/>
    <p:sldId id="372" r:id="rId94"/>
    <p:sldId id="274" r:id="rId95"/>
    <p:sldId id="338" r:id="rId96"/>
    <p:sldId id="278" r:id="rId97"/>
    <p:sldId id="380" r:id="rId98"/>
    <p:sldId id="277" r:id="rId99"/>
    <p:sldId id="283" r:id="rId100"/>
    <p:sldId id="284" r:id="rId101"/>
    <p:sldId id="290" r:id="rId102"/>
    <p:sldId id="292" r:id="rId103"/>
    <p:sldId id="291" r:id="rId104"/>
    <p:sldId id="293" r:id="rId105"/>
    <p:sldId id="294" r:id="rId106"/>
    <p:sldId id="339" r:id="rId107"/>
    <p:sldId id="295" r:id="rId108"/>
    <p:sldId id="296" r:id="rId109"/>
    <p:sldId id="357" r:id="rId110"/>
    <p:sldId id="332" r:id="rId111"/>
    <p:sldId id="335" r:id="rId112"/>
    <p:sldId id="333" r:id="rId113"/>
    <p:sldId id="358" r:id="rId114"/>
    <p:sldId id="360" r:id="rId115"/>
    <p:sldId id="359" r:id="rId116"/>
    <p:sldId id="337" r:id="rId117"/>
    <p:sldId id="379" r:id="rId118"/>
    <p:sldId id="275" r:id="rId1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43D2C"/>
    <a:srgbClr val="CC9900"/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94660"/>
  </p:normalViewPr>
  <p:slideViewPr>
    <p:cSldViewPr snapToGrid="0">
      <p:cViewPr varScale="1">
        <p:scale>
          <a:sx n="62" d="100"/>
          <a:sy n="62" d="100"/>
        </p:scale>
        <p:origin x="71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117" Type="http://schemas.openxmlformats.org/officeDocument/2006/relationships/slide" Target="slides/slide115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12" Type="http://schemas.openxmlformats.org/officeDocument/2006/relationships/slide" Target="slides/slide110.xml"/><Relationship Id="rId16" Type="http://schemas.openxmlformats.org/officeDocument/2006/relationships/slide" Target="slides/slide14.xml"/><Relationship Id="rId107" Type="http://schemas.openxmlformats.org/officeDocument/2006/relationships/slide" Target="slides/slide105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102" Type="http://schemas.openxmlformats.org/officeDocument/2006/relationships/slide" Target="slides/slide100.xml"/><Relationship Id="rId123" Type="http://schemas.openxmlformats.org/officeDocument/2006/relationships/theme" Target="theme/theme1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slide" Target="slides/slide103.xml"/><Relationship Id="rId113" Type="http://schemas.openxmlformats.org/officeDocument/2006/relationships/slide" Target="slides/slide111.xml"/><Relationship Id="rId118" Type="http://schemas.openxmlformats.org/officeDocument/2006/relationships/slide" Target="slides/slide116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121" Type="http://schemas.openxmlformats.org/officeDocument/2006/relationships/presProps" Target="pres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103" Type="http://schemas.openxmlformats.org/officeDocument/2006/relationships/slide" Target="slides/slide101.xml"/><Relationship Id="rId108" Type="http://schemas.openxmlformats.org/officeDocument/2006/relationships/slide" Target="slides/slide106.xml"/><Relationship Id="rId116" Type="http://schemas.openxmlformats.org/officeDocument/2006/relationships/slide" Target="slides/slide114.xml"/><Relationship Id="rId124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11" Type="http://schemas.openxmlformats.org/officeDocument/2006/relationships/slide" Target="slides/slide10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6" Type="http://schemas.openxmlformats.org/officeDocument/2006/relationships/slide" Target="slides/slide104.xml"/><Relationship Id="rId114" Type="http://schemas.openxmlformats.org/officeDocument/2006/relationships/slide" Target="slides/slide112.xml"/><Relationship Id="rId119" Type="http://schemas.openxmlformats.org/officeDocument/2006/relationships/slide" Target="slides/slide117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122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109" Type="http://schemas.openxmlformats.org/officeDocument/2006/relationships/slide" Target="slides/slide10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slide" Target="slides/slide102.xml"/><Relationship Id="rId120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110" Type="http://schemas.openxmlformats.org/officeDocument/2006/relationships/slide" Target="slides/slide108.xml"/><Relationship Id="rId115" Type="http://schemas.openxmlformats.org/officeDocument/2006/relationships/slide" Target="slides/slide1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A4D9B2-7A58-4F37-928B-505AED0CC110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1EE599-2289-41F9-9683-AA0E54903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8047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EE599-2289-41F9-9683-AA0E549031EA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1199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EE599-2289-41F9-9683-AA0E549031EA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0560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E982D-6DDA-435B-91F1-912D27D6F0F0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37AA-FACC-454C-A4EB-9A5C8A043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201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E982D-6DDA-435B-91F1-912D27D6F0F0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37AA-FACC-454C-A4EB-9A5C8A043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629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E982D-6DDA-435B-91F1-912D27D6F0F0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37AA-FACC-454C-A4EB-9A5C8A043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8580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1B102-18A8-4CA3-BCB6-44DDF157535F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27DC3-A5A6-4928-9455-F80966D21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7322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1B102-18A8-4CA3-BCB6-44DDF157535F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27DC3-A5A6-4928-9455-F80966D21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5947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1B102-18A8-4CA3-BCB6-44DDF157535F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27DC3-A5A6-4928-9455-F80966D21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5881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1B102-18A8-4CA3-BCB6-44DDF157535F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27DC3-A5A6-4928-9455-F80966D21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3499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1B102-18A8-4CA3-BCB6-44DDF157535F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27DC3-A5A6-4928-9455-F80966D21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8473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1B102-18A8-4CA3-BCB6-44DDF157535F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27DC3-A5A6-4928-9455-F80966D21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5885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1B102-18A8-4CA3-BCB6-44DDF157535F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27DC3-A5A6-4928-9455-F80966D21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620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1B102-18A8-4CA3-BCB6-44DDF157535F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27DC3-A5A6-4928-9455-F80966D21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840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E982D-6DDA-435B-91F1-912D27D6F0F0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37AA-FACC-454C-A4EB-9A5C8A043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8508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1B102-18A8-4CA3-BCB6-44DDF157535F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27DC3-A5A6-4928-9455-F80966D21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3592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1B102-18A8-4CA3-BCB6-44DDF157535F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27DC3-A5A6-4928-9455-F80966D21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64693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1B102-18A8-4CA3-BCB6-44DDF157535F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27DC3-A5A6-4928-9455-F80966D21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0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E982D-6DDA-435B-91F1-912D27D6F0F0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37AA-FACC-454C-A4EB-9A5C8A043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525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E982D-6DDA-435B-91F1-912D27D6F0F0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37AA-FACC-454C-A4EB-9A5C8A043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020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E982D-6DDA-435B-91F1-912D27D6F0F0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37AA-FACC-454C-A4EB-9A5C8A043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821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E982D-6DDA-435B-91F1-912D27D6F0F0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37AA-FACC-454C-A4EB-9A5C8A043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870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E982D-6DDA-435B-91F1-912D27D6F0F0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37AA-FACC-454C-A4EB-9A5C8A043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620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E982D-6DDA-435B-91F1-912D27D6F0F0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37AA-FACC-454C-A4EB-9A5C8A043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512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E982D-6DDA-435B-91F1-912D27D6F0F0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37AA-FACC-454C-A4EB-9A5C8A043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949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DE982D-6DDA-435B-91F1-912D27D6F0F0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6037AA-FACC-454C-A4EB-9A5C8A043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449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1B102-18A8-4CA3-BCB6-44DDF157535F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E27DC3-A5A6-4928-9455-F80966D21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372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0.png"/><Relationship Id="rId1" Type="http://schemas.openxmlformats.org/officeDocument/2006/relationships/slideLayout" Target="../slideLayouts/slideLayout18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8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8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18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8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5.jpe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18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8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3.tmp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0.png"/><Relationship Id="rId5" Type="http://schemas.openxmlformats.org/officeDocument/2006/relationships/image" Target="../media/image60.png"/><Relationship Id="rId4" Type="http://schemas.openxmlformats.org/officeDocument/2006/relationships/image" Target="../media/image34.gif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gif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eg"/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9.png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Mechanics Map Homework Problem Diagrams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9435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e 1"/>
          <p:cNvSpPr/>
          <p:nvPr/>
        </p:nvSpPr>
        <p:spPr>
          <a:xfrm>
            <a:off x="1524000" y="381000"/>
            <a:ext cx="9144000" cy="9144000"/>
          </a:xfrm>
          <a:prstGeom prst="pie">
            <a:avLst>
              <a:gd name="adj1" fmla="val 19024520"/>
              <a:gd name="adj2" fmla="val 12283737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val 2"/>
          <p:cNvSpPr/>
          <p:nvPr/>
        </p:nvSpPr>
        <p:spPr>
          <a:xfrm>
            <a:off x="4735286" y="2438404"/>
            <a:ext cx="2286000" cy="2286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100 kg</a:t>
            </a:r>
          </a:p>
        </p:txBody>
      </p:sp>
      <p:sp>
        <p:nvSpPr>
          <p:cNvPr id="4" name="Oval 3"/>
          <p:cNvSpPr/>
          <p:nvPr/>
        </p:nvSpPr>
        <p:spPr>
          <a:xfrm>
            <a:off x="2656114" y="1480458"/>
            <a:ext cx="2286000" cy="2286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100 kg</a:t>
            </a:r>
          </a:p>
        </p:txBody>
      </p:sp>
      <p:sp>
        <p:nvSpPr>
          <p:cNvPr id="5" name="Oval 4"/>
          <p:cNvSpPr/>
          <p:nvPr/>
        </p:nvSpPr>
        <p:spPr>
          <a:xfrm>
            <a:off x="6422572" y="870858"/>
            <a:ext cx="2286000" cy="228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100 kg</a:t>
            </a:r>
          </a:p>
        </p:txBody>
      </p:sp>
      <p:sp>
        <p:nvSpPr>
          <p:cNvPr id="6" name="Frame 5"/>
          <p:cNvSpPr/>
          <p:nvPr/>
        </p:nvSpPr>
        <p:spPr>
          <a:xfrm>
            <a:off x="990600" y="-457200"/>
            <a:ext cx="9448800" cy="6934200"/>
          </a:xfrm>
          <a:prstGeom prst="frame">
            <a:avLst>
              <a:gd name="adj1" fmla="val 17911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Arc 6"/>
          <p:cNvSpPr/>
          <p:nvPr/>
        </p:nvSpPr>
        <p:spPr>
          <a:xfrm>
            <a:off x="5181600" y="4038600"/>
            <a:ext cx="1828800" cy="1828800"/>
          </a:xfrm>
          <a:prstGeom prst="arc">
            <a:avLst>
              <a:gd name="adj1" fmla="val 19077497"/>
              <a:gd name="adj2" fmla="val 3485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934200" y="4355072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45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4735286" y="4953001"/>
            <a:ext cx="2808514" cy="157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rc 10"/>
          <p:cNvSpPr/>
          <p:nvPr/>
        </p:nvSpPr>
        <p:spPr>
          <a:xfrm>
            <a:off x="5181600" y="4038600"/>
            <a:ext cx="1828800" cy="1828800"/>
          </a:xfrm>
          <a:prstGeom prst="arc">
            <a:avLst>
              <a:gd name="adj1" fmla="val 10772252"/>
              <a:gd name="adj2" fmla="val 1234390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681142" y="4495800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30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3197949865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lock Arc 4"/>
          <p:cNvSpPr/>
          <p:nvPr/>
        </p:nvSpPr>
        <p:spPr>
          <a:xfrm>
            <a:off x="4547027" y="1855354"/>
            <a:ext cx="3429000" cy="3429000"/>
          </a:xfrm>
          <a:prstGeom prst="blockArc">
            <a:avLst>
              <a:gd name="adj1" fmla="val 20187293"/>
              <a:gd name="adj2" fmla="val 1116667"/>
              <a:gd name="adj3" fmla="val 7014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Oval 1"/>
          <p:cNvSpPr/>
          <p:nvPr/>
        </p:nvSpPr>
        <p:spPr>
          <a:xfrm>
            <a:off x="4547027" y="1969654"/>
            <a:ext cx="3200400" cy="32004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rc 2"/>
          <p:cNvSpPr/>
          <p:nvPr/>
        </p:nvSpPr>
        <p:spPr>
          <a:xfrm flipH="1">
            <a:off x="5004227" y="2426854"/>
            <a:ext cx="2286000" cy="2286000"/>
          </a:xfrm>
          <a:prstGeom prst="arc">
            <a:avLst>
              <a:gd name="adj1" fmla="val 19211789"/>
              <a:gd name="adj2" fmla="val 13869399"/>
            </a:avLst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659753" y="3385188"/>
            <a:ext cx="97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600 rpm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7733573" y="3502852"/>
            <a:ext cx="27707" cy="102296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761280" y="4156487"/>
            <a:ext cx="1015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F</a:t>
            </a:r>
            <a:r>
              <a:rPr lang="en-US" b="1" baseline="-25000" dirty="0">
                <a:solidFill>
                  <a:srgbClr val="FF0000"/>
                </a:solidFill>
              </a:rPr>
              <a:t>brake</a:t>
            </a:r>
          </a:p>
        </p:txBody>
      </p:sp>
    </p:spTree>
    <p:extLst>
      <p:ext uri="{BB962C8B-B14F-4D97-AF65-F5344CB8AC3E}">
        <p14:creationId xmlns:p14="http://schemas.microsoft.com/office/powerpoint/2010/main" val="560710291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circular space stati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901" y="1710815"/>
            <a:ext cx="5396878" cy="3035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onut 1"/>
          <p:cNvSpPr/>
          <p:nvPr/>
        </p:nvSpPr>
        <p:spPr>
          <a:xfrm>
            <a:off x="7211505" y="1545996"/>
            <a:ext cx="3657600" cy="3723587"/>
          </a:xfrm>
          <a:prstGeom prst="donut">
            <a:avLst>
              <a:gd name="adj" fmla="val 5095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7211505" y="3418011"/>
            <a:ext cx="27707" cy="102296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6716264" y="4440978"/>
            <a:ext cx="1015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F</a:t>
            </a:r>
            <a:r>
              <a:rPr lang="en-US" b="1" baseline="-25000" dirty="0">
                <a:solidFill>
                  <a:srgbClr val="FF0000"/>
                </a:solidFill>
              </a:rPr>
              <a:t>thruster</a:t>
            </a:r>
          </a:p>
        </p:txBody>
      </p:sp>
      <p:sp>
        <p:nvSpPr>
          <p:cNvPr id="6" name="Arc 5"/>
          <p:cNvSpPr/>
          <p:nvPr/>
        </p:nvSpPr>
        <p:spPr>
          <a:xfrm flipH="1" flipV="1">
            <a:off x="7682558" y="2046411"/>
            <a:ext cx="2743200" cy="2743200"/>
          </a:xfrm>
          <a:prstGeom prst="arc">
            <a:avLst>
              <a:gd name="adj1" fmla="val 16323428"/>
              <a:gd name="adj2" fmla="val 4176077"/>
            </a:avLst>
          </a:prstGeom>
          <a:ln w="28575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8633946" y="4234062"/>
                <a:ext cx="840423" cy="39158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=?</m:t>
                      </m:r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3946" y="4234062"/>
                <a:ext cx="840423" cy="391582"/>
              </a:xfrm>
              <a:prstGeom prst="rect">
                <a:avLst/>
              </a:prstGeom>
              <a:blipFill>
                <a:blip r:embed="rId3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/>
          <p:cNvCxnSpPr/>
          <p:nvPr/>
        </p:nvCxnSpPr>
        <p:spPr>
          <a:xfrm flipH="1" flipV="1">
            <a:off x="10869105" y="2170546"/>
            <a:ext cx="0" cy="131673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546322" y="1665091"/>
            <a:ext cx="1015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F</a:t>
            </a:r>
            <a:r>
              <a:rPr lang="en-US" b="1" baseline="-25000" dirty="0">
                <a:solidFill>
                  <a:srgbClr val="FF0000"/>
                </a:solidFill>
              </a:rPr>
              <a:t>thruster</a:t>
            </a:r>
          </a:p>
        </p:txBody>
      </p:sp>
    </p:spTree>
    <p:extLst>
      <p:ext uri="{BB962C8B-B14F-4D97-AF65-F5344CB8AC3E}">
        <p14:creationId xmlns:p14="http://schemas.microsoft.com/office/powerpoint/2010/main" val="2088593836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n 7"/>
          <p:cNvSpPr/>
          <p:nvPr/>
        </p:nvSpPr>
        <p:spPr>
          <a:xfrm>
            <a:off x="5629563" y="1988127"/>
            <a:ext cx="1143000" cy="3810000"/>
          </a:xfrm>
          <a:prstGeom prst="ca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20, 000 kg</a:t>
            </a:r>
          </a:p>
        </p:txBody>
      </p:sp>
      <p:pic>
        <p:nvPicPr>
          <p:cNvPr id="9" name="Picture 10" descr="http://equites.iskra.mobi/wp-content/uploads/2014/09/asteroid-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1763" y="3248722"/>
            <a:ext cx="207397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Connector 9"/>
          <p:cNvCxnSpPr/>
          <p:nvPr/>
        </p:nvCxnSpPr>
        <p:spPr>
          <a:xfrm flipV="1">
            <a:off x="5629563" y="1454727"/>
            <a:ext cx="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6761677" y="1454727"/>
            <a:ext cx="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5629563" y="1683327"/>
            <a:ext cx="1143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6859649" y="2140526"/>
            <a:ext cx="60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6870535" y="5678385"/>
            <a:ext cx="60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7175335" y="2151412"/>
            <a:ext cx="0" cy="35160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945249" y="1487385"/>
            <a:ext cx="4860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2m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000531" y="3569851"/>
            <a:ext cx="56778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3 kg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4389160" y="3363022"/>
            <a:ext cx="78320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334163" y="2971919"/>
            <a:ext cx="948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200 m/s</a:t>
            </a:r>
          </a:p>
        </p:txBody>
      </p:sp>
      <p:cxnSp>
        <p:nvCxnSpPr>
          <p:cNvPr id="21" name="Straight Connector 20"/>
          <p:cNvCxnSpPr/>
          <p:nvPr/>
        </p:nvCxnSpPr>
        <p:spPr>
          <a:xfrm flipH="1">
            <a:off x="3574473" y="2140526"/>
            <a:ext cx="1902690" cy="108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4246416" y="2140526"/>
            <a:ext cx="0" cy="10367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001163" y="3948337"/>
            <a:ext cx="65594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10 m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995491" y="2496221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4 m</a:t>
            </a:r>
          </a:p>
        </p:txBody>
      </p:sp>
    </p:spTree>
    <p:extLst>
      <p:ext uri="{BB962C8B-B14F-4D97-AF65-F5344CB8AC3E}">
        <p14:creationId xmlns:p14="http://schemas.microsoft.com/office/powerpoint/2010/main" val="2437612307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/>
          <p:cNvCxnSpPr/>
          <p:nvPr/>
        </p:nvCxnSpPr>
        <p:spPr>
          <a:xfrm flipV="1">
            <a:off x="3810000" y="1828800"/>
            <a:ext cx="0" cy="2971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>
            <a:off x="3810000" y="4789714"/>
            <a:ext cx="3276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152938" y="4605048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667974" y="1438479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y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3810000" y="2971800"/>
            <a:ext cx="2590800" cy="181791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415236" y="2635125"/>
            <a:ext cx="737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800 N</a:t>
            </a:r>
          </a:p>
        </p:txBody>
      </p:sp>
      <p:sp>
        <p:nvSpPr>
          <p:cNvPr id="11" name="Arc 10"/>
          <p:cNvSpPr/>
          <p:nvPr/>
        </p:nvSpPr>
        <p:spPr>
          <a:xfrm>
            <a:off x="2895600" y="3875314"/>
            <a:ext cx="1828800" cy="1828800"/>
          </a:xfrm>
          <a:prstGeom prst="arc">
            <a:avLst>
              <a:gd name="adj1" fmla="val 16252097"/>
              <a:gd name="adj2" fmla="val 1947718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114800" y="3657600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60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4031845966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/>
          <p:cNvCxnSpPr/>
          <p:nvPr/>
        </p:nvCxnSpPr>
        <p:spPr>
          <a:xfrm flipV="1">
            <a:off x="5105400" y="1807029"/>
            <a:ext cx="0" cy="2971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/>
          <p:nvPr/>
        </p:nvCxnSpPr>
        <p:spPr>
          <a:xfrm>
            <a:off x="5105400" y="4767943"/>
            <a:ext cx="3276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8448338" y="4583277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x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963374" y="1416708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y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3812405" y="4767944"/>
            <a:ext cx="1295400" cy="8708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528353" y="5562600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z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5105400" y="2579915"/>
            <a:ext cx="2667000" cy="217714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Isosceles Triangle 11"/>
          <p:cNvSpPr/>
          <p:nvPr/>
        </p:nvSpPr>
        <p:spPr>
          <a:xfrm>
            <a:off x="5086034" y="2590801"/>
            <a:ext cx="2690819" cy="2188028"/>
          </a:xfrm>
          <a:custGeom>
            <a:avLst/>
            <a:gdLst>
              <a:gd name="connsiteX0" fmla="*/ 0 w 3017390"/>
              <a:gd name="connsiteY0" fmla="*/ 1382486 h 1382486"/>
              <a:gd name="connsiteX1" fmla="*/ 3017390 w 3017390"/>
              <a:gd name="connsiteY1" fmla="*/ 0 h 1382486"/>
              <a:gd name="connsiteX2" fmla="*/ 3017390 w 3017390"/>
              <a:gd name="connsiteY2" fmla="*/ 1382486 h 1382486"/>
              <a:gd name="connsiteX3" fmla="*/ 0 w 3017390"/>
              <a:gd name="connsiteY3" fmla="*/ 1382486 h 1382486"/>
              <a:gd name="connsiteX0" fmla="*/ 0 w 3017390"/>
              <a:gd name="connsiteY0" fmla="*/ 2188028 h 2188028"/>
              <a:gd name="connsiteX1" fmla="*/ 2690819 w 3017390"/>
              <a:gd name="connsiteY1" fmla="*/ 0 h 2188028"/>
              <a:gd name="connsiteX2" fmla="*/ 3017390 w 3017390"/>
              <a:gd name="connsiteY2" fmla="*/ 2188028 h 2188028"/>
              <a:gd name="connsiteX3" fmla="*/ 0 w 3017390"/>
              <a:gd name="connsiteY3" fmla="*/ 2188028 h 2188028"/>
              <a:gd name="connsiteX0" fmla="*/ 0 w 2690819"/>
              <a:gd name="connsiteY0" fmla="*/ 2188028 h 2188028"/>
              <a:gd name="connsiteX1" fmla="*/ 2690819 w 2690819"/>
              <a:gd name="connsiteY1" fmla="*/ 0 h 2188028"/>
              <a:gd name="connsiteX2" fmla="*/ 2690818 w 2690819"/>
              <a:gd name="connsiteY2" fmla="*/ 1284513 h 2188028"/>
              <a:gd name="connsiteX3" fmla="*/ 0 w 2690819"/>
              <a:gd name="connsiteY3" fmla="*/ 2188028 h 2188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90819" h="2188028">
                <a:moveTo>
                  <a:pt x="0" y="2188028"/>
                </a:moveTo>
                <a:lnTo>
                  <a:pt x="2690819" y="0"/>
                </a:lnTo>
                <a:cubicBezTo>
                  <a:pt x="2690819" y="428171"/>
                  <a:pt x="2690818" y="856342"/>
                  <a:pt x="2690818" y="1284513"/>
                </a:cubicBezTo>
                <a:lnTo>
                  <a:pt x="0" y="2188028"/>
                </a:lnTo>
                <a:close/>
              </a:path>
            </a:pathLst>
          </a:custGeom>
          <a:solidFill>
            <a:srgbClr val="FF0000">
              <a:alpha val="19000"/>
            </a:srgbClr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Arc 12"/>
          <p:cNvSpPr/>
          <p:nvPr/>
        </p:nvSpPr>
        <p:spPr>
          <a:xfrm>
            <a:off x="4171633" y="3537856"/>
            <a:ext cx="1828800" cy="1828800"/>
          </a:xfrm>
          <a:prstGeom prst="arc">
            <a:avLst>
              <a:gd name="adj1" fmla="val 20344695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35117" y="4016045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25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  <p:sp>
        <p:nvSpPr>
          <p:cNvPr id="15" name="Arc 14"/>
          <p:cNvSpPr/>
          <p:nvPr/>
        </p:nvSpPr>
        <p:spPr>
          <a:xfrm>
            <a:off x="4038600" y="4517572"/>
            <a:ext cx="1828800" cy="490640"/>
          </a:xfrm>
          <a:prstGeom prst="arc">
            <a:avLst>
              <a:gd name="adj1" fmla="val 20769239"/>
              <a:gd name="adj2" fmla="val 805144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558662" y="4876800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130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620001" y="2210582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 kN</a:t>
            </a:r>
          </a:p>
        </p:txBody>
      </p:sp>
    </p:spTree>
    <p:extLst>
      <p:ext uri="{BB962C8B-B14F-4D97-AF65-F5344CB8AC3E}">
        <p14:creationId xmlns:p14="http://schemas.microsoft.com/office/powerpoint/2010/main" val="1222988267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3CDD4613-93B7-42E8-A17D-3B771B657667}"/>
              </a:ext>
            </a:extLst>
          </p:cNvPr>
          <p:cNvCxnSpPr>
            <a:cxnSpLocks/>
          </p:cNvCxnSpPr>
          <p:nvPr/>
        </p:nvCxnSpPr>
        <p:spPr>
          <a:xfrm flipV="1">
            <a:off x="4971836" y="1428109"/>
            <a:ext cx="0" cy="12958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45A4352B-355F-43C4-B598-92207643C6B2}"/>
              </a:ext>
            </a:extLst>
          </p:cNvPr>
          <p:cNvCxnSpPr/>
          <p:nvPr/>
        </p:nvCxnSpPr>
        <p:spPr>
          <a:xfrm>
            <a:off x="4971836" y="2713113"/>
            <a:ext cx="3276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0D74046-8CC2-4D8E-9983-B222D7B42FD5}"/>
              </a:ext>
            </a:extLst>
          </p:cNvPr>
          <p:cNvSpPr txBox="1"/>
          <p:nvPr/>
        </p:nvSpPr>
        <p:spPr>
          <a:xfrm>
            <a:off x="8314774" y="2528447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x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008805-140C-4B17-BAD0-662320B4F09F}"/>
              </a:ext>
            </a:extLst>
          </p:cNvPr>
          <p:cNvSpPr txBox="1"/>
          <p:nvPr/>
        </p:nvSpPr>
        <p:spPr>
          <a:xfrm>
            <a:off x="4827405" y="950312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y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B5B5C87-F2DA-49D3-ADBE-A14A03AB5FC9}"/>
              </a:ext>
            </a:extLst>
          </p:cNvPr>
          <p:cNvCxnSpPr/>
          <p:nvPr/>
        </p:nvCxnSpPr>
        <p:spPr>
          <a:xfrm flipH="1">
            <a:off x="3678841" y="2713114"/>
            <a:ext cx="1295400" cy="8708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D77784C-E07E-4E73-AC31-9668BA1C1DAE}"/>
              </a:ext>
            </a:extLst>
          </p:cNvPr>
          <p:cNvSpPr txBox="1"/>
          <p:nvPr/>
        </p:nvSpPr>
        <p:spPr>
          <a:xfrm>
            <a:off x="3394789" y="3507770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z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8AC4A24-C15F-4F60-A168-73A0A5277146}"/>
              </a:ext>
            </a:extLst>
          </p:cNvPr>
          <p:cNvSpPr txBox="1"/>
          <p:nvPr/>
        </p:nvSpPr>
        <p:spPr>
          <a:xfrm>
            <a:off x="4401383" y="3628787"/>
            <a:ext cx="1068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FF0000"/>
                </a:solidFill>
                <a:latin typeface="Calibri"/>
              </a:rPr>
              <a:t>T = 80 lbs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9C3856D-CC13-4EEC-898B-E8FB62BC7998}"/>
              </a:ext>
            </a:extLst>
          </p:cNvPr>
          <p:cNvCxnSpPr/>
          <p:nvPr/>
        </p:nvCxnSpPr>
        <p:spPr>
          <a:xfrm>
            <a:off x="4048018" y="3349376"/>
            <a:ext cx="2047982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FF8DC15-C94A-4C80-A6D5-277C7AE830AC}"/>
              </a:ext>
            </a:extLst>
          </p:cNvPr>
          <p:cNvCxnSpPr>
            <a:cxnSpLocks/>
          </p:cNvCxnSpPr>
          <p:nvPr/>
        </p:nvCxnSpPr>
        <p:spPr>
          <a:xfrm flipV="1">
            <a:off x="6125654" y="2723999"/>
            <a:ext cx="912466" cy="625377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891DBBD-F567-4874-B682-1DDBAD9637FE}"/>
              </a:ext>
            </a:extLst>
          </p:cNvPr>
          <p:cNvCxnSpPr>
            <a:cxnSpLocks/>
          </p:cNvCxnSpPr>
          <p:nvPr/>
        </p:nvCxnSpPr>
        <p:spPr>
          <a:xfrm flipV="1">
            <a:off x="6125432" y="3349376"/>
            <a:ext cx="0" cy="1284635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8A01F42-E352-4704-8BFF-941143BBF205}"/>
              </a:ext>
            </a:extLst>
          </p:cNvPr>
          <p:cNvCxnSpPr>
            <a:cxnSpLocks/>
          </p:cNvCxnSpPr>
          <p:nvPr/>
        </p:nvCxnSpPr>
        <p:spPr>
          <a:xfrm>
            <a:off x="4971835" y="2693667"/>
            <a:ext cx="1165361" cy="19999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1EF53EF-6CD9-41C8-8812-02E79B3AE75E}"/>
              </a:ext>
            </a:extLst>
          </p:cNvPr>
          <p:cNvCxnSpPr/>
          <p:nvPr/>
        </p:nvCxnSpPr>
        <p:spPr>
          <a:xfrm>
            <a:off x="4036033" y="4693575"/>
            <a:ext cx="2047982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BB51211-8DD4-48C8-9079-AE0FBA592003}"/>
              </a:ext>
            </a:extLst>
          </p:cNvPr>
          <p:cNvCxnSpPr>
            <a:cxnSpLocks/>
          </p:cNvCxnSpPr>
          <p:nvPr/>
        </p:nvCxnSpPr>
        <p:spPr>
          <a:xfrm flipV="1">
            <a:off x="6113669" y="4068198"/>
            <a:ext cx="912466" cy="625377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CF310EA-674A-4D2F-8B1C-2DA7E2DB4618}"/>
              </a:ext>
            </a:extLst>
          </p:cNvPr>
          <p:cNvCxnSpPr>
            <a:cxnSpLocks/>
          </p:cNvCxnSpPr>
          <p:nvPr/>
        </p:nvCxnSpPr>
        <p:spPr>
          <a:xfrm flipV="1">
            <a:off x="7038120" y="2702229"/>
            <a:ext cx="0" cy="1284635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3538AEB-F3F0-4707-87E4-ACD7A0F2547C}"/>
              </a:ext>
            </a:extLst>
          </p:cNvPr>
          <p:cNvCxnSpPr>
            <a:cxnSpLocks/>
          </p:cNvCxnSpPr>
          <p:nvPr/>
        </p:nvCxnSpPr>
        <p:spPr>
          <a:xfrm flipV="1">
            <a:off x="4034643" y="3349376"/>
            <a:ext cx="0" cy="1284635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2D9762C-804F-4104-9267-F9BE2F00DC49}"/>
              </a:ext>
            </a:extLst>
          </p:cNvPr>
          <p:cNvCxnSpPr>
            <a:cxnSpLocks/>
          </p:cNvCxnSpPr>
          <p:nvPr/>
        </p:nvCxnSpPr>
        <p:spPr>
          <a:xfrm>
            <a:off x="4971836" y="2702229"/>
            <a:ext cx="789631" cy="134902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33584C94-CE01-4BE0-89BD-3E0AFAE9F717}"/>
              </a:ext>
            </a:extLst>
          </p:cNvPr>
          <p:cNvSpPr txBox="1"/>
          <p:nvPr/>
        </p:nvSpPr>
        <p:spPr>
          <a:xfrm>
            <a:off x="4579375" y="2324335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O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748FAE6-F5CA-4A06-B0C2-59179C033896}"/>
              </a:ext>
            </a:extLst>
          </p:cNvPr>
          <p:cNvSpPr txBox="1"/>
          <p:nvPr/>
        </p:nvSpPr>
        <p:spPr>
          <a:xfrm>
            <a:off x="6084015" y="470445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A463AD3-28B7-4A68-8D17-40A18FF71686}"/>
              </a:ext>
            </a:extLst>
          </p:cNvPr>
          <p:cNvSpPr txBox="1"/>
          <p:nvPr/>
        </p:nvSpPr>
        <p:spPr>
          <a:xfrm>
            <a:off x="4791056" y="4506494"/>
            <a:ext cx="64633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4F81BD"/>
                </a:solidFill>
                <a:latin typeface="Calibri"/>
              </a:rPr>
              <a:t>12 in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5076F46-FF6D-47B9-B345-07B58228EEF1}"/>
              </a:ext>
            </a:extLst>
          </p:cNvPr>
          <p:cNvSpPr txBox="1"/>
          <p:nvPr/>
        </p:nvSpPr>
        <p:spPr>
          <a:xfrm>
            <a:off x="6401731" y="4145019"/>
            <a:ext cx="52931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4F81BD"/>
                </a:solidFill>
                <a:latin typeface="Calibri"/>
              </a:rPr>
              <a:t>9 in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8D6B66A-B439-415A-B321-F744486F67F4}"/>
              </a:ext>
            </a:extLst>
          </p:cNvPr>
          <p:cNvSpPr txBox="1"/>
          <p:nvPr/>
        </p:nvSpPr>
        <p:spPr>
          <a:xfrm>
            <a:off x="6803118" y="3259455"/>
            <a:ext cx="52931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4F81BD"/>
                </a:solidFill>
                <a:latin typeface="Calibri"/>
              </a:rPr>
              <a:t>8 in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27669646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/>
          <p:cNvCxnSpPr/>
          <p:nvPr/>
        </p:nvCxnSpPr>
        <p:spPr>
          <a:xfrm flipV="1">
            <a:off x="3810000" y="1828800"/>
            <a:ext cx="0" cy="2971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152938" y="4605048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x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667974" y="1438479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y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3810000" y="3124200"/>
            <a:ext cx="914400" cy="166551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521330" y="2747113"/>
            <a:ext cx="734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60 lbs</a:t>
            </a:r>
          </a:p>
        </p:txBody>
      </p:sp>
      <p:sp>
        <p:nvSpPr>
          <p:cNvPr id="8" name="Arc 7"/>
          <p:cNvSpPr/>
          <p:nvPr/>
        </p:nvSpPr>
        <p:spPr>
          <a:xfrm>
            <a:off x="2895600" y="3875314"/>
            <a:ext cx="1828800" cy="1828800"/>
          </a:xfrm>
          <a:prstGeom prst="arc">
            <a:avLst>
              <a:gd name="adj1" fmla="val 17979050"/>
              <a:gd name="adj2" fmla="val 146908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38573" y="3956957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60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3812406" y="4789714"/>
            <a:ext cx="1216795" cy="54428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778971" y="4827814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20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3810000" y="4789714"/>
            <a:ext cx="3276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018315" y="5197146"/>
            <a:ext cx="734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30 lbs</a:t>
            </a:r>
          </a:p>
        </p:txBody>
      </p:sp>
    </p:spTree>
    <p:extLst>
      <p:ext uri="{BB962C8B-B14F-4D97-AF65-F5344CB8AC3E}">
        <p14:creationId xmlns:p14="http://schemas.microsoft.com/office/powerpoint/2010/main" val="2594757451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nip Same Side Corner Rectangle 2"/>
          <p:cNvSpPr/>
          <p:nvPr/>
        </p:nvSpPr>
        <p:spPr>
          <a:xfrm rot="5400000">
            <a:off x="3048000" y="2366078"/>
            <a:ext cx="1828800" cy="3505200"/>
          </a:xfrm>
          <a:prstGeom prst="snip2Same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5715001" y="2721429"/>
            <a:ext cx="2405" cy="13809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100458" y="3901354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x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572974" y="2384751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y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5715001" y="2862535"/>
            <a:ext cx="1469429" cy="121763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951855" y="3733800"/>
            <a:ext cx="1130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= 600 N</a:t>
            </a:r>
          </a:p>
        </p:txBody>
      </p:sp>
      <p:sp>
        <p:nvSpPr>
          <p:cNvPr id="9" name="Arc 8"/>
          <p:cNvSpPr/>
          <p:nvPr/>
        </p:nvSpPr>
        <p:spPr>
          <a:xfrm>
            <a:off x="4800600" y="3200400"/>
            <a:ext cx="1828800" cy="1828800"/>
          </a:xfrm>
          <a:prstGeom prst="arc">
            <a:avLst>
              <a:gd name="adj1" fmla="val 19301425"/>
              <a:gd name="adj2" fmla="val 312633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606779" y="3541716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40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553200" y="4431268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?</a:t>
            </a:r>
            <a:endParaRPr kumimoji="0" lang="en-US" sz="1800" b="0" i="0" u="none" strike="noStrike" kern="1200" cap="none" spc="0" normalizeH="0" baseline="30000" noProof="0" dirty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3" name="Straight Arrow Connector 12"/>
          <p:cNvCxnSpPr>
            <a:stCxn id="3" idx="3"/>
          </p:cNvCxnSpPr>
          <p:nvPr/>
        </p:nvCxnSpPr>
        <p:spPr>
          <a:xfrm>
            <a:off x="5715000" y="4118678"/>
            <a:ext cx="3429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629400" y="5321959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= ?</a:t>
            </a:r>
            <a:endParaRPr kumimoji="0" lang="en-US" sz="1800" b="0" i="0" u="none" strike="noStrike" kern="1200" cap="none" spc="0" normalizeH="0" baseline="-2500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5707365" y="4101568"/>
            <a:ext cx="899414" cy="123049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3" idx="3"/>
          </p:cNvCxnSpPr>
          <p:nvPr/>
        </p:nvCxnSpPr>
        <p:spPr>
          <a:xfrm>
            <a:off x="5715000" y="4118678"/>
            <a:ext cx="2347072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7162659" y="2612960"/>
            <a:ext cx="1125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= 400 N</a:t>
            </a:r>
          </a:p>
        </p:txBody>
      </p:sp>
    </p:spTree>
    <p:extLst>
      <p:ext uri="{BB962C8B-B14F-4D97-AF65-F5344CB8AC3E}">
        <p14:creationId xmlns:p14="http://schemas.microsoft.com/office/powerpoint/2010/main" val="2741335663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09FD7948-0703-4575-B354-5103ED7674B8}"/>
              </a:ext>
            </a:extLst>
          </p:cNvPr>
          <p:cNvGrpSpPr/>
          <p:nvPr/>
        </p:nvGrpSpPr>
        <p:grpSpPr>
          <a:xfrm>
            <a:off x="5048036" y="1764906"/>
            <a:ext cx="2095928" cy="2721757"/>
            <a:chOff x="4140486" y="1363136"/>
            <a:chExt cx="2095928" cy="2721757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9A419D4-1478-4CEF-8E64-343B35E91FD6}"/>
                </a:ext>
              </a:extLst>
            </p:cNvPr>
            <p:cNvSpPr/>
            <p:nvPr/>
          </p:nvSpPr>
          <p:spPr>
            <a:xfrm>
              <a:off x="4150759" y="1416951"/>
              <a:ext cx="2065106" cy="2661890"/>
            </a:xfrm>
            <a:custGeom>
              <a:avLst/>
              <a:gdLst>
                <a:gd name="connsiteX0" fmla="*/ 0 w 2075380"/>
                <a:gd name="connsiteY0" fmla="*/ 154810 h 2784994"/>
                <a:gd name="connsiteX1" fmla="*/ 996593 w 2075380"/>
                <a:gd name="connsiteY1" fmla="*/ 288374 h 2784994"/>
                <a:gd name="connsiteX2" fmla="*/ 2075380 w 2075380"/>
                <a:gd name="connsiteY2" fmla="*/ 2784994 h 2784994"/>
                <a:gd name="connsiteX0" fmla="*/ 0 w 2075380"/>
                <a:gd name="connsiteY0" fmla="*/ 33507 h 2663691"/>
                <a:gd name="connsiteX1" fmla="*/ 1263721 w 2075380"/>
                <a:gd name="connsiteY1" fmla="*/ 711602 h 2663691"/>
                <a:gd name="connsiteX2" fmla="*/ 2075380 w 2075380"/>
                <a:gd name="connsiteY2" fmla="*/ 2663691 h 2663691"/>
                <a:gd name="connsiteX0" fmla="*/ 0 w 2075380"/>
                <a:gd name="connsiteY0" fmla="*/ 33507 h 2663691"/>
                <a:gd name="connsiteX1" fmla="*/ 1263721 w 2075380"/>
                <a:gd name="connsiteY1" fmla="*/ 711602 h 2663691"/>
                <a:gd name="connsiteX2" fmla="*/ 2075380 w 2075380"/>
                <a:gd name="connsiteY2" fmla="*/ 2663691 h 2663691"/>
                <a:gd name="connsiteX0" fmla="*/ 0 w 2065106"/>
                <a:gd name="connsiteY0" fmla="*/ 31991 h 2692998"/>
                <a:gd name="connsiteX1" fmla="*/ 1253447 w 2065106"/>
                <a:gd name="connsiteY1" fmla="*/ 740909 h 2692998"/>
                <a:gd name="connsiteX2" fmla="*/ 2065106 w 2065106"/>
                <a:gd name="connsiteY2" fmla="*/ 2692998 h 2692998"/>
                <a:gd name="connsiteX0" fmla="*/ 0 w 2065106"/>
                <a:gd name="connsiteY0" fmla="*/ 883 h 2661890"/>
                <a:gd name="connsiteX1" fmla="*/ 1253447 w 2065106"/>
                <a:gd name="connsiteY1" fmla="*/ 709801 h 2661890"/>
                <a:gd name="connsiteX2" fmla="*/ 2065106 w 2065106"/>
                <a:gd name="connsiteY2" fmla="*/ 2661890 h 2661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65106" h="2661890">
                  <a:moveTo>
                    <a:pt x="0" y="883"/>
                  </a:moveTo>
                  <a:cubicBezTo>
                    <a:pt x="530831" y="-17953"/>
                    <a:pt x="909263" y="266300"/>
                    <a:pt x="1253447" y="709801"/>
                  </a:cubicBezTo>
                  <a:cubicBezTo>
                    <a:pt x="1597631" y="1153302"/>
                    <a:pt x="1962364" y="2245786"/>
                    <a:pt x="2065106" y="2661890"/>
                  </a:cubicBezTo>
                </a:path>
              </a:pathLst>
            </a:cu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6E9CBCFB-E33B-4456-AEB9-B0BA55754683}"/>
                </a:ext>
              </a:extLst>
            </p:cNvPr>
            <p:cNvSpPr/>
            <p:nvPr/>
          </p:nvSpPr>
          <p:spPr>
            <a:xfrm>
              <a:off x="4140486" y="1363136"/>
              <a:ext cx="2095928" cy="2721757"/>
            </a:xfrm>
            <a:prstGeom prst="triangle">
              <a:avLst>
                <a:gd name="adj" fmla="val 1197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9D70826A-BB0F-44D4-8831-9AD8FEFB575F}"/>
              </a:ext>
            </a:extLst>
          </p:cNvPr>
          <p:cNvCxnSpPr/>
          <p:nvPr/>
        </p:nvCxnSpPr>
        <p:spPr>
          <a:xfrm flipH="1" flipV="1">
            <a:off x="5048036" y="1533418"/>
            <a:ext cx="10886" cy="29554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DD6411E-B503-4647-96E3-BDA3921866FC}"/>
              </a:ext>
            </a:extLst>
          </p:cNvPr>
          <p:cNvSpPr txBox="1"/>
          <p:nvPr/>
        </p:nvSpPr>
        <p:spPr>
          <a:xfrm>
            <a:off x="8034490" y="4304224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x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D3E603-8DB9-4653-9AFF-968E16FA5860}"/>
              </a:ext>
            </a:extLst>
          </p:cNvPr>
          <p:cNvSpPr txBox="1"/>
          <p:nvPr/>
        </p:nvSpPr>
        <p:spPr>
          <a:xfrm>
            <a:off x="4903496" y="1092835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y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4FB8E24-3C8B-444B-925E-21D2DD231D2D}"/>
              </a:ext>
            </a:extLst>
          </p:cNvPr>
          <p:cNvCxnSpPr/>
          <p:nvPr/>
        </p:nvCxnSpPr>
        <p:spPr>
          <a:xfrm>
            <a:off x="5058922" y="4505218"/>
            <a:ext cx="280851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B66A8609-4F62-4899-AA24-9BF3BEB0653E}"/>
                  </a:ext>
                </a:extLst>
              </p:cNvPr>
              <p:cNvSpPr/>
              <p:nvPr/>
            </p:nvSpPr>
            <p:spPr>
              <a:xfrm>
                <a:off x="6620128" y="2248308"/>
                <a:ext cx="1698414" cy="61093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𝑦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=−</m:t>
                      </m:r>
                      <m:f>
                        <m:fPr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num>
                        <m:den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𝑥</m:t>
                          </m:r>
                        </m:e>
                        <m:sup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</m:sup>
                      </m:sSup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+8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B66A8609-4F62-4899-AA24-9BF3BEB065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128" y="2248308"/>
                <a:ext cx="1698414" cy="61093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4F4A6B4-C1F4-4CE2-B6FC-44471AB23EFC}"/>
              </a:ext>
            </a:extLst>
          </p:cNvPr>
          <p:cNvCxnSpPr/>
          <p:nvPr/>
        </p:nvCxnSpPr>
        <p:spPr>
          <a:xfrm flipH="1" flipV="1">
            <a:off x="7123415" y="4635063"/>
            <a:ext cx="0" cy="566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82029BF-A134-4274-9455-D168CC9F31AD}"/>
              </a:ext>
            </a:extLst>
          </p:cNvPr>
          <p:cNvCxnSpPr/>
          <p:nvPr/>
        </p:nvCxnSpPr>
        <p:spPr>
          <a:xfrm flipH="1" flipV="1">
            <a:off x="5058309" y="4638784"/>
            <a:ext cx="0" cy="566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4349C84-CF72-49EA-B977-5D940B287151}"/>
              </a:ext>
            </a:extLst>
          </p:cNvPr>
          <p:cNvCxnSpPr>
            <a:cxnSpLocks/>
          </p:cNvCxnSpPr>
          <p:nvPr/>
        </p:nvCxnSpPr>
        <p:spPr>
          <a:xfrm flipV="1">
            <a:off x="5058309" y="4921815"/>
            <a:ext cx="207538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9F905442-E3A8-49FE-A46E-DF2002DA17BC}"/>
              </a:ext>
            </a:extLst>
          </p:cNvPr>
          <p:cNvSpPr/>
          <p:nvPr/>
        </p:nvSpPr>
        <p:spPr>
          <a:xfrm>
            <a:off x="5826206" y="4733426"/>
            <a:ext cx="636713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0070C0"/>
                </a:solidFill>
                <a:latin typeface="Calibri"/>
              </a:rPr>
              <a:t>4 cm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07D6281-4ED1-4F7D-9079-7B430E2328D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644651" y="4197582"/>
            <a:ext cx="0" cy="566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D7D7E79-DDDC-4B4E-A8EC-36D49E9F3C4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644651" y="1543521"/>
            <a:ext cx="0" cy="566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7627427-EE47-4F68-9F00-DB2E0F4682CF}"/>
              </a:ext>
            </a:extLst>
          </p:cNvPr>
          <p:cNvCxnSpPr>
            <a:cxnSpLocks/>
          </p:cNvCxnSpPr>
          <p:nvPr/>
        </p:nvCxnSpPr>
        <p:spPr>
          <a:xfrm flipH="1" flipV="1">
            <a:off x="4644651" y="1818721"/>
            <a:ext cx="20581" cy="26618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CE51F75C-B7FD-469C-BAB3-BE3F422C60B3}"/>
              </a:ext>
            </a:extLst>
          </p:cNvPr>
          <p:cNvSpPr/>
          <p:nvPr/>
        </p:nvSpPr>
        <p:spPr>
          <a:xfrm>
            <a:off x="4338932" y="3059668"/>
            <a:ext cx="636713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0070C0"/>
                </a:solidFill>
                <a:latin typeface="Calibri"/>
              </a:rPr>
              <a:t>8 cm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75790934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/>
          <p:nvPr/>
        </p:nvSpPr>
        <p:spPr>
          <a:xfrm>
            <a:off x="4953000" y="3145972"/>
            <a:ext cx="1981200" cy="1883229"/>
          </a:xfrm>
          <a:custGeom>
            <a:avLst/>
            <a:gdLst>
              <a:gd name="connsiteX0" fmla="*/ 0 w 1981200"/>
              <a:gd name="connsiteY0" fmla="*/ 1883229 h 1883229"/>
              <a:gd name="connsiteX1" fmla="*/ 0 w 1981200"/>
              <a:gd name="connsiteY1" fmla="*/ 0 h 1883229"/>
              <a:gd name="connsiteX2" fmla="*/ 783771 w 1981200"/>
              <a:gd name="connsiteY2" fmla="*/ 0 h 1883229"/>
              <a:gd name="connsiteX3" fmla="*/ 1981200 w 1981200"/>
              <a:gd name="connsiteY3" fmla="*/ 1883229 h 1883229"/>
              <a:gd name="connsiteX4" fmla="*/ 0 w 1981200"/>
              <a:gd name="connsiteY4" fmla="*/ 1883229 h 1883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81200" h="1883229">
                <a:moveTo>
                  <a:pt x="0" y="1883229"/>
                </a:moveTo>
                <a:lnTo>
                  <a:pt x="0" y="0"/>
                </a:lnTo>
                <a:lnTo>
                  <a:pt x="783771" y="0"/>
                </a:lnTo>
                <a:lnTo>
                  <a:pt x="1981200" y="1883229"/>
                </a:lnTo>
                <a:lnTo>
                  <a:pt x="0" y="1883229"/>
                </a:lnTo>
                <a:close/>
              </a:path>
            </a:pathLst>
          </a:cu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" name="Straight Arrow Connector 1"/>
          <p:cNvCxnSpPr/>
          <p:nvPr/>
        </p:nvCxnSpPr>
        <p:spPr>
          <a:xfrm flipH="1" flipV="1">
            <a:off x="4953000" y="2057400"/>
            <a:ext cx="10886" cy="29554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7391400" y="5072742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x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17167" y="198120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y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4963886" y="5029200"/>
            <a:ext cx="280851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 flipV="1">
            <a:off x="6934200" y="5083628"/>
            <a:ext cx="0" cy="566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5867400" y="3156858"/>
            <a:ext cx="152400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 flipV="1">
            <a:off x="4963886" y="5083628"/>
            <a:ext cx="0" cy="566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4963886" y="5366658"/>
            <a:ext cx="197031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 flipV="1">
            <a:off x="5725884" y="2514600"/>
            <a:ext cx="0" cy="566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4963886" y="2797630"/>
            <a:ext cx="76199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5105400" y="2612572"/>
            <a:ext cx="529312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 in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7086600" y="3156858"/>
            <a:ext cx="0" cy="18560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5664660" y="5215040"/>
            <a:ext cx="529312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8 in</a:t>
            </a:r>
          </a:p>
        </p:txBody>
      </p:sp>
      <p:sp>
        <p:nvSpPr>
          <p:cNvPr id="30" name="Rectangle 29"/>
          <p:cNvSpPr/>
          <p:nvPr/>
        </p:nvSpPr>
        <p:spPr>
          <a:xfrm>
            <a:off x="6770913" y="3810000"/>
            <a:ext cx="646331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10 in</a:t>
            </a:r>
          </a:p>
        </p:txBody>
      </p:sp>
    </p:spTree>
    <p:extLst>
      <p:ext uri="{BB962C8B-B14F-4D97-AF65-F5344CB8AC3E}">
        <p14:creationId xmlns:p14="http://schemas.microsoft.com/office/powerpoint/2010/main" val="1486846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Pterodactyl clipart">
            <a:extLst>
              <a:ext uri="{FF2B5EF4-FFF2-40B4-BE49-F238E27FC236}">
                <a16:creationId xmlns:a16="http://schemas.microsoft.com/office/drawing/2014/main" id="{9BC7FA4B-0866-4680-B2C8-F621C4A5A4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3920" y="3305140"/>
            <a:ext cx="3289960" cy="1616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F83C58D1-1962-4867-B7F5-A242CA82CA86}"/>
              </a:ext>
            </a:extLst>
          </p:cNvPr>
          <p:cNvCxnSpPr>
            <a:cxnSpLocks/>
          </p:cNvCxnSpPr>
          <p:nvPr/>
        </p:nvCxnSpPr>
        <p:spPr>
          <a:xfrm>
            <a:off x="5049948" y="2363562"/>
            <a:ext cx="311331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943FA053-ED5B-4B9F-801F-D1DCABEC376C}"/>
              </a:ext>
            </a:extLst>
          </p:cNvPr>
          <p:cNvCxnSpPr/>
          <p:nvPr/>
        </p:nvCxnSpPr>
        <p:spPr>
          <a:xfrm flipV="1">
            <a:off x="5049948" y="1182462"/>
            <a:ext cx="0" cy="11811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DDE3A56-972C-4E7C-A984-BD832161D911}"/>
              </a:ext>
            </a:extLst>
          </p:cNvPr>
          <p:cNvCxnSpPr/>
          <p:nvPr/>
        </p:nvCxnSpPr>
        <p:spPr>
          <a:xfrm flipH="1">
            <a:off x="4135548" y="2363562"/>
            <a:ext cx="914400" cy="8001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39A85A3-8E74-45A4-A9C8-60541696739B}"/>
              </a:ext>
            </a:extLst>
          </p:cNvPr>
          <p:cNvCxnSpPr>
            <a:cxnSpLocks/>
          </p:cNvCxnSpPr>
          <p:nvPr/>
        </p:nvCxnSpPr>
        <p:spPr>
          <a:xfrm flipV="1">
            <a:off x="7640748" y="1679326"/>
            <a:ext cx="0" cy="1236473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F8069E5-C203-4F48-B56F-4C328B72FF34}"/>
              </a:ext>
            </a:extLst>
          </p:cNvPr>
          <p:cNvCxnSpPr/>
          <p:nvPr/>
        </p:nvCxnSpPr>
        <p:spPr>
          <a:xfrm flipH="1" flipV="1">
            <a:off x="5049948" y="2363562"/>
            <a:ext cx="2590800" cy="60960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" name="Arc 7">
            <a:extLst>
              <a:ext uri="{FF2B5EF4-FFF2-40B4-BE49-F238E27FC236}">
                <a16:creationId xmlns:a16="http://schemas.microsoft.com/office/drawing/2014/main" id="{22631B60-A322-4E15-837E-CF78C39FD805}"/>
              </a:ext>
            </a:extLst>
          </p:cNvPr>
          <p:cNvSpPr/>
          <p:nvPr/>
        </p:nvSpPr>
        <p:spPr>
          <a:xfrm>
            <a:off x="4396806" y="1470938"/>
            <a:ext cx="1295400" cy="2095500"/>
          </a:xfrm>
          <a:prstGeom prst="arc">
            <a:avLst>
              <a:gd name="adj1" fmla="val 19884210"/>
              <a:gd name="adj2" fmla="val 94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c 8">
            <a:extLst>
              <a:ext uri="{FF2B5EF4-FFF2-40B4-BE49-F238E27FC236}">
                <a16:creationId xmlns:a16="http://schemas.microsoft.com/office/drawing/2014/main" id="{DA5FCD86-6E71-4295-8FFD-43E28364D9AB}"/>
              </a:ext>
            </a:extLst>
          </p:cNvPr>
          <p:cNvSpPr/>
          <p:nvPr/>
        </p:nvSpPr>
        <p:spPr>
          <a:xfrm>
            <a:off x="3623920" y="1917246"/>
            <a:ext cx="2862942" cy="914400"/>
          </a:xfrm>
          <a:prstGeom prst="arc">
            <a:avLst>
              <a:gd name="adj1" fmla="val 21533712"/>
              <a:gd name="adj2" fmla="val 71770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0D67F3F-8EC2-4177-801F-CE58D36878DF}"/>
              </a:ext>
            </a:extLst>
          </p:cNvPr>
          <p:cNvSpPr txBox="1"/>
          <p:nvPr/>
        </p:nvSpPr>
        <p:spPr>
          <a:xfrm>
            <a:off x="8153400" y="2178896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4EFC45A-FDCD-42E9-9231-B6D4FD574A81}"/>
              </a:ext>
            </a:extLst>
          </p:cNvPr>
          <p:cNvSpPr txBox="1"/>
          <p:nvPr/>
        </p:nvSpPr>
        <p:spPr>
          <a:xfrm>
            <a:off x="4907922" y="802244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C70B03-A298-42C2-9FCA-AB9768845A4D}"/>
              </a:ext>
            </a:extLst>
          </p:cNvPr>
          <p:cNvSpPr txBox="1"/>
          <p:nvPr/>
        </p:nvSpPr>
        <p:spPr>
          <a:xfrm>
            <a:off x="3913940" y="3077358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B9F847A-7292-4191-A565-4FB77D2A9FDA}"/>
              </a:ext>
            </a:extLst>
          </p:cNvPr>
          <p:cNvSpPr txBox="1"/>
          <p:nvPr/>
        </p:nvSpPr>
        <p:spPr>
          <a:xfrm>
            <a:off x="833262" y="877217"/>
            <a:ext cx="1295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T</a:t>
            </a:r>
            <a:r>
              <a:rPr lang="en-US" b="1" baseline="-25000" dirty="0">
                <a:solidFill>
                  <a:srgbClr val="FF0000"/>
                </a:solidFill>
              </a:rPr>
              <a:t>A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F5F2283-53D2-424F-8742-5CC96897A96A}"/>
              </a:ext>
            </a:extLst>
          </p:cNvPr>
          <p:cNvSpPr txBox="1"/>
          <p:nvPr/>
        </p:nvSpPr>
        <p:spPr>
          <a:xfrm>
            <a:off x="5526270" y="2618722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20</a:t>
            </a:r>
            <a:r>
              <a:rPr lang="en-US" baseline="30000" dirty="0">
                <a:solidFill>
                  <a:schemeClr val="accent1"/>
                </a:solidFill>
              </a:rPr>
              <a:t>o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40915C3-ACC1-4789-997B-7C6704AB2F01}"/>
              </a:ext>
            </a:extLst>
          </p:cNvPr>
          <p:cNvSpPr txBox="1"/>
          <p:nvPr/>
        </p:nvSpPr>
        <p:spPr>
          <a:xfrm>
            <a:off x="6454490" y="2363562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30</a:t>
            </a:r>
            <a:r>
              <a:rPr lang="en-US" baseline="30000" dirty="0">
                <a:solidFill>
                  <a:schemeClr val="accent1"/>
                </a:solidFill>
              </a:rPr>
              <a:t>o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0F0C29A-6086-4063-8697-A877DF0CDB81}"/>
              </a:ext>
            </a:extLst>
          </p:cNvPr>
          <p:cNvCxnSpPr>
            <a:cxnSpLocks/>
          </p:cNvCxnSpPr>
          <p:nvPr/>
        </p:nvCxnSpPr>
        <p:spPr>
          <a:xfrm>
            <a:off x="2568400" y="2371587"/>
            <a:ext cx="2405938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1096BCF-8FA3-47A6-8498-15786D2C21BD}"/>
              </a:ext>
            </a:extLst>
          </p:cNvPr>
          <p:cNvCxnSpPr>
            <a:cxnSpLocks/>
          </p:cNvCxnSpPr>
          <p:nvPr/>
        </p:nvCxnSpPr>
        <p:spPr>
          <a:xfrm flipV="1">
            <a:off x="2535840" y="1609531"/>
            <a:ext cx="0" cy="750975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34EB5D8-01A7-42B4-80B4-A21A3AC77918}"/>
              </a:ext>
            </a:extLst>
          </p:cNvPr>
          <p:cNvSpPr txBox="1"/>
          <p:nvPr/>
        </p:nvSpPr>
        <p:spPr>
          <a:xfrm>
            <a:off x="3210042" y="1934807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25</a:t>
            </a:r>
            <a:r>
              <a:rPr lang="en-US" baseline="30000" dirty="0">
                <a:solidFill>
                  <a:schemeClr val="accent1"/>
                </a:solidFill>
              </a:rPr>
              <a:t>o</a:t>
            </a:r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ABAC8D32-7190-438D-9BC9-ED6D04950A72}"/>
              </a:ext>
            </a:extLst>
          </p:cNvPr>
          <p:cNvSpPr/>
          <p:nvPr/>
        </p:nvSpPr>
        <p:spPr>
          <a:xfrm>
            <a:off x="4134098" y="1430379"/>
            <a:ext cx="1828800" cy="1828800"/>
          </a:xfrm>
          <a:prstGeom prst="arc">
            <a:avLst>
              <a:gd name="adj1" fmla="val 10812560"/>
              <a:gd name="adj2" fmla="val 1176490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E4A0E82-6D81-43CB-AAE7-4B49B73DA707}"/>
              </a:ext>
            </a:extLst>
          </p:cNvPr>
          <p:cNvCxnSpPr>
            <a:cxnSpLocks/>
          </p:cNvCxnSpPr>
          <p:nvPr/>
        </p:nvCxnSpPr>
        <p:spPr>
          <a:xfrm>
            <a:off x="1917780" y="1321521"/>
            <a:ext cx="3134573" cy="103898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5C57CA8-F31E-4010-A5A4-560494674EB8}"/>
              </a:ext>
            </a:extLst>
          </p:cNvPr>
          <p:cNvCxnSpPr>
            <a:cxnSpLocks/>
          </p:cNvCxnSpPr>
          <p:nvPr/>
        </p:nvCxnSpPr>
        <p:spPr>
          <a:xfrm flipV="1">
            <a:off x="5052353" y="1458828"/>
            <a:ext cx="3385099" cy="90109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7AC522C-4ADA-4C05-B121-E305CA10CB3F}"/>
              </a:ext>
            </a:extLst>
          </p:cNvPr>
          <p:cNvCxnSpPr>
            <a:cxnSpLocks/>
          </p:cNvCxnSpPr>
          <p:nvPr/>
        </p:nvCxnSpPr>
        <p:spPr>
          <a:xfrm flipV="1">
            <a:off x="5155582" y="1438798"/>
            <a:ext cx="934976" cy="831462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2AA66F7-9576-4D4B-A642-F9C4F75A5E9D}"/>
              </a:ext>
            </a:extLst>
          </p:cNvPr>
          <p:cNvCxnSpPr>
            <a:cxnSpLocks/>
          </p:cNvCxnSpPr>
          <p:nvPr/>
        </p:nvCxnSpPr>
        <p:spPr>
          <a:xfrm flipV="1">
            <a:off x="6090558" y="553649"/>
            <a:ext cx="0" cy="815676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99DF6AD-4F7E-4143-B4F0-5B93B1D355DA}"/>
              </a:ext>
            </a:extLst>
          </p:cNvPr>
          <p:cNvCxnSpPr>
            <a:cxnSpLocks/>
          </p:cNvCxnSpPr>
          <p:nvPr/>
        </p:nvCxnSpPr>
        <p:spPr>
          <a:xfrm flipV="1">
            <a:off x="5077567" y="390835"/>
            <a:ext cx="1105489" cy="194089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C92BBB1-084F-4F68-B71A-2D47DAF06ED2}"/>
              </a:ext>
            </a:extLst>
          </p:cNvPr>
          <p:cNvCxnSpPr>
            <a:cxnSpLocks/>
          </p:cNvCxnSpPr>
          <p:nvPr/>
        </p:nvCxnSpPr>
        <p:spPr>
          <a:xfrm flipV="1">
            <a:off x="5044952" y="2371646"/>
            <a:ext cx="6038" cy="179051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5" name="Arc 44">
            <a:extLst>
              <a:ext uri="{FF2B5EF4-FFF2-40B4-BE49-F238E27FC236}">
                <a16:creationId xmlns:a16="http://schemas.microsoft.com/office/drawing/2014/main" id="{C17919C4-0464-4A95-8FCE-0EABA451B86B}"/>
              </a:ext>
            </a:extLst>
          </p:cNvPr>
          <p:cNvSpPr/>
          <p:nvPr/>
        </p:nvSpPr>
        <p:spPr>
          <a:xfrm>
            <a:off x="4241981" y="887057"/>
            <a:ext cx="1295400" cy="2095500"/>
          </a:xfrm>
          <a:prstGeom prst="arc">
            <a:avLst>
              <a:gd name="adj1" fmla="val 19884210"/>
              <a:gd name="adj2" fmla="val 94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36C30EF-8C06-4781-8026-E8F95A720392}"/>
              </a:ext>
            </a:extLst>
          </p:cNvPr>
          <p:cNvSpPr txBox="1"/>
          <p:nvPr/>
        </p:nvSpPr>
        <p:spPr>
          <a:xfrm>
            <a:off x="5126771" y="1107043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30</a:t>
            </a:r>
            <a:r>
              <a:rPr lang="en-US" baseline="30000" dirty="0">
                <a:solidFill>
                  <a:schemeClr val="accent1"/>
                </a:solidFill>
              </a:rPr>
              <a:t>o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927CF5F-0BA0-42B1-9BA7-7CBA3061034B}"/>
              </a:ext>
            </a:extLst>
          </p:cNvPr>
          <p:cNvSpPr txBox="1"/>
          <p:nvPr/>
        </p:nvSpPr>
        <p:spPr>
          <a:xfrm>
            <a:off x="5806791" y="402738"/>
            <a:ext cx="1295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T</a:t>
            </a:r>
            <a:r>
              <a:rPr lang="en-US" b="1" baseline="-25000" dirty="0">
                <a:solidFill>
                  <a:srgbClr val="FF0000"/>
                </a:solidFill>
              </a:rPr>
              <a:t>B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474CD94-C075-4CC2-933B-5AE425458375}"/>
              </a:ext>
            </a:extLst>
          </p:cNvPr>
          <p:cNvSpPr txBox="1"/>
          <p:nvPr/>
        </p:nvSpPr>
        <p:spPr>
          <a:xfrm>
            <a:off x="7437420" y="1746235"/>
            <a:ext cx="1295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T</a:t>
            </a:r>
            <a:r>
              <a:rPr lang="en-US" b="1" baseline="-25000" dirty="0">
                <a:solidFill>
                  <a:srgbClr val="FF0000"/>
                </a:solidFill>
              </a:rPr>
              <a:t>C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8C987BA-5A54-4D39-AF35-5A3F111CA4A3}"/>
              </a:ext>
            </a:extLst>
          </p:cNvPr>
          <p:cNvCxnSpPr>
            <a:cxnSpLocks/>
          </p:cNvCxnSpPr>
          <p:nvPr/>
        </p:nvCxnSpPr>
        <p:spPr>
          <a:xfrm flipH="1" flipV="1">
            <a:off x="1758033" y="1277371"/>
            <a:ext cx="728846" cy="22438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96FA1DBC-FFFD-4529-84BD-0DDAD0CC6EC4}"/>
              </a:ext>
            </a:extLst>
          </p:cNvPr>
          <p:cNvCxnSpPr>
            <a:cxnSpLocks/>
          </p:cNvCxnSpPr>
          <p:nvPr/>
        </p:nvCxnSpPr>
        <p:spPr>
          <a:xfrm flipV="1">
            <a:off x="5965084" y="206171"/>
            <a:ext cx="318620" cy="54445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9AE81FD9-C62D-48F8-914D-0A50D61954D4}"/>
              </a:ext>
            </a:extLst>
          </p:cNvPr>
          <p:cNvCxnSpPr>
            <a:cxnSpLocks/>
          </p:cNvCxnSpPr>
          <p:nvPr/>
        </p:nvCxnSpPr>
        <p:spPr>
          <a:xfrm flipV="1">
            <a:off x="7437420" y="1414257"/>
            <a:ext cx="1169677" cy="29655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1353692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/>
          <p:nvPr/>
        </p:nvSpPr>
        <p:spPr>
          <a:xfrm>
            <a:off x="4354286" y="2743200"/>
            <a:ext cx="3646714" cy="2122714"/>
          </a:xfrm>
          <a:custGeom>
            <a:avLst/>
            <a:gdLst>
              <a:gd name="connsiteX0" fmla="*/ 881743 w 3646714"/>
              <a:gd name="connsiteY0" fmla="*/ 1926771 h 2122714"/>
              <a:gd name="connsiteX1" fmla="*/ 0 w 3646714"/>
              <a:gd name="connsiteY1" fmla="*/ 522514 h 2122714"/>
              <a:gd name="connsiteX2" fmla="*/ 32657 w 3646714"/>
              <a:gd name="connsiteY2" fmla="*/ 337457 h 2122714"/>
              <a:gd name="connsiteX3" fmla="*/ 446314 w 3646714"/>
              <a:gd name="connsiteY3" fmla="*/ 152400 h 2122714"/>
              <a:gd name="connsiteX4" fmla="*/ 1295400 w 3646714"/>
              <a:gd name="connsiteY4" fmla="*/ 0 h 2122714"/>
              <a:gd name="connsiteX5" fmla="*/ 2481943 w 3646714"/>
              <a:gd name="connsiteY5" fmla="*/ 21771 h 2122714"/>
              <a:gd name="connsiteX6" fmla="*/ 3374571 w 3646714"/>
              <a:gd name="connsiteY6" fmla="*/ 206829 h 2122714"/>
              <a:gd name="connsiteX7" fmla="*/ 3646714 w 3646714"/>
              <a:gd name="connsiteY7" fmla="*/ 381000 h 2122714"/>
              <a:gd name="connsiteX8" fmla="*/ 3635828 w 3646714"/>
              <a:gd name="connsiteY8" fmla="*/ 522514 h 2122714"/>
              <a:gd name="connsiteX9" fmla="*/ 2710543 w 3646714"/>
              <a:gd name="connsiteY9" fmla="*/ 1926771 h 2122714"/>
              <a:gd name="connsiteX10" fmla="*/ 2677885 w 3646714"/>
              <a:gd name="connsiteY10" fmla="*/ 2002971 h 2122714"/>
              <a:gd name="connsiteX11" fmla="*/ 2405743 w 3646714"/>
              <a:gd name="connsiteY11" fmla="*/ 2079171 h 2122714"/>
              <a:gd name="connsiteX12" fmla="*/ 1970314 w 3646714"/>
              <a:gd name="connsiteY12" fmla="*/ 2122714 h 2122714"/>
              <a:gd name="connsiteX13" fmla="*/ 1513114 w 3646714"/>
              <a:gd name="connsiteY13" fmla="*/ 2111829 h 2122714"/>
              <a:gd name="connsiteX14" fmla="*/ 1034143 w 3646714"/>
              <a:gd name="connsiteY14" fmla="*/ 2035629 h 2122714"/>
              <a:gd name="connsiteX15" fmla="*/ 881743 w 3646714"/>
              <a:gd name="connsiteY15" fmla="*/ 1926771 h 2122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646714" h="2122714">
                <a:moveTo>
                  <a:pt x="881743" y="1926771"/>
                </a:moveTo>
                <a:lnTo>
                  <a:pt x="0" y="522514"/>
                </a:lnTo>
                <a:lnTo>
                  <a:pt x="32657" y="337457"/>
                </a:lnTo>
                <a:lnTo>
                  <a:pt x="446314" y="152400"/>
                </a:lnTo>
                <a:lnTo>
                  <a:pt x="1295400" y="0"/>
                </a:lnTo>
                <a:lnTo>
                  <a:pt x="2481943" y="21771"/>
                </a:lnTo>
                <a:lnTo>
                  <a:pt x="3374571" y="206829"/>
                </a:lnTo>
                <a:lnTo>
                  <a:pt x="3646714" y="381000"/>
                </a:lnTo>
                <a:lnTo>
                  <a:pt x="3635828" y="522514"/>
                </a:lnTo>
                <a:lnTo>
                  <a:pt x="2710543" y="1926771"/>
                </a:lnTo>
                <a:lnTo>
                  <a:pt x="2677885" y="2002971"/>
                </a:lnTo>
                <a:lnTo>
                  <a:pt x="2405743" y="2079171"/>
                </a:lnTo>
                <a:lnTo>
                  <a:pt x="1970314" y="2122714"/>
                </a:lnTo>
                <a:lnTo>
                  <a:pt x="1513114" y="2111829"/>
                </a:lnTo>
                <a:lnTo>
                  <a:pt x="1034143" y="2035629"/>
                </a:lnTo>
                <a:lnTo>
                  <a:pt x="881743" y="1926771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Oval 1"/>
          <p:cNvSpPr/>
          <p:nvPr/>
        </p:nvSpPr>
        <p:spPr>
          <a:xfrm>
            <a:off x="4343400" y="2743200"/>
            <a:ext cx="3657600" cy="914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val 2"/>
          <p:cNvSpPr/>
          <p:nvPr/>
        </p:nvSpPr>
        <p:spPr>
          <a:xfrm>
            <a:off x="5257800" y="4419600"/>
            <a:ext cx="18288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5" name="Straight Connector 4"/>
          <p:cNvCxnSpPr>
            <a:endCxn id="3" idx="2"/>
          </p:cNvCxnSpPr>
          <p:nvPr/>
        </p:nvCxnSpPr>
        <p:spPr>
          <a:xfrm>
            <a:off x="4332516" y="3222172"/>
            <a:ext cx="925284" cy="14260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endCxn id="3" idx="6"/>
          </p:cNvCxnSpPr>
          <p:nvPr/>
        </p:nvCxnSpPr>
        <p:spPr>
          <a:xfrm flipH="1">
            <a:off x="7086600" y="3211286"/>
            <a:ext cx="925286" cy="14369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150429" y="4653252"/>
            <a:ext cx="120232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6150428" y="3967452"/>
            <a:ext cx="723900" cy="685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6161315" y="3222172"/>
            <a:ext cx="16329" cy="14310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357646" y="446858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X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844920" y="3663043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Y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248400" y="3048000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Z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 flipV="1">
            <a:off x="4312096" y="1524000"/>
            <a:ext cx="0" cy="152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8001000" y="1469572"/>
            <a:ext cx="0" cy="152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4312096" y="2101334"/>
            <a:ext cx="36997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5257800" y="4816146"/>
            <a:ext cx="0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7064830" y="4833256"/>
            <a:ext cx="0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5268686" y="5334000"/>
            <a:ext cx="17961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3505200" y="4691744"/>
            <a:ext cx="1676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3581400" y="3211286"/>
            <a:ext cx="60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3886200" y="3222172"/>
            <a:ext cx="0" cy="1431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5856515" y="1926772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8 ft</a:t>
            </a:r>
          </a:p>
        </p:txBody>
      </p:sp>
      <p:sp>
        <p:nvSpPr>
          <p:cNvPr id="43" name="Rectangle 42"/>
          <p:cNvSpPr/>
          <p:nvPr/>
        </p:nvSpPr>
        <p:spPr>
          <a:xfrm>
            <a:off x="5909624" y="5171498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 ft</a:t>
            </a:r>
          </a:p>
        </p:txBody>
      </p:sp>
      <p:sp>
        <p:nvSpPr>
          <p:cNvPr id="44" name="Rectangle 43"/>
          <p:cNvSpPr/>
          <p:nvPr/>
        </p:nvSpPr>
        <p:spPr>
          <a:xfrm>
            <a:off x="3635831" y="3733800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 ft</a:t>
            </a:r>
          </a:p>
        </p:txBody>
      </p:sp>
    </p:spTree>
    <p:extLst>
      <p:ext uri="{BB962C8B-B14F-4D97-AF65-F5344CB8AC3E}">
        <p14:creationId xmlns:p14="http://schemas.microsoft.com/office/powerpoint/2010/main" val="1042757542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6445152" y="5334000"/>
            <a:ext cx="587020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.5 in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 flipV="1">
            <a:off x="3318519" y="762000"/>
            <a:ext cx="0" cy="42508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8402748" y="5072742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x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71800" y="621268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y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3318520" y="5012872"/>
            <a:ext cx="521588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 flipV="1">
            <a:off x="6988630" y="5094514"/>
            <a:ext cx="0" cy="566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 flipV="1">
            <a:off x="3318519" y="5094514"/>
            <a:ext cx="0" cy="566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3318520" y="5366658"/>
            <a:ext cx="3670111" cy="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3483428" y="1349828"/>
            <a:ext cx="441959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5544362" y="5192486"/>
            <a:ext cx="704039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1.5 in</a:t>
            </a:r>
          </a:p>
        </p:txBody>
      </p:sp>
      <p:sp>
        <p:nvSpPr>
          <p:cNvPr id="28" name="Half Frame 27"/>
          <p:cNvSpPr/>
          <p:nvPr/>
        </p:nvSpPr>
        <p:spPr>
          <a:xfrm rot="16200000">
            <a:off x="3331029" y="1344386"/>
            <a:ext cx="3657600" cy="3657600"/>
          </a:xfrm>
          <a:prstGeom prst="halfFrame">
            <a:avLst>
              <a:gd name="adj1" fmla="val 50297"/>
              <a:gd name="adj2" fmla="val 12798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 flipV="1">
            <a:off x="5170714" y="4669970"/>
            <a:ext cx="0" cy="9797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4042688" y="5181600"/>
            <a:ext cx="529312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 in</a:t>
            </a:r>
          </a:p>
        </p:txBody>
      </p:sp>
      <p:cxnSp>
        <p:nvCxnSpPr>
          <p:cNvPr id="35" name="Straight Connector 34"/>
          <p:cNvCxnSpPr/>
          <p:nvPr/>
        </p:nvCxnSpPr>
        <p:spPr>
          <a:xfrm flipH="1" flipV="1">
            <a:off x="6760028" y="4539342"/>
            <a:ext cx="1012372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7418614" y="1349828"/>
            <a:ext cx="0" cy="36793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 flipV="1">
            <a:off x="5411008" y="3194954"/>
            <a:ext cx="2492018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6520542" y="4691742"/>
            <a:ext cx="0" cy="9797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7145118" y="2165866"/>
            <a:ext cx="529312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 in</a:t>
            </a:r>
          </a:p>
        </p:txBody>
      </p:sp>
      <p:sp>
        <p:nvSpPr>
          <p:cNvPr id="46" name="Rectangle 45"/>
          <p:cNvSpPr/>
          <p:nvPr/>
        </p:nvSpPr>
        <p:spPr>
          <a:xfrm>
            <a:off x="7064831" y="3701142"/>
            <a:ext cx="704039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1.5 in</a:t>
            </a:r>
          </a:p>
        </p:txBody>
      </p:sp>
      <p:sp>
        <p:nvSpPr>
          <p:cNvPr id="47" name="Rectangle 46"/>
          <p:cNvSpPr/>
          <p:nvPr/>
        </p:nvSpPr>
        <p:spPr>
          <a:xfrm>
            <a:off x="7120068" y="4605438"/>
            <a:ext cx="587020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.5 in</a:t>
            </a:r>
          </a:p>
        </p:txBody>
      </p:sp>
    </p:spTree>
    <p:extLst>
      <p:ext uri="{BB962C8B-B14F-4D97-AF65-F5344CB8AC3E}">
        <p14:creationId xmlns:p14="http://schemas.microsoft.com/office/powerpoint/2010/main" val="51183091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ord 1">
            <a:extLst>
              <a:ext uri="{FF2B5EF4-FFF2-40B4-BE49-F238E27FC236}">
                <a16:creationId xmlns:a16="http://schemas.microsoft.com/office/drawing/2014/main" id="{9BE9C1EE-8ACD-4AD0-8D2D-2BCA8911F6F2}"/>
              </a:ext>
            </a:extLst>
          </p:cNvPr>
          <p:cNvSpPr/>
          <p:nvPr/>
        </p:nvSpPr>
        <p:spPr>
          <a:xfrm>
            <a:off x="3390473" y="2486345"/>
            <a:ext cx="3657600" cy="3657600"/>
          </a:xfrm>
          <a:prstGeom prst="chord">
            <a:avLst>
              <a:gd name="adj1" fmla="val 10767736"/>
              <a:gd name="adj2" fmla="val 1987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DD8923C-C2F7-4F65-8F2F-887F685436FA}"/>
              </a:ext>
            </a:extLst>
          </p:cNvPr>
          <p:cNvCxnSpPr>
            <a:cxnSpLocks/>
          </p:cNvCxnSpPr>
          <p:nvPr/>
        </p:nvCxnSpPr>
        <p:spPr>
          <a:xfrm flipV="1">
            <a:off x="5205207" y="4315145"/>
            <a:ext cx="2161366" cy="76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EB47E14-D1DA-4247-A579-2BAECE86B9D8}"/>
              </a:ext>
            </a:extLst>
          </p:cNvPr>
          <p:cNvCxnSpPr>
            <a:cxnSpLocks/>
          </p:cNvCxnSpPr>
          <p:nvPr/>
        </p:nvCxnSpPr>
        <p:spPr>
          <a:xfrm flipV="1">
            <a:off x="5216093" y="2301410"/>
            <a:ext cx="0" cy="20213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78CD6626-A6F1-415A-92E6-27954FCA78E4}"/>
              </a:ext>
            </a:extLst>
          </p:cNvPr>
          <p:cNvSpPr txBox="1"/>
          <p:nvPr/>
        </p:nvSpPr>
        <p:spPr>
          <a:xfrm>
            <a:off x="7497106" y="413809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X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EB67BD-9440-45E1-B80B-CBBB763024C6}"/>
              </a:ext>
            </a:extLst>
          </p:cNvPr>
          <p:cNvSpPr txBox="1"/>
          <p:nvPr/>
        </p:nvSpPr>
        <p:spPr>
          <a:xfrm>
            <a:off x="5063647" y="1839880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prstClr val="black"/>
                </a:solidFill>
                <a:latin typeface="Calibri"/>
              </a:rPr>
              <a:t>Y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AC3D4BE-E31C-461F-81B7-0990AE5A11F0}"/>
              </a:ext>
            </a:extLst>
          </p:cNvPr>
          <p:cNvSpPr txBox="1"/>
          <p:nvPr/>
        </p:nvSpPr>
        <p:spPr>
          <a:xfrm>
            <a:off x="5052761" y="4415232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95084DD-CAE3-4053-BA32-38A6868E59B9}"/>
              </a:ext>
            </a:extLst>
          </p:cNvPr>
          <p:cNvCxnSpPr>
            <a:cxnSpLocks/>
          </p:cNvCxnSpPr>
          <p:nvPr/>
        </p:nvCxnSpPr>
        <p:spPr>
          <a:xfrm flipV="1">
            <a:off x="5218970" y="2856215"/>
            <a:ext cx="1089362" cy="14386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ED0E3B96-2764-4BC0-991A-90EBDA78BCBB}"/>
              </a:ext>
            </a:extLst>
          </p:cNvPr>
          <p:cNvSpPr/>
          <p:nvPr/>
        </p:nvSpPr>
        <p:spPr>
          <a:xfrm>
            <a:off x="5147513" y="4254185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6CBDD6E-286D-42C8-B4F6-A046B891AEBE}"/>
              </a:ext>
            </a:extLst>
          </p:cNvPr>
          <p:cNvSpPr txBox="1"/>
          <p:nvPr/>
        </p:nvSpPr>
        <p:spPr>
          <a:xfrm>
            <a:off x="5561254" y="3658943"/>
            <a:ext cx="830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r = 6 in</a:t>
            </a:r>
          </a:p>
        </p:txBody>
      </p:sp>
    </p:spTree>
    <p:extLst>
      <p:ext uri="{BB962C8B-B14F-4D97-AF65-F5344CB8AC3E}">
        <p14:creationId xmlns:p14="http://schemas.microsoft.com/office/powerpoint/2010/main" val="1735185257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E718186-F020-4276-9807-FE6F1EE78F21}"/>
              </a:ext>
            </a:extLst>
          </p:cNvPr>
          <p:cNvSpPr/>
          <p:nvPr/>
        </p:nvSpPr>
        <p:spPr>
          <a:xfrm>
            <a:off x="1873320" y="1600200"/>
            <a:ext cx="3657600" cy="36576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79E15BB-A0C5-4445-8D2B-34B70BF550FA}"/>
              </a:ext>
            </a:extLst>
          </p:cNvPr>
          <p:cNvSpPr/>
          <p:nvPr/>
        </p:nvSpPr>
        <p:spPr>
          <a:xfrm>
            <a:off x="2330520" y="228600"/>
            <a:ext cx="2743200" cy="2743200"/>
          </a:xfrm>
          <a:prstGeom prst="ellips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CE8CCA2-834B-4647-8F71-B039C9F3D711}"/>
              </a:ext>
            </a:extLst>
          </p:cNvPr>
          <p:cNvSpPr/>
          <p:nvPr/>
        </p:nvSpPr>
        <p:spPr>
          <a:xfrm>
            <a:off x="2330520" y="3886201"/>
            <a:ext cx="2743200" cy="2743200"/>
          </a:xfrm>
          <a:prstGeom prst="ellips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6383F53-4D91-4292-8D8C-7EF426906121}"/>
              </a:ext>
            </a:extLst>
          </p:cNvPr>
          <p:cNvCxnSpPr>
            <a:cxnSpLocks/>
            <a:endCxn id="4" idx="1"/>
          </p:cNvCxnSpPr>
          <p:nvPr/>
        </p:nvCxnSpPr>
        <p:spPr>
          <a:xfrm flipH="1" flipV="1">
            <a:off x="2732252" y="4287933"/>
            <a:ext cx="969868" cy="9685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BE945DD-1863-468E-9455-FA646BA74B8C}"/>
              </a:ext>
            </a:extLst>
          </p:cNvPr>
          <p:cNvSpPr txBox="1"/>
          <p:nvPr/>
        </p:nvSpPr>
        <p:spPr>
          <a:xfrm>
            <a:off x="3286781" y="4402880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r = 1.5 in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6936C95-5CF8-4800-8DEA-7B6ADBC56782}"/>
              </a:ext>
            </a:extLst>
          </p:cNvPr>
          <p:cNvSpPr/>
          <p:nvPr/>
        </p:nvSpPr>
        <p:spPr>
          <a:xfrm>
            <a:off x="1673108" y="5267305"/>
            <a:ext cx="4051175" cy="14673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25E7386-435D-4641-91A2-6BB678AECA87}"/>
              </a:ext>
            </a:extLst>
          </p:cNvPr>
          <p:cNvCxnSpPr>
            <a:cxnSpLocks/>
          </p:cNvCxnSpPr>
          <p:nvPr/>
        </p:nvCxnSpPr>
        <p:spPr>
          <a:xfrm>
            <a:off x="1894456" y="5758934"/>
            <a:ext cx="36364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34FE2EBA-597E-435A-AC18-D542C5576081}"/>
              </a:ext>
            </a:extLst>
          </p:cNvPr>
          <p:cNvSpPr/>
          <p:nvPr/>
        </p:nvSpPr>
        <p:spPr>
          <a:xfrm>
            <a:off x="3437464" y="5569266"/>
            <a:ext cx="529312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 in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E5183D1-5E07-4906-B0C6-2AFB1B937AFD}"/>
              </a:ext>
            </a:extLst>
          </p:cNvPr>
          <p:cNvCxnSpPr/>
          <p:nvPr/>
        </p:nvCxnSpPr>
        <p:spPr>
          <a:xfrm flipV="1">
            <a:off x="5519523" y="5372932"/>
            <a:ext cx="0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F1D08F3-BCFC-4CEF-AA61-D35558C4C2CC}"/>
              </a:ext>
            </a:extLst>
          </p:cNvPr>
          <p:cNvCxnSpPr/>
          <p:nvPr/>
        </p:nvCxnSpPr>
        <p:spPr>
          <a:xfrm flipV="1">
            <a:off x="1894456" y="5309710"/>
            <a:ext cx="0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1928EDE-F55A-4350-922C-BCE6DA1BAF4D}"/>
              </a:ext>
            </a:extLst>
          </p:cNvPr>
          <p:cNvCxnSpPr>
            <a:cxnSpLocks/>
          </p:cNvCxnSpPr>
          <p:nvPr/>
        </p:nvCxnSpPr>
        <p:spPr>
          <a:xfrm rot="16200000">
            <a:off x="5993847" y="4886305"/>
            <a:ext cx="0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21D4CEC-DB74-4FBA-85CD-F61F75DCD1C8}"/>
              </a:ext>
            </a:extLst>
          </p:cNvPr>
          <p:cNvCxnSpPr>
            <a:cxnSpLocks/>
          </p:cNvCxnSpPr>
          <p:nvPr/>
        </p:nvCxnSpPr>
        <p:spPr>
          <a:xfrm rot="16200000">
            <a:off x="5993847" y="1219200"/>
            <a:ext cx="0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F0A8DBA-A907-4DB3-BFCD-38E4D405B67B}"/>
              </a:ext>
            </a:extLst>
          </p:cNvPr>
          <p:cNvCxnSpPr>
            <a:cxnSpLocks/>
          </p:cNvCxnSpPr>
          <p:nvPr/>
        </p:nvCxnSpPr>
        <p:spPr>
          <a:xfrm flipV="1">
            <a:off x="5993847" y="1600200"/>
            <a:ext cx="0" cy="3667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FFD9D7EA-ACA5-44E3-8A95-A50F81507727}"/>
              </a:ext>
            </a:extLst>
          </p:cNvPr>
          <p:cNvSpPr/>
          <p:nvPr/>
        </p:nvSpPr>
        <p:spPr>
          <a:xfrm>
            <a:off x="5738478" y="3244333"/>
            <a:ext cx="529312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 in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DA10D03-28C2-40BB-AB12-D994CA9F81D2}"/>
              </a:ext>
            </a:extLst>
          </p:cNvPr>
          <p:cNvSpPr/>
          <p:nvPr/>
        </p:nvSpPr>
        <p:spPr>
          <a:xfrm>
            <a:off x="1561671" y="123297"/>
            <a:ext cx="4051175" cy="14673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D79A3AA-5447-4BF4-8AE8-0C16DCB36B3A}"/>
              </a:ext>
            </a:extLst>
          </p:cNvPr>
          <p:cNvCxnSpPr>
            <a:cxnSpLocks/>
          </p:cNvCxnSpPr>
          <p:nvPr/>
        </p:nvCxnSpPr>
        <p:spPr>
          <a:xfrm flipV="1">
            <a:off x="3684828" y="3417467"/>
            <a:ext cx="149132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536F5DB-6D0B-47A0-8FE1-CCE3B28B4CCE}"/>
              </a:ext>
            </a:extLst>
          </p:cNvPr>
          <p:cNvCxnSpPr>
            <a:cxnSpLocks/>
          </p:cNvCxnSpPr>
          <p:nvPr/>
        </p:nvCxnSpPr>
        <p:spPr>
          <a:xfrm flipV="1">
            <a:off x="3702414" y="2085654"/>
            <a:ext cx="10274" cy="134240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10D2974A-8029-448F-8492-E205F7782A25}"/>
              </a:ext>
            </a:extLst>
          </p:cNvPr>
          <p:cNvSpPr txBox="1"/>
          <p:nvPr/>
        </p:nvSpPr>
        <p:spPr>
          <a:xfrm>
            <a:off x="4857954" y="300818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X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68F46C3-E285-4166-9171-A321E1366727}"/>
              </a:ext>
            </a:extLst>
          </p:cNvPr>
          <p:cNvSpPr txBox="1"/>
          <p:nvPr/>
        </p:nvSpPr>
        <p:spPr>
          <a:xfrm>
            <a:off x="3546249" y="1595697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prstClr val="black"/>
                </a:solidFill>
                <a:latin typeface="Calibri"/>
              </a:rPr>
              <a:t>Y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837600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-Shape 2">
            <a:extLst>
              <a:ext uri="{FF2B5EF4-FFF2-40B4-BE49-F238E27FC236}">
                <a16:creationId xmlns:a16="http://schemas.microsoft.com/office/drawing/2014/main" id="{EECD3012-AF89-4318-B4AC-93E259C4839B}"/>
              </a:ext>
            </a:extLst>
          </p:cNvPr>
          <p:cNvSpPr/>
          <p:nvPr/>
        </p:nvSpPr>
        <p:spPr>
          <a:xfrm>
            <a:off x="3623624" y="762000"/>
            <a:ext cx="4572000" cy="4572000"/>
          </a:xfrm>
          <a:prstGeom prst="corner">
            <a:avLst>
              <a:gd name="adj1" fmla="val 12921"/>
              <a:gd name="adj2" fmla="val 13146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915B511-43FE-4504-BDA5-7C4F9B976478}"/>
              </a:ext>
            </a:extLst>
          </p:cNvPr>
          <p:cNvCxnSpPr/>
          <p:nvPr/>
        </p:nvCxnSpPr>
        <p:spPr>
          <a:xfrm flipV="1">
            <a:off x="3613935" y="5503168"/>
            <a:ext cx="0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D2A1A53-640C-4E6B-A40D-DFEBFC1C93EE}"/>
              </a:ext>
            </a:extLst>
          </p:cNvPr>
          <p:cNvCxnSpPr>
            <a:cxnSpLocks/>
          </p:cNvCxnSpPr>
          <p:nvPr/>
        </p:nvCxnSpPr>
        <p:spPr>
          <a:xfrm>
            <a:off x="3624821" y="5889170"/>
            <a:ext cx="45708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0FB325D2-F40A-4705-A731-CB8EB97A7F6B}"/>
              </a:ext>
            </a:extLst>
          </p:cNvPr>
          <p:cNvSpPr/>
          <p:nvPr/>
        </p:nvSpPr>
        <p:spPr>
          <a:xfrm>
            <a:off x="5593939" y="5726668"/>
            <a:ext cx="636713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0070C0"/>
                </a:solidFill>
                <a:latin typeface="Calibri"/>
              </a:rPr>
              <a:t>6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cm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A8B240D-3814-4BED-AA32-6FA91454D2B1}"/>
              </a:ext>
            </a:extLst>
          </p:cNvPr>
          <p:cNvCxnSpPr/>
          <p:nvPr/>
        </p:nvCxnSpPr>
        <p:spPr>
          <a:xfrm flipV="1">
            <a:off x="8184227" y="5503168"/>
            <a:ext cx="0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82B7362-B470-412C-8FAB-1F50AF9247F1}"/>
              </a:ext>
            </a:extLst>
          </p:cNvPr>
          <p:cNvCxnSpPr>
            <a:cxnSpLocks/>
          </p:cNvCxnSpPr>
          <p:nvPr/>
        </p:nvCxnSpPr>
        <p:spPr>
          <a:xfrm rot="16200000" flipV="1">
            <a:off x="3098515" y="4962740"/>
            <a:ext cx="0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78E1ABA-FD7D-4333-9BB9-5A69839EC58B}"/>
              </a:ext>
            </a:extLst>
          </p:cNvPr>
          <p:cNvCxnSpPr>
            <a:cxnSpLocks/>
          </p:cNvCxnSpPr>
          <p:nvPr/>
        </p:nvCxnSpPr>
        <p:spPr>
          <a:xfrm rot="16200000" flipV="1">
            <a:off x="3108789" y="381000"/>
            <a:ext cx="0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0F979EA-EDC5-4C67-B1A8-4D2F44AAECCF}"/>
              </a:ext>
            </a:extLst>
          </p:cNvPr>
          <p:cNvCxnSpPr>
            <a:cxnSpLocks/>
          </p:cNvCxnSpPr>
          <p:nvPr/>
        </p:nvCxnSpPr>
        <p:spPr>
          <a:xfrm>
            <a:off x="3098515" y="762000"/>
            <a:ext cx="0" cy="457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1C40DB59-F383-4A19-A2E6-9B373A073E00}"/>
              </a:ext>
            </a:extLst>
          </p:cNvPr>
          <p:cNvSpPr/>
          <p:nvPr/>
        </p:nvSpPr>
        <p:spPr>
          <a:xfrm>
            <a:off x="2780158" y="2863334"/>
            <a:ext cx="636713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0070C0"/>
                </a:solidFill>
                <a:latin typeface="Calibri"/>
              </a:rPr>
              <a:t>6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cm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DCF99AC-7708-444A-859A-CF4068C42A36}"/>
              </a:ext>
            </a:extLst>
          </p:cNvPr>
          <p:cNvCxnSpPr>
            <a:cxnSpLocks/>
          </p:cNvCxnSpPr>
          <p:nvPr/>
        </p:nvCxnSpPr>
        <p:spPr>
          <a:xfrm rot="16200000" flipV="1">
            <a:off x="8710458" y="4962739"/>
            <a:ext cx="0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D532263-3E1A-4355-BCB1-C22BE675CC53}"/>
              </a:ext>
            </a:extLst>
          </p:cNvPr>
          <p:cNvCxnSpPr>
            <a:cxnSpLocks/>
          </p:cNvCxnSpPr>
          <p:nvPr/>
        </p:nvCxnSpPr>
        <p:spPr>
          <a:xfrm rot="16200000" flipV="1">
            <a:off x="8710458" y="4367373"/>
            <a:ext cx="0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148D16A-0CEE-4D90-BD91-A996635C51A8}"/>
              </a:ext>
            </a:extLst>
          </p:cNvPr>
          <p:cNvCxnSpPr>
            <a:cxnSpLocks/>
          </p:cNvCxnSpPr>
          <p:nvPr/>
        </p:nvCxnSpPr>
        <p:spPr>
          <a:xfrm>
            <a:off x="8710458" y="4748372"/>
            <a:ext cx="10274" cy="5856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061DE3A0-03CB-4D8F-8382-C1506BE12C18}"/>
              </a:ext>
            </a:extLst>
          </p:cNvPr>
          <p:cNvSpPr/>
          <p:nvPr/>
        </p:nvSpPr>
        <p:spPr>
          <a:xfrm>
            <a:off x="8392101" y="4856520"/>
            <a:ext cx="636713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 cm</a:t>
            </a:r>
          </a:p>
        </p:txBody>
      </p:sp>
    </p:spTree>
    <p:extLst>
      <p:ext uri="{BB962C8B-B14F-4D97-AF65-F5344CB8AC3E}">
        <p14:creationId xmlns:p14="http://schemas.microsoft.com/office/powerpoint/2010/main" val="2281794206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n 3">
            <a:extLst>
              <a:ext uri="{FF2B5EF4-FFF2-40B4-BE49-F238E27FC236}">
                <a16:creationId xmlns:a16="http://schemas.microsoft.com/office/drawing/2014/main" id="{A1920E95-C73F-4004-8A06-9A6BCE1FC81F}"/>
              </a:ext>
            </a:extLst>
          </p:cNvPr>
          <p:cNvSpPr/>
          <p:nvPr/>
        </p:nvSpPr>
        <p:spPr>
          <a:xfrm>
            <a:off x="5341851" y="2189480"/>
            <a:ext cx="1676400" cy="2743200"/>
          </a:xfrm>
          <a:prstGeom prst="ca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arallelogram 2">
            <a:extLst>
              <a:ext uri="{FF2B5EF4-FFF2-40B4-BE49-F238E27FC236}">
                <a16:creationId xmlns:a16="http://schemas.microsoft.com/office/drawing/2014/main" id="{54B57147-FB41-45FA-A729-ABC4DD214AD5}"/>
              </a:ext>
            </a:extLst>
          </p:cNvPr>
          <p:cNvSpPr/>
          <p:nvPr/>
        </p:nvSpPr>
        <p:spPr>
          <a:xfrm>
            <a:off x="2065251" y="3027680"/>
            <a:ext cx="3048000" cy="1066800"/>
          </a:xfrm>
          <a:prstGeom prst="parallelogram">
            <a:avLst>
              <a:gd name="adj" fmla="val 137554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arallelogram 3">
            <a:extLst>
              <a:ext uri="{FF2B5EF4-FFF2-40B4-BE49-F238E27FC236}">
                <a16:creationId xmlns:a16="http://schemas.microsoft.com/office/drawing/2014/main" id="{9543D1EA-0451-4E47-B7CF-9775F9888A94}"/>
              </a:ext>
            </a:extLst>
          </p:cNvPr>
          <p:cNvSpPr/>
          <p:nvPr/>
        </p:nvSpPr>
        <p:spPr>
          <a:xfrm>
            <a:off x="7249160" y="3027680"/>
            <a:ext cx="3048000" cy="1066800"/>
          </a:xfrm>
          <a:prstGeom prst="parallelogram">
            <a:avLst>
              <a:gd name="adj" fmla="val 137554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3B107E0-C75D-4FA4-9379-F897CF1A27F9}"/>
              </a:ext>
            </a:extLst>
          </p:cNvPr>
          <p:cNvCxnSpPr>
            <a:stCxn id="3" idx="2"/>
            <a:endCxn id="2" idx="2"/>
          </p:cNvCxnSpPr>
          <p:nvPr/>
        </p:nvCxnSpPr>
        <p:spPr>
          <a:xfrm>
            <a:off x="4379538" y="3561080"/>
            <a:ext cx="96231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AD07350-857D-4148-8994-C700D0EAABED}"/>
              </a:ext>
            </a:extLst>
          </p:cNvPr>
          <p:cNvCxnSpPr>
            <a:stCxn id="2" idx="4"/>
            <a:endCxn id="4" idx="5"/>
          </p:cNvCxnSpPr>
          <p:nvPr/>
        </p:nvCxnSpPr>
        <p:spPr>
          <a:xfrm>
            <a:off x="7018251" y="3561080"/>
            <a:ext cx="96462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564A8DB-CD60-4D9F-9078-D3B99A6BC93A}"/>
              </a:ext>
            </a:extLst>
          </p:cNvPr>
          <p:cNvCxnSpPr/>
          <p:nvPr/>
        </p:nvCxnSpPr>
        <p:spPr>
          <a:xfrm flipV="1">
            <a:off x="6180051" y="1351280"/>
            <a:ext cx="0" cy="9906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D377F69-B232-4894-A7EC-004A23D9583F}"/>
              </a:ext>
            </a:extLst>
          </p:cNvPr>
          <p:cNvSpPr txBox="1"/>
          <p:nvPr/>
        </p:nvSpPr>
        <p:spPr>
          <a:xfrm>
            <a:off x="6035620" y="972711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y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9CBDFA-DA61-49E6-81F0-ED5A70DC8C21}"/>
              </a:ext>
            </a:extLst>
          </p:cNvPr>
          <p:cNvCxnSpPr/>
          <p:nvPr/>
        </p:nvCxnSpPr>
        <p:spPr>
          <a:xfrm flipH="1">
            <a:off x="1610360" y="4149898"/>
            <a:ext cx="403226" cy="2857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7752837-94DC-47CE-83FA-A713E7FDC059}"/>
              </a:ext>
            </a:extLst>
          </p:cNvPr>
          <p:cNvCxnSpPr/>
          <p:nvPr/>
        </p:nvCxnSpPr>
        <p:spPr>
          <a:xfrm flipH="1">
            <a:off x="3182129" y="4189730"/>
            <a:ext cx="403226" cy="2857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A03DF37-2167-48CA-99A2-9DE853F873EF}"/>
              </a:ext>
            </a:extLst>
          </p:cNvPr>
          <p:cNvCxnSpPr/>
          <p:nvPr/>
        </p:nvCxnSpPr>
        <p:spPr>
          <a:xfrm flipH="1">
            <a:off x="5602778" y="3561080"/>
            <a:ext cx="549565" cy="4572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6902064-8D93-4D03-AC1E-A797E86D95F7}"/>
              </a:ext>
            </a:extLst>
          </p:cNvPr>
          <p:cNvCxnSpPr/>
          <p:nvPr/>
        </p:nvCxnSpPr>
        <p:spPr>
          <a:xfrm>
            <a:off x="6180051" y="2402389"/>
            <a:ext cx="0" cy="1158691"/>
          </a:xfrm>
          <a:prstGeom prst="line">
            <a:avLst/>
          </a:prstGeom>
          <a:ln w="19050">
            <a:prstDash val="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5394A57-D7FC-4C91-9437-A3B5D598FADC}"/>
              </a:ext>
            </a:extLst>
          </p:cNvPr>
          <p:cNvCxnSpPr/>
          <p:nvPr/>
        </p:nvCxnSpPr>
        <p:spPr>
          <a:xfrm flipH="1">
            <a:off x="5095789" y="3995768"/>
            <a:ext cx="530225" cy="4563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E3E78C9-8391-4510-8EB0-D92E9F6C8652}"/>
              </a:ext>
            </a:extLst>
          </p:cNvPr>
          <p:cNvCxnSpPr/>
          <p:nvPr/>
        </p:nvCxnSpPr>
        <p:spPr>
          <a:xfrm flipH="1">
            <a:off x="1737148" y="4332605"/>
            <a:ext cx="34930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405F33B-8419-4F54-956D-5B702199F625}"/>
              </a:ext>
            </a:extLst>
          </p:cNvPr>
          <p:cNvCxnSpPr/>
          <p:nvPr/>
        </p:nvCxnSpPr>
        <p:spPr>
          <a:xfrm flipH="1">
            <a:off x="1305560" y="4094480"/>
            <a:ext cx="7080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AFC6BA8-0400-4689-986B-E3C789F68425}"/>
              </a:ext>
            </a:extLst>
          </p:cNvPr>
          <p:cNvCxnSpPr/>
          <p:nvPr/>
        </p:nvCxnSpPr>
        <p:spPr>
          <a:xfrm flipH="1">
            <a:off x="2723341" y="3013825"/>
            <a:ext cx="7080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CDE42B2-7463-4FF7-A088-F3F088FBDEF1}"/>
              </a:ext>
            </a:extLst>
          </p:cNvPr>
          <p:cNvCxnSpPr/>
          <p:nvPr/>
        </p:nvCxnSpPr>
        <p:spPr>
          <a:xfrm flipH="1">
            <a:off x="1589578" y="3013825"/>
            <a:ext cx="1487776" cy="10646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5803D59-7B83-4949-9DCD-7E50A17BF956}"/>
              </a:ext>
            </a:extLst>
          </p:cNvPr>
          <p:cNvSpPr txBox="1"/>
          <p:nvPr/>
        </p:nvSpPr>
        <p:spPr>
          <a:xfrm>
            <a:off x="4090158" y="4163753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5 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4578429-FA32-4B90-9658-012074A445FA}"/>
              </a:ext>
            </a:extLst>
          </p:cNvPr>
          <p:cNvSpPr txBox="1"/>
          <p:nvPr/>
        </p:nvSpPr>
        <p:spPr>
          <a:xfrm>
            <a:off x="2323868" y="4147878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3 m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BE39D17-026F-4298-9E39-B3F9EEF0405E}"/>
              </a:ext>
            </a:extLst>
          </p:cNvPr>
          <p:cNvSpPr txBox="1"/>
          <p:nvPr/>
        </p:nvSpPr>
        <p:spPr>
          <a:xfrm>
            <a:off x="2012187" y="3298202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5 m</a:t>
            </a:r>
          </a:p>
        </p:txBody>
      </p:sp>
    </p:spTree>
    <p:extLst>
      <p:ext uri="{BB962C8B-B14F-4D97-AF65-F5344CB8AC3E}">
        <p14:creationId xmlns:p14="http://schemas.microsoft.com/office/powerpoint/2010/main" val="3687050652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0253415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3186546" y="618837"/>
            <a:ext cx="5486400" cy="54864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3643746" y="2438401"/>
            <a:ext cx="1828800" cy="1828800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6386946" y="2447637"/>
            <a:ext cx="1828800" cy="1828800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015346" y="1076037"/>
            <a:ext cx="1828800" cy="1828800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015346" y="3819237"/>
            <a:ext cx="1828800" cy="1828800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838306" y="3270597"/>
            <a:ext cx="182880" cy="182880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512723" y="614219"/>
            <a:ext cx="362243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392914" y="6086764"/>
            <a:ext cx="362243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216727" y="616528"/>
            <a:ext cx="27709" cy="54748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900119" y="1990437"/>
            <a:ext cx="60062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6 in</a:t>
            </a:r>
          </a:p>
        </p:txBody>
      </p:sp>
      <p:cxnSp>
        <p:nvCxnSpPr>
          <p:cNvPr id="18" name="Straight Arrow Connector 17"/>
          <p:cNvCxnSpPr>
            <a:stCxn id="5" idx="0"/>
            <a:endCxn id="5" idx="4"/>
          </p:cNvCxnSpPr>
          <p:nvPr/>
        </p:nvCxnSpPr>
        <p:spPr>
          <a:xfrm>
            <a:off x="5929746" y="1076037"/>
            <a:ext cx="0" cy="18288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872346" y="3408343"/>
            <a:ext cx="81524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0.5 in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2746930" y="3352801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3" idx="2"/>
          </p:cNvCxnSpPr>
          <p:nvPr/>
        </p:nvCxnSpPr>
        <p:spPr>
          <a:xfrm flipH="1">
            <a:off x="3643746" y="3338947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781832" y="1958171"/>
            <a:ext cx="60062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2 in</a:t>
            </a:r>
          </a:p>
        </p:txBody>
      </p:sp>
    </p:spTree>
    <p:extLst>
      <p:ext uri="{BB962C8B-B14F-4D97-AF65-F5344CB8AC3E}">
        <p14:creationId xmlns:p14="http://schemas.microsoft.com/office/powerpoint/2010/main" val="8457481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images.clipartpanda.com/hot-air-balloon-clip-art-biyExEk5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1202871"/>
            <a:ext cx="1522602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Connector 2"/>
          <p:cNvCxnSpPr/>
          <p:nvPr/>
        </p:nvCxnSpPr>
        <p:spPr>
          <a:xfrm flipH="1">
            <a:off x="4572000" y="3260272"/>
            <a:ext cx="1599502" cy="174716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6171502" y="3227615"/>
            <a:ext cx="1143699" cy="103142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6171502" y="762000"/>
            <a:ext cx="1213" cy="42563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9515652" y="4822768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x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242653" y="718457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y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6172714" y="5007434"/>
            <a:ext cx="3276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5027987" y="5007434"/>
            <a:ext cx="1143514" cy="13171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743935" y="6324600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z</a:t>
            </a:r>
          </a:p>
        </p:txBody>
      </p:sp>
      <p:cxnSp>
        <p:nvCxnSpPr>
          <p:cNvPr id="23" name="Straight Connector 22"/>
          <p:cNvCxnSpPr/>
          <p:nvPr/>
        </p:nvCxnSpPr>
        <p:spPr>
          <a:xfrm flipH="1">
            <a:off x="4572001" y="5007434"/>
            <a:ext cx="1599501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7239002" y="5007435"/>
            <a:ext cx="572013" cy="647697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6172716" y="4259035"/>
            <a:ext cx="621261" cy="699408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6793976" y="4259035"/>
            <a:ext cx="52122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109501" y="4876801"/>
            <a:ext cx="522900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30 ft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781800" y="4220680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10 ft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248400" y="4416624"/>
            <a:ext cx="522900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20 ft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6171502" y="3260271"/>
            <a:ext cx="1067499" cy="240574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7065474" y="4873824"/>
            <a:ext cx="522900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35 ft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326924" y="5210895"/>
            <a:ext cx="522900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20 ft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910556" y="3979964"/>
            <a:ext cx="522900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30 ft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40" name="Straight Arrow Connector 39"/>
          <p:cNvCxnSpPr/>
          <p:nvPr/>
        </p:nvCxnSpPr>
        <p:spPr>
          <a:xfrm flipV="1">
            <a:off x="6171501" y="1585844"/>
            <a:ext cx="0" cy="164177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531516" y="2520828"/>
            <a:ext cx="851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900 lbs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273658" y="496195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065474" y="579120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7425586" y="407436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19600175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9193309-0841-422A-9D0B-9A058EDCB78F}"/>
              </a:ext>
            </a:extLst>
          </p:cNvPr>
          <p:cNvSpPr/>
          <p:nvPr/>
        </p:nvSpPr>
        <p:spPr>
          <a:xfrm>
            <a:off x="2480318" y="4138320"/>
            <a:ext cx="4056405" cy="22266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ounded Rectangle 2">
            <a:extLst>
              <a:ext uri="{FF2B5EF4-FFF2-40B4-BE49-F238E27FC236}">
                <a16:creationId xmlns:a16="http://schemas.microsoft.com/office/drawing/2014/main" id="{BF6756B5-ADDA-424D-817C-5B81D2E2705C}"/>
              </a:ext>
            </a:extLst>
          </p:cNvPr>
          <p:cNvSpPr/>
          <p:nvPr/>
        </p:nvSpPr>
        <p:spPr>
          <a:xfrm rot="16200000">
            <a:off x="1692876" y="3389430"/>
            <a:ext cx="228600" cy="1714500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83D22DCC-8951-4988-AA92-3E6EB5171EEB}"/>
              </a:ext>
            </a:extLst>
          </p:cNvPr>
          <p:cNvSpPr/>
          <p:nvPr/>
        </p:nvSpPr>
        <p:spPr>
          <a:xfrm rot="16200000">
            <a:off x="2480320" y="4207237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26BCFC5-7805-4510-BBEC-B6239F7D4AFB}"/>
              </a:ext>
            </a:extLst>
          </p:cNvPr>
          <p:cNvSpPr/>
          <p:nvPr/>
        </p:nvSpPr>
        <p:spPr>
          <a:xfrm>
            <a:off x="-1" y="0"/>
            <a:ext cx="2335427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rame 5">
            <a:extLst>
              <a:ext uri="{FF2B5EF4-FFF2-40B4-BE49-F238E27FC236}">
                <a16:creationId xmlns:a16="http://schemas.microsoft.com/office/drawing/2014/main" id="{DA008C6B-085F-4687-A145-897B40F59643}"/>
              </a:ext>
            </a:extLst>
          </p:cNvPr>
          <p:cNvSpPr/>
          <p:nvPr/>
        </p:nvSpPr>
        <p:spPr>
          <a:xfrm>
            <a:off x="1311875" y="145777"/>
            <a:ext cx="8001000" cy="6019800"/>
          </a:xfrm>
          <a:prstGeom prst="frame">
            <a:avLst>
              <a:gd name="adj1" fmla="val 11843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08BC8E8-AB70-4DDC-AD02-44E9158CB7B7}"/>
              </a:ext>
            </a:extLst>
          </p:cNvPr>
          <p:cNvCxnSpPr>
            <a:endCxn id="5" idx="3"/>
          </p:cNvCxnSpPr>
          <p:nvPr/>
        </p:nvCxnSpPr>
        <p:spPr>
          <a:xfrm>
            <a:off x="2335426" y="1482811"/>
            <a:ext cx="4201297" cy="276683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A7D8A66-9EBD-44E9-A0D9-2437653390EE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4508521" y="4360980"/>
            <a:ext cx="0" cy="101420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566DFBF-9941-48E7-B657-BE059E988A34}"/>
                  </a:ext>
                </a:extLst>
              </p:cNvPr>
              <p:cNvSpPr txBox="1"/>
              <p:nvPr/>
            </p:nvSpPr>
            <p:spPr>
              <a:xfrm>
                <a:off x="3895898" y="5395179"/>
                <a:ext cx="1416477" cy="3919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𝐹</m:t>
                          </m:r>
                        </m:e>
                        <m:sub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𝑔</m:t>
                          </m:r>
                        </m:sub>
                      </m:sSub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=60 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𝑙𝑏𝑠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566DFBF-9941-48E7-B657-BE059E988A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5898" y="5395179"/>
                <a:ext cx="1416477" cy="391902"/>
              </a:xfrm>
              <a:prstGeom prst="rect">
                <a:avLst/>
              </a:prstGeom>
              <a:blipFill>
                <a:blip r:embed="rId2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Arc 12">
            <a:extLst>
              <a:ext uri="{FF2B5EF4-FFF2-40B4-BE49-F238E27FC236}">
                <a16:creationId xmlns:a16="http://schemas.microsoft.com/office/drawing/2014/main" id="{D075313D-1511-45D5-AA6E-BDA02706F3F4}"/>
              </a:ext>
            </a:extLst>
          </p:cNvPr>
          <p:cNvSpPr/>
          <p:nvPr/>
        </p:nvSpPr>
        <p:spPr>
          <a:xfrm>
            <a:off x="5393724" y="3155677"/>
            <a:ext cx="2286000" cy="2286000"/>
          </a:xfrm>
          <a:prstGeom prst="arc">
            <a:avLst>
              <a:gd name="adj1" fmla="val 10970755"/>
              <a:gd name="adj2" fmla="val 1288548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F404992-3DF4-4D40-B249-EBC70FE592DD}"/>
              </a:ext>
            </a:extLst>
          </p:cNvPr>
          <p:cNvSpPr txBox="1"/>
          <p:nvPr/>
        </p:nvSpPr>
        <p:spPr>
          <a:xfrm>
            <a:off x="4962520" y="3679402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4F81BD"/>
                </a:solidFill>
                <a:latin typeface="Calibri"/>
              </a:rPr>
              <a:t>3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EFC4F81-3BA2-47E8-BAAC-4FD7EC638A91}"/>
              </a:ext>
            </a:extLst>
          </p:cNvPr>
          <p:cNvCxnSpPr>
            <a:cxnSpLocks/>
          </p:cNvCxnSpPr>
          <p:nvPr/>
        </p:nvCxnSpPr>
        <p:spPr>
          <a:xfrm flipH="1" flipV="1">
            <a:off x="4949215" y="3196827"/>
            <a:ext cx="1587508" cy="106518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DD2BCFD-65B8-4408-8B28-F80EC4059721}"/>
                  </a:ext>
                </a:extLst>
              </p:cNvPr>
              <p:cNvSpPr txBox="1"/>
              <p:nvPr/>
            </p:nvSpPr>
            <p:spPr>
              <a:xfrm>
                <a:off x="5824928" y="3310070"/>
                <a:ext cx="7668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𝑇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 ?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DD2BCFD-65B8-4408-8B28-F80EC40597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4928" y="3310070"/>
                <a:ext cx="766813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E9DA8A2-3718-45E9-B968-768F12B64EDB}"/>
              </a:ext>
            </a:extLst>
          </p:cNvPr>
          <p:cNvCxnSpPr/>
          <p:nvPr/>
        </p:nvCxnSpPr>
        <p:spPr>
          <a:xfrm flipV="1">
            <a:off x="2582423" y="4519584"/>
            <a:ext cx="2178" cy="432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94E9909-AF27-4389-BC7D-B31CB01D0595}"/>
              </a:ext>
            </a:extLst>
          </p:cNvPr>
          <p:cNvCxnSpPr>
            <a:cxnSpLocks/>
          </p:cNvCxnSpPr>
          <p:nvPr/>
        </p:nvCxnSpPr>
        <p:spPr>
          <a:xfrm flipV="1">
            <a:off x="2582423" y="4717029"/>
            <a:ext cx="3954300" cy="189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EFCFEC8-7CBD-46C4-A46C-53E9B5DA9C65}"/>
              </a:ext>
            </a:extLst>
          </p:cNvPr>
          <p:cNvSpPr txBox="1"/>
          <p:nvPr/>
        </p:nvSpPr>
        <p:spPr>
          <a:xfrm>
            <a:off x="3237802" y="4551272"/>
            <a:ext cx="52931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4F81BD"/>
                </a:solidFill>
                <a:latin typeface="Calibri"/>
              </a:rPr>
              <a:t>9 in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E35CF0E-3726-4940-BD9D-0CF279BFD9AB}"/>
              </a:ext>
            </a:extLst>
          </p:cNvPr>
          <p:cNvCxnSpPr/>
          <p:nvPr/>
        </p:nvCxnSpPr>
        <p:spPr>
          <a:xfrm flipV="1">
            <a:off x="6536723" y="4510741"/>
            <a:ext cx="2178" cy="432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457FF754-1B14-4184-BC34-5D46A877E9F3}"/>
              </a:ext>
            </a:extLst>
          </p:cNvPr>
          <p:cNvSpPr txBox="1"/>
          <p:nvPr/>
        </p:nvSpPr>
        <p:spPr>
          <a:xfrm>
            <a:off x="5249929" y="4541817"/>
            <a:ext cx="52931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4F81BD"/>
                </a:solidFill>
                <a:latin typeface="Calibri"/>
              </a:rPr>
              <a:t>9 in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F67496C-650B-44C6-A5A6-6C4C9C742D28}"/>
              </a:ext>
            </a:extLst>
          </p:cNvPr>
          <p:cNvSpPr txBox="1"/>
          <p:nvPr/>
        </p:nvSpPr>
        <p:spPr>
          <a:xfrm>
            <a:off x="2412902" y="3719961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2F770A3-6D59-4DEC-A162-DB8356A536AE}"/>
              </a:ext>
            </a:extLst>
          </p:cNvPr>
          <p:cNvSpPr txBox="1"/>
          <p:nvPr/>
        </p:nvSpPr>
        <p:spPr>
          <a:xfrm>
            <a:off x="6300356" y="370893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B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496876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3657600" y="1115786"/>
            <a:ext cx="228600" cy="1714500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8392886" y="1126670"/>
            <a:ext cx="228600" cy="1714500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581400" y="2590800"/>
            <a:ext cx="5105400" cy="2438400"/>
          </a:xfrm>
          <a:prstGeom prst="roundRect">
            <a:avLst>
              <a:gd name="adj" fmla="val 4614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3728358" y="2662646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Oval 5"/>
          <p:cNvSpPr/>
          <p:nvPr/>
        </p:nvSpPr>
        <p:spPr>
          <a:xfrm>
            <a:off x="8463644" y="2673530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761016" y="4898572"/>
            <a:ext cx="1420584" cy="89184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170715" y="5650468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 kN</a:t>
            </a:r>
          </a:p>
        </p:txBody>
      </p:sp>
      <p:sp>
        <p:nvSpPr>
          <p:cNvPr id="10" name="Rectangle 9"/>
          <p:cNvSpPr/>
          <p:nvPr/>
        </p:nvSpPr>
        <p:spPr>
          <a:xfrm>
            <a:off x="1524000" y="762000"/>
            <a:ext cx="9144000" cy="16002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3799114" y="1777094"/>
            <a:ext cx="2178" cy="432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8512630" y="1774374"/>
            <a:ext cx="2178" cy="432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799114" y="1990730"/>
            <a:ext cx="4713516" cy="31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019800" y="1809178"/>
            <a:ext cx="486030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4m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2849880" y="2688770"/>
            <a:ext cx="5355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841172" y="4920342"/>
            <a:ext cx="5355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3108961" y="2688770"/>
            <a:ext cx="0" cy="22315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877654" y="3657598"/>
            <a:ext cx="4860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2m</a:t>
            </a:r>
          </a:p>
        </p:txBody>
      </p:sp>
      <p:cxnSp>
        <p:nvCxnSpPr>
          <p:cNvPr id="24" name="Straight Connector 23"/>
          <p:cNvCxnSpPr/>
          <p:nvPr/>
        </p:nvCxnSpPr>
        <p:spPr>
          <a:xfrm>
            <a:off x="3810001" y="4931228"/>
            <a:ext cx="11213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Arc 24"/>
          <p:cNvSpPr/>
          <p:nvPr/>
        </p:nvSpPr>
        <p:spPr>
          <a:xfrm>
            <a:off x="3124200" y="4245430"/>
            <a:ext cx="1371600" cy="1371600"/>
          </a:xfrm>
          <a:prstGeom prst="arc">
            <a:avLst>
              <a:gd name="adj1" fmla="val 21575252"/>
              <a:gd name="adj2" fmla="val 196991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491616" y="4996934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25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339884" y="237386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632372" y="236220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</a:p>
        </p:txBody>
      </p:sp>
      <p:sp>
        <p:nvSpPr>
          <p:cNvPr id="23" name="Frame 22"/>
          <p:cNvSpPr/>
          <p:nvPr/>
        </p:nvSpPr>
        <p:spPr>
          <a:xfrm>
            <a:off x="1905000" y="685800"/>
            <a:ext cx="8001000" cy="6019800"/>
          </a:xfrm>
          <a:prstGeom prst="frame">
            <a:avLst>
              <a:gd name="adj1" fmla="val 11843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406676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C95B4C6-D987-4D23-BCDF-41382A2E423A}"/>
              </a:ext>
            </a:extLst>
          </p:cNvPr>
          <p:cNvSpPr/>
          <p:nvPr/>
        </p:nvSpPr>
        <p:spPr>
          <a:xfrm>
            <a:off x="2332234" y="2691829"/>
            <a:ext cx="7150813" cy="48288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57AEA2D-9C46-4BA1-9322-58AF63C1D47B}"/>
              </a:ext>
            </a:extLst>
          </p:cNvPr>
          <p:cNvSpPr/>
          <p:nvPr/>
        </p:nvSpPr>
        <p:spPr>
          <a:xfrm>
            <a:off x="3604516" y="3174714"/>
            <a:ext cx="309938" cy="246579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31E78C-0F8B-4CFA-86DE-C1FD464692DE}"/>
              </a:ext>
            </a:extLst>
          </p:cNvPr>
          <p:cNvSpPr/>
          <p:nvPr/>
        </p:nvSpPr>
        <p:spPr>
          <a:xfrm>
            <a:off x="8029255" y="3174714"/>
            <a:ext cx="309938" cy="246579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CBFFFF-1605-453F-98EC-AB8C44EFACFC}"/>
              </a:ext>
            </a:extLst>
          </p:cNvPr>
          <p:cNvCxnSpPr/>
          <p:nvPr/>
        </p:nvCxnSpPr>
        <p:spPr>
          <a:xfrm flipV="1">
            <a:off x="3759065" y="1750218"/>
            <a:ext cx="0" cy="8265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36365C3-CDCB-48D9-BC9E-AF405552C451}"/>
              </a:ext>
            </a:extLst>
          </p:cNvPr>
          <p:cNvCxnSpPr>
            <a:cxnSpLocks/>
          </p:cNvCxnSpPr>
          <p:nvPr/>
        </p:nvCxnSpPr>
        <p:spPr>
          <a:xfrm>
            <a:off x="2332234" y="2130492"/>
            <a:ext cx="7150813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DFE5764-C11A-45D5-8A86-C3F0951BA439}"/>
              </a:ext>
            </a:extLst>
          </p:cNvPr>
          <p:cNvCxnSpPr/>
          <p:nvPr/>
        </p:nvCxnSpPr>
        <p:spPr>
          <a:xfrm flipV="1">
            <a:off x="2332234" y="1717226"/>
            <a:ext cx="0" cy="8265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4ACA4A9-C9AC-4770-A195-A82650A1C25D}"/>
              </a:ext>
            </a:extLst>
          </p:cNvPr>
          <p:cNvCxnSpPr/>
          <p:nvPr/>
        </p:nvCxnSpPr>
        <p:spPr>
          <a:xfrm flipV="1">
            <a:off x="8166243" y="1750218"/>
            <a:ext cx="0" cy="8265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6CF24EA-C81B-40BD-8C75-FA3BD0A6CAB1}"/>
              </a:ext>
            </a:extLst>
          </p:cNvPr>
          <p:cNvCxnSpPr/>
          <p:nvPr/>
        </p:nvCxnSpPr>
        <p:spPr>
          <a:xfrm flipV="1">
            <a:off x="9483047" y="1783071"/>
            <a:ext cx="0" cy="8265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8E3CA3E-26C2-48FE-B370-C3A8FD328E7E}"/>
              </a:ext>
            </a:extLst>
          </p:cNvPr>
          <p:cNvCxnSpPr>
            <a:cxnSpLocks/>
          </p:cNvCxnSpPr>
          <p:nvPr/>
        </p:nvCxnSpPr>
        <p:spPr>
          <a:xfrm>
            <a:off x="1664413" y="2901814"/>
            <a:ext cx="5633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994F46E-DC54-4DFE-9D84-0C202BE1416E}"/>
              </a:ext>
            </a:extLst>
          </p:cNvPr>
          <p:cNvCxnSpPr>
            <a:cxnSpLocks/>
          </p:cNvCxnSpPr>
          <p:nvPr/>
        </p:nvCxnSpPr>
        <p:spPr>
          <a:xfrm flipH="1">
            <a:off x="1946096" y="2889273"/>
            <a:ext cx="1" cy="28809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04F6980A-200A-4ED1-85A5-B889146394D6}"/>
              </a:ext>
            </a:extLst>
          </p:cNvPr>
          <p:cNvSpPr/>
          <p:nvPr/>
        </p:nvSpPr>
        <p:spPr>
          <a:xfrm>
            <a:off x="-246579" y="5646889"/>
            <a:ext cx="12192000" cy="155027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ame 26">
            <a:extLst>
              <a:ext uri="{FF2B5EF4-FFF2-40B4-BE49-F238E27FC236}">
                <a16:creationId xmlns:a16="http://schemas.microsoft.com/office/drawing/2014/main" id="{00B062B3-3394-4266-BACF-2F428B2BA9B1}"/>
              </a:ext>
            </a:extLst>
          </p:cNvPr>
          <p:cNvSpPr/>
          <p:nvPr/>
        </p:nvSpPr>
        <p:spPr>
          <a:xfrm>
            <a:off x="-4841" y="431631"/>
            <a:ext cx="11666010" cy="6858000"/>
          </a:xfrm>
          <a:prstGeom prst="frame">
            <a:avLst>
              <a:gd name="adj1" fmla="val 16075"/>
            </a:avLst>
          </a:prstGeom>
          <a:solidFill>
            <a:schemeClr val="bg1"/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9D54813-D83E-4F92-A88D-E124F17BB1EA}"/>
              </a:ext>
            </a:extLst>
          </p:cNvPr>
          <p:cNvCxnSpPr>
            <a:cxnSpLocks/>
          </p:cNvCxnSpPr>
          <p:nvPr/>
        </p:nvCxnSpPr>
        <p:spPr>
          <a:xfrm flipV="1">
            <a:off x="9483047" y="1087823"/>
            <a:ext cx="0" cy="152178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D4B5D74D-CB00-48A2-96A5-756F66DC04BF}"/>
              </a:ext>
            </a:extLst>
          </p:cNvPr>
          <p:cNvSpPr/>
          <p:nvPr/>
        </p:nvSpPr>
        <p:spPr>
          <a:xfrm>
            <a:off x="9280235" y="607156"/>
            <a:ext cx="4056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srgbClr val="FF0000"/>
                </a:solidFill>
                <a:latin typeface="Calibri"/>
              </a:rPr>
              <a:t>F</a:t>
            </a:r>
            <a:r>
              <a:rPr kumimoji="0" lang="en-US" sz="1800" b="1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 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E8DF04B-C5D8-43E7-90A1-BB3BCD9ED6CD}"/>
              </a:ext>
            </a:extLst>
          </p:cNvPr>
          <p:cNvSpPr/>
          <p:nvPr/>
        </p:nvSpPr>
        <p:spPr>
          <a:xfrm>
            <a:off x="7981412" y="888316"/>
            <a:ext cx="4122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srgbClr val="FF0000"/>
                </a:solidFill>
                <a:latin typeface="Calibri"/>
              </a:rPr>
              <a:t>F</a:t>
            </a:r>
            <a:r>
              <a:rPr lang="en-US" b="1" baseline="-25000" dirty="0">
                <a:solidFill>
                  <a:srgbClr val="FF0000"/>
                </a:solidFill>
                <a:latin typeface="Calibri"/>
              </a:rPr>
              <a:t>B</a:t>
            </a:r>
            <a:r>
              <a:rPr kumimoji="0" lang="en-US" sz="1800" b="1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1AEDABE-4081-4FD4-835A-8456D8AD9307}"/>
              </a:ext>
            </a:extLst>
          </p:cNvPr>
          <p:cNvSpPr/>
          <p:nvPr/>
        </p:nvSpPr>
        <p:spPr>
          <a:xfrm>
            <a:off x="1641382" y="4219901"/>
            <a:ext cx="646331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36 in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C209AD1-F7C8-41B0-968C-F30A902C12FE}"/>
              </a:ext>
            </a:extLst>
          </p:cNvPr>
          <p:cNvSpPr/>
          <p:nvPr/>
        </p:nvSpPr>
        <p:spPr>
          <a:xfrm>
            <a:off x="2789570" y="1945826"/>
            <a:ext cx="646331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0070C0"/>
                </a:solidFill>
                <a:latin typeface="Calibri"/>
              </a:rPr>
              <a:t>12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in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6D2005B-74A7-429B-9B88-4323D8C3EEEE}"/>
              </a:ext>
            </a:extLst>
          </p:cNvPr>
          <p:cNvSpPr/>
          <p:nvPr/>
        </p:nvSpPr>
        <p:spPr>
          <a:xfrm>
            <a:off x="5639489" y="1945826"/>
            <a:ext cx="646331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48 in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CC7EA42-A497-4933-9D2F-DF102C2281F3}"/>
              </a:ext>
            </a:extLst>
          </p:cNvPr>
          <p:cNvSpPr/>
          <p:nvPr/>
        </p:nvSpPr>
        <p:spPr>
          <a:xfrm>
            <a:off x="8214744" y="1936548"/>
            <a:ext cx="646331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0070C0"/>
                </a:solidFill>
                <a:latin typeface="Calibri"/>
              </a:rPr>
              <a:t>12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in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4B9313C-749B-4115-9295-3438C476B34E}"/>
              </a:ext>
            </a:extLst>
          </p:cNvPr>
          <p:cNvCxnSpPr>
            <a:cxnSpLocks/>
          </p:cNvCxnSpPr>
          <p:nvPr/>
        </p:nvCxnSpPr>
        <p:spPr>
          <a:xfrm flipH="1" flipV="1">
            <a:off x="8331861" y="1389414"/>
            <a:ext cx="1086643" cy="122019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C7691AE6-A7E2-499F-BBBC-359DC53BE18C}"/>
              </a:ext>
            </a:extLst>
          </p:cNvPr>
          <p:cNvSpPr txBox="1"/>
          <p:nvPr/>
        </p:nvSpPr>
        <p:spPr>
          <a:xfrm>
            <a:off x="3218379" y="5233622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</a:t>
            </a:r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9026CC28-F002-4064-BD7B-EA189E24C5D8}"/>
              </a:ext>
            </a:extLst>
          </p:cNvPr>
          <p:cNvSpPr/>
          <p:nvPr/>
        </p:nvSpPr>
        <p:spPr>
          <a:xfrm>
            <a:off x="8322168" y="1545425"/>
            <a:ext cx="2286000" cy="2286000"/>
          </a:xfrm>
          <a:prstGeom prst="arc">
            <a:avLst>
              <a:gd name="adj1" fmla="val 13786381"/>
              <a:gd name="adj2" fmla="val 1625706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C54F76C-207E-447B-9912-BF554097DDB3}"/>
              </a:ext>
            </a:extLst>
          </p:cNvPr>
          <p:cNvSpPr txBox="1"/>
          <p:nvPr/>
        </p:nvSpPr>
        <p:spPr>
          <a:xfrm>
            <a:off x="8793475" y="1201559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4F81BD"/>
                </a:solidFill>
                <a:latin typeface="Calibri"/>
              </a:rPr>
              <a:t>30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39574338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be 2">
            <a:extLst>
              <a:ext uri="{FF2B5EF4-FFF2-40B4-BE49-F238E27FC236}">
                <a16:creationId xmlns:a16="http://schemas.microsoft.com/office/drawing/2014/main" id="{AC81A853-18BB-4FC5-9514-666B83FB93AA}"/>
              </a:ext>
            </a:extLst>
          </p:cNvPr>
          <p:cNvSpPr/>
          <p:nvPr/>
        </p:nvSpPr>
        <p:spPr>
          <a:xfrm>
            <a:off x="3123913" y="2433125"/>
            <a:ext cx="2971800" cy="2819400"/>
          </a:xfrm>
          <a:prstGeom prst="cube">
            <a:avLst>
              <a:gd name="adj" fmla="val 92463"/>
            </a:avLst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8C84A3E-55F1-4145-975C-76722E2B835D}"/>
              </a:ext>
            </a:extLst>
          </p:cNvPr>
          <p:cNvCxnSpPr/>
          <p:nvPr/>
        </p:nvCxnSpPr>
        <p:spPr>
          <a:xfrm flipV="1">
            <a:off x="5790913" y="1594925"/>
            <a:ext cx="0" cy="95833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7C6259CA-CBE9-4AB3-A3B9-A127F469A907}"/>
              </a:ext>
            </a:extLst>
          </p:cNvPr>
          <p:cNvSpPr/>
          <p:nvPr/>
        </p:nvSpPr>
        <p:spPr>
          <a:xfrm>
            <a:off x="7817002" y="2784965"/>
            <a:ext cx="10161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</a:t>
            </a:r>
            <a:r>
              <a:rPr kumimoji="0" lang="en-US" sz="1800" b="1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 </a:t>
            </a:r>
            <a:r>
              <a:rPr kumimoji="0" lang="en-US" sz="1800" b="1" i="0" u="none" strike="noStrike" kern="1200" cap="none" spc="0" normalizeH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= 50 N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3043928-E5CF-4008-9163-FC7A578AEB61}"/>
              </a:ext>
            </a:extLst>
          </p:cNvPr>
          <p:cNvSpPr/>
          <p:nvPr/>
        </p:nvSpPr>
        <p:spPr>
          <a:xfrm>
            <a:off x="5292598" y="1225593"/>
            <a:ext cx="10179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dirty="0">
                <a:solidFill>
                  <a:srgbClr val="FF0000"/>
                </a:solidFill>
              </a:rPr>
              <a:t>T</a:t>
            </a:r>
            <a:r>
              <a:rPr lang="en-US" b="1" baseline="-25000" dirty="0">
                <a:solidFill>
                  <a:srgbClr val="FF0000"/>
                </a:solidFill>
              </a:rPr>
              <a:t>C </a:t>
            </a:r>
            <a:r>
              <a:rPr lang="en-US" b="1" dirty="0">
                <a:solidFill>
                  <a:srgbClr val="FF0000"/>
                </a:solidFill>
              </a:rPr>
              <a:t>= 50 N</a:t>
            </a:r>
            <a:endParaRPr lang="en-US" b="1" dirty="0">
              <a:solidFill>
                <a:prstClr val="black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9BF1512-4043-408C-9024-E5127E0B23A6}"/>
              </a:ext>
            </a:extLst>
          </p:cNvPr>
          <p:cNvSpPr/>
          <p:nvPr/>
        </p:nvSpPr>
        <p:spPr>
          <a:xfrm>
            <a:off x="2207651" y="3221681"/>
            <a:ext cx="11448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b="1" dirty="0">
                <a:solidFill>
                  <a:srgbClr val="FF0000"/>
                </a:solidFill>
              </a:rPr>
              <a:t>T</a:t>
            </a:r>
            <a:r>
              <a:rPr lang="en-US" b="1" baseline="-25000" dirty="0">
                <a:solidFill>
                  <a:srgbClr val="FF0000"/>
                </a:solidFill>
              </a:rPr>
              <a:t>B </a:t>
            </a:r>
            <a:r>
              <a:rPr lang="en-US" b="1" dirty="0">
                <a:solidFill>
                  <a:srgbClr val="FF0000"/>
                </a:solidFill>
              </a:rPr>
              <a:t>= 100 N</a:t>
            </a:r>
            <a:endParaRPr lang="en-US" b="1" dirty="0">
              <a:solidFill>
                <a:prstClr val="black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9C7BEA5-6521-4FA0-9EAD-EE9E80075C7C}"/>
              </a:ext>
            </a:extLst>
          </p:cNvPr>
          <p:cNvCxnSpPr/>
          <p:nvPr/>
        </p:nvCxnSpPr>
        <p:spPr>
          <a:xfrm flipV="1">
            <a:off x="4334418" y="4535183"/>
            <a:ext cx="0" cy="8265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E5B0674-FD13-48E1-AD78-8FE486149DD7}"/>
              </a:ext>
            </a:extLst>
          </p:cNvPr>
          <p:cNvCxnSpPr/>
          <p:nvPr/>
        </p:nvCxnSpPr>
        <p:spPr>
          <a:xfrm flipV="1">
            <a:off x="2821126" y="4113730"/>
            <a:ext cx="106278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6B0373B-8F44-474D-92FF-525E31D65791}"/>
              </a:ext>
            </a:extLst>
          </p:cNvPr>
          <p:cNvCxnSpPr/>
          <p:nvPr/>
        </p:nvCxnSpPr>
        <p:spPr>
          <a:xfrm flipV="1">
            <a:off x="4272774" y="2657518"/>
            <a:ext cx="106278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7B388F4-9388-4A59-AD1D-1DABED9CD5B8}"/>
              </a:ext>
            </a:extLst>
          </p:cNvPr>
          <p:cNvCxnSpPr/>
          <p:nvPr/>
        </p:nvCxnSpPr>
        <p:spPr>
          <a:xfrm flipV="1">
            <a:off x="1758345" y="5122644"/>
            <a:ext cx="106278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48AF418-726F-4149-A0F3-66EA9C20F939}"/>
              </a:ext>
            </a:extLst>
          </p:cNvPr>
          <p:cNvCxnSpPr/>
          <p:nvPr/>
        </p:nvCxnSpPr>
        <p:spPr>
          <a:xfrm flipV="1">
            <a:off x="2289734" y="2657518"/>
            <a:ext cx="2360190" cy="24651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02BD9EC-0BE7-47BD-96D9-29555DF06AC2}"/>
              </a:ext>
            </a:extLst>
          </p:cNvPr>
          <p:cNvCxnSpPr/>
          <p:nvPr/>
        </p:nvCxnSpPr>
        <p:spPr>
          <a:xfrm>
            <a:off x="4342110" y="4915458"/>
            <a:ext cx="396240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28D28D8C-DF7C-422E-A83A-1620C12DC814}"/>
              </a:ext>
            </a:extLst>
          </p:cNvPr>
          <p:cNvSpPr/>
          <p:nvPr/>
        </p:nvSpPr>
        <p:spPr>
          <a:xfrm>
            <a:off x="5954763" y="4769479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0070C0"/>
                </a:solidFill>
                <a:latin typeface="Calibri"/>
              </a:rPr>
              <a:t>8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m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517DC2B-7DF9-405A-A3EC-80AEACC59859}"/>
              </a:ext>
            </a:extLst>
          </p:cNvPr>
          <p:cNvSpPr/>
          <p:nvPr/>
        </p:nvSpPr>
        <p:spPr>
          <a:xfrm>
            <a:off x="2411498" y="4467612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0070C0"/>
                </a:solidFill>
                <a:latin typeface="Calibri"/>
              </a:rPr>
              <a:t>3 m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37E121D-1F4C-4C7E-8112-B961FEB38F76}"/>
              </a:ext>
            </a:extLst>
          </p:cNvPr>
          <p:cNvSpPr/>
          <p:nvPr/>
        </p:nvSpPr>
        <p:spPr>
          <a:xfrm>
            <a:off x="3543257" y="3332326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0070C0"/>
                </a:solidFill>
                <a:latin typeface="Calibri"/>
              </a:rPr>
              <a:t>6 m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Cube 1">
            <a:extLst>
              <a:ext uri="{FF2B5EF4-FFF2-40B4-BE49-F238E27FC236}">
                <a16:creationId xmlns:a16="http://schemas.microsoft.com/office/drawing/2014/main" id="{374C1778-BD1D-4009-8D2D-21B1B2C67BF6}"/>
              </a:ext>
            </a:extLst>
          </p:cNvPr>
          <p:cNvSpPr/>
          <p:nvPr/>
        </p:nvSpPr>
        <p:spPr>
          <a:xfrm>
            <a:off x="4324144" y="4051443"/>
            <a:ext cx="4114800" cy="381000"/>
          </a:xfrm>
          <a:prstGeom prst="cube">
            <a:avLst>
              <a:gd name="adj" fmla="val 42143"/>
            </a:avLst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9E34980-F2E4-4284-BCB7-D4201365CC7F}"/>
              </a:ext>
            </a:extLst>
          </p:cNvPr>
          <p:cNvCxnSpPr/>
          <p:nvPr/>
        </p:nvCxnSpPr>
        <p:spPr>
          <a:xfrm flipV="1">
            <a:off x="8325058" y="3194726"/>
            <a:ext cx="0" cy="95833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1B89FC5-427A-44F6-B81B-8CDE4ECFE1AA}"/>
              </a:ext>
            </a:extLst>
          </p:cNvPr>
          <p:cNvCxnSpPr>
            <a:cxnSpLocks/>
          </p:cNvCxnSpPr>
          <p:nvPr/>
        </p:nvCxnSpPr>
        <p:spPr>
          <a:xfrm flipV="1">
            <a:off x="3352516" y="3582575"/>
            <a:ext cx="0" cy="140325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91D8186-E783-4AB0-AF90-232221ECF965}"/>
              </a:ext>
            </a:extLst>
          </p:cNvPr>
          <p:cNvCxnSpPr/>
          <p:nvPr/>
        </p:nvCxnSpPr>
        <p:spPr>
          <a:xfrm flipV="1">
            <a:off x="8311796" y="4467612"/>
            <a:ext cx="0" cy="8265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6ED17FF-55CD-4E1A-B5EC-53E80B53D3E1}"/>
              </a:ext>
            </a:extLst>
          </p:cNvPr>
          <p:cNvGrpSpPr/>
          <p:nvPr/>
        </p:nvGrpSpPr>
        <p:grpSpPr>
          <a:xfrm>
            <a:off x="4240578" y="2982541"/>
            <a:ext cx="1252039" cy="1141134"/>
            <a:chOff x="5052237" y="3198298"/>
            <a:chExt cx="1252039" cy="1141134"/>
          </a:xfrm>
        </p:grpSpPr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27344886-C845-4489-A98E-5CDA7902FD98}"/>
                </a:ext>
              </a:extLst>
            </p:cNvPr>
            <p:cNvCxnSpPr/>
            <p:nvPr/>
          </p:nvCxnSpPr>
          <p:spPr>
            <a:xfrm>
              <a:off x="5052237" y="4339432"/>
              <a:ext cx="9144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1F6910DD-8AB4-4ACF-9D5A-7A97174CEA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52237" y="3645078"/>
              <a:ext cx="675788" cy="69435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41672B86-18DB-496B-80D9-F48C7B86436B}"/>
                </a:ext>
              </a:extLst>
            </p:cNvPr>
            <p:cNvCxnSpPr/>
            <p:nvPr/>
          </p:nvCxnSpPr>
          <p:spPr>
            <a:xfrm flipV="1">
              <a:off x="5063123" y="3501232"/>
              <a:ext cx="0" cy="8382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3D01114-69BF-4A7D-816D-E6CE67FC1396}"/>
                </a:ext>
              </a:extLst>
            </p:cNvPr>
            <p:cNvSpPr txBox="1"/>
            <p:nvPr/>
          </p:nvSpPr>
          <p:spPr>
            <a:xfrm>
              <a:off x="5992972" y="3889650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X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5997007-2170-4283-8818-D4107D2E0580}"/>
                </a:ext>
              </a:extLst>
            </p:cNvPr>
            <p:cNvSpPr txBox="1"/>
            <p:nvPr/>
          </p:nvSpPr>
          <p:spPr>
            <a:xfrm>
              <a:off x="5696995" y="3321749"/>
              <a:ext cx="304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Y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5E57C96-8BFB-42B6-B943-15484917B193}"/>
                </a:ext>
              </a:extLst>
            </p:cNvPr>
            <p:cNvSpPr txBox="1"/>
            <p:nvPr/>
          </p:nvSpPr>
          <p:spPr>
            <a:xfrm>
              <a:off x="5110365" y="3198298"/>
              <a:ext cx="2952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Z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329F0CCA-A8FC-42FF-AE93-84714B47BCA0}"/>
              </a:ext>
            </a:extLst>
          </p:cNvPr>
          <p:cNvSpPr txBox="1"/>
          <p:nvPr/>
        </p:nvSpPr>
        <p:spPr>
          <a:xfrm>
            <a:off x="8468443" y="424194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ACA2A0E-04BE-41D4-97EA-D83F28E667A9}"/>
              </a:ext>
            </a:extLst>
          </p:cNvPr>
          <p:cNvSpPr txBox="1"/>
          <p:nvPr/>
        </p:nvSpPr>
        <p:spPr>
          <a:xfrm>
            <a:off x="6063828" y="211107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EEAF1E1-519E-41AF-9D3B-83DAB091C226}"/>
              </a:ext>
            </a:extLst>
          </p:cNvPr>
          <p:cNvSpPr txBox="1"/>
          <p:nvPr/>
        </p:nvSpPr>
        <p:spPr>
          <a:xfrm>
            <a:off x="3193658" y="530561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0B393EA-DD52-4AB0-B9F6-75D5F1D3A7D2}"/>
              </a:ext>
            </a:extLst>
          </p:cNvPr>
          <p:cNvSpPr txBox="1"/>
          <p:nvPr/>
        </p:nvSpPr>
        <p:spPr>
          <a:xfrm>
            <a:off x="3883906" y="4113729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24497384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sweetclipart.com/multisite/sweetclipart/files/refrigerator_outlin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1" y="914400"/>
            <a:ext cx="2543175" cy="4933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val 1"/>
          <p:cNvSpPr/>
          <p:nvPr/>
        </p:nvSpPr>
        <p:spPr>
          <a:xfrm>
            <a:off x="6148387" y="3449990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3581400" y="4038600"/>
            <a:ext cx="13716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897698" y="3048000"/>
            <a:ext cx="655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COM</a:t>
            </a:r>
          </a:p>
        </p:txBody>
      </p:sp>
      <p:sp>
        <p:nvSpPr>
          <p:cNvPr id="7" name="Rectangle 6"/>
          <p:cNvSpPr/>
          <p:nvPr/>
        </p:nvSpPr>
        <p:spPr>
          <a:xfrm>
            <a:off x="3608456" y="3603172"/>
            <a:ext cx="7349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50 lbs</a:t>
            </a:r>
          </a:p>
        </p:txBody>
      </p:sp>
      <p:sp>
        <p:nvSpPr>
          <p:cNvPr id="6" name="Rectangle 5"/>
          <p:cNvSpPr/>
          <p:nvPr/>
        </p:nvSpPr>
        <p:spPr>
          <a:xfrm>
            <a:off x="2460168" y="5845628"/>
            <a:ext cx="7620000" cy="9906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Frame 8"/>
          <p:cNvSpPr/>
          <p:nvPr/>
        </p:nvSpPr>
        <p:spPr>
          <a:xfrm>
            <a:off x="2590801" y="-304800"/>
            <a:ext cx="6958453" cy="7280297"/>
          </a:xfrm>
          <a:prstGeom prst="frame">
            <a:avLst>
              <a:gd name="adj1" fmla="val 11401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 flipH="1">
            <a:off x="7620000" y="3592286"/>
            <a:ext cx="60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 flipV="1">
            <a:off x="7918660" y="3592287"/>
            <a:ext cx="6140" cy="22533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4953001" y="6019800"/>
            <a:ext cx="254317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953001" y="5848350"/>
            <a:ext cx="1" cy="3238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667631" y="4550620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 ft</a:t>
            </a:r>
          </a:p>
        </p:txBody>
      </p:sp>
      <p:cxnSp>
        <p:nvCxnSpPr>
          <p:cNvPr id="22" name="Straight Connector 21"/>
          <p:cNvCxnSpPr/>
          <p:nvPr/>
        </p:nvCxnSpPr>
        <p:spPr>
          <a:xfrm flipV="1">
            <a:off x="4419600" y="4038600"/>
            <a:ext cx="0" cy="17961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158343" y="4703020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 ft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7500259" y="5856516"/>
            <a:ext cx="1" cy="3238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6217787" y="3682868"/>
            <a:ext cx="0" cy="24974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321240" y="5857294"/>
            <a:ext cx="676788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1.5 ft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498772" y="5867400"/>
            <a:ext cx="676788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1.5 ft</a:t>
            </a:r>
          </a:p>
        </p:txBody>
      </p:sp>
    </p:spTree>
    <p:extLst>
      <p:ext uri="{BB962C8B-B14F-4D97-AF65-F5344CB8AC3E}">
        <p14:creationId xmlns:p14="http://schemas.microsoft.com/office/powerpoint/2010/main" val="40403980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Image result for circular space station">
            <a:extLst>
              <a:ext uri="{FF2B5EF4-FFF2-40B4-BE49-F238E27FC236}">
                <a16:creationId xmlns:a16="http://schemas.microsoft.com/office/drawing/2014/main" id="{8AEB862D-D63A-4878-91C8-D5A654A0FF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901" y="1710815"/>
            <a:ext cx="5396878" cy="3035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Donut 1">
            <a:extLst>
              <a:ext uri="{FF2B5EF4-FFF2-40B4-BE49-F238E27FC236}">
                <a16:creationId xmlns:a16="http://schemas.microsoft.com/office/drawing/2014/main" id="{588C4CF3-8B85-42BB-9A1D-E90A5D686546}"/>
              </a:ext>
            </a:extLst>
          </p:cNvPr>
          <p:cNvSpPr/>
          <p:nvPr/>
        </p:nvSpPr>
        <p:spPr>
          <a:xfrm>
            <a:off x="7211505" y="1545996"/>
            <a:ext cx="3657600" cy="3723587"/>
          </a:xfrm>
          <a:prstGeom prst="donut">
            <a:avLst>
              <a:gd name="adj" fmla="val 5095"/>
            </a:avLst>
          </a:prstGeom>
          <a:solidFill>
            <a:srgbClr val="A5A5A5"/>
          </a:solidFill>
          <a:ln w="12700" cap="flat" cmpd="sng" algn="ctr">
            <a:solidFill>
              <a:srgbClr val="A5A5A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9EB7C4D-2D83-4885-96B0-2C5D016DE2D3}"/>
              </a:ext>
            </a:extLst>
          </p:cNvPr>
          <p:cNvCxnSpPr/>
          <p:nvPr/>
        </p:nvCxnSpPr>
        <p:spPr>
          <a:xfrm flipH="1">
            <a:off x="7211505" y="3418011"/>
            <a:ext cx="27707" cy="1022967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9827159-1BAE-44EE-8932-7F90D010C9E5}"/>
              </a:ext>
            </a:extLst>
          </p:cNvPr>
          <p:cNvSpPr txBox="1"/>
          <p:nvPr/>
        </p:nvSpPr>
        <p:spPr>
          <a:xfrm>
            <a:off x="6716264" y="4440978"/>
            <a:ext cx="1015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F</a:t>
            </a:r>
            <a:r>
              <a:rPr kumimoji="0" lang="en-US" sz="1800" b="1" i="0" u="none" strike="noStrike" kern="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thruster</a:t>
            </a:r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4D192911-B0FE-43D7-8870-EDF8BA6D528A}"/>
              </a:ext>
            </a:extLst>
          </p:cNvPr>
          <p:cNvSpPr/>
          <p:nvPr/>
        </p:nvSpPr>
        <p:spPr>
          <a:xfrm flipH="1" flipV="1">
            <a:off x="7682558" y="2046411"/>
            <a:ext cx="2743200" cy="2743200"/>
          </a:xfrm>
          <a:prstGeom prst="arc">
            <a:avLst>
              <a:gd name="adj1" fmla="val 16323428"/>
              <a:gd name="adj2" fmla="val 4176077"/>
            </a:avLst>
          </a:prstGeom>
          <a:noFill/>
          <a:ln w="28575" cap="flat" cmpd="sng" algn="ctr">
            <a:solidFill>
              <a:srgbClr val="5B9BD5"/>
            </a:solidFill>
            <a:prstDash val="solid"/>
            <a:miter lim="800000"/>
            <a:headEnd type="arrow" w="med" len="med"/>
            <a:tailEnd type="none" w="med" len="me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0BC7635-8877-4EA8-99FE-9D7353EE45DE}"/>
              </a:ext>
            </a:extLst>
          </p:cNvPr>
          <p:cNvCxnSpPr/>
          <p:nvPr/>
        </p:nvCxnSpPr>
        <p:spPr>
          <a:xfrm flipH="1" flipV="1">
            <a:off x="10869105" y="2170546"/>
            <a:ext cx="0" cy="1316738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264C437-2EE8-48EB-8E9B-016817BB616F}"/>
              </a:ext>
            </a:extLst>
          </p:cNvPr>
          <p:cNvSpPr txBox="1"/>
          <p:nvPr/>
        </p:nvSpPr>
        <p:spPr>
          <a:xfrm>
            <a:off x="10546322" y="1665091"/>
            <a:ext cx="1015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F</a:t>
            </a:r>
            <a:r>
              <a:rPr kumimoji="0" lang="en-US" sz="1800" b="1" i="0" u="none" strike="noStrike" kern="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thruster</a:t>
            </a:r>
          </a:p>
        </p:txBody>
      </p:sp>
    </p:spTree>
    <p:extLst>
      <p:ext uri="{BB962C8B-B14F-4D97-AF65-F5344CB8AC3E}">
        <p14:creationId xmlns:p14="http://schemas.microsoft.com/office/powerpoint/2010/main" val="15432691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C918661F-81FB-4EE4-AA66-DADADA2EC7F1}"/>
              </a:ext>
            </a:extLst>
          </p:cNvPr>
          <p:cNvCxnSpPr>
            <a:cxnSpLocks/>
          </p:cNvCxnSpPr>
          <p:nvPr/>
        </p:nvCxnSpPr>
        <p:spPr>
          <a:xfrm>
            <a:off x="6768175" y="3301088"/>
            <a:ext cx="94771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1AFCB75C-F9D7-45F0-95F1-3D7203341C42}"/>
              </a:ext>
            </a:extLst>
          </p:cNvPr>
          <p:cNvCxnSpPr/>
          <p:nvPr/>
        </p:nvCxnSpPr>
        <p:spPr>
          <a:xfrm flipH="1">
            <a:off x="2631654" y="3290815"/>
            <a:ext cx="1099815" cy="11639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AC6DA24-99F6-4B80-964B-AC94C5FC9D41}"/>
              </a:ext>
            </a:extLst>
          </p:cNvPr>
          <p:cNvCxnSpPr>
            <a:cxnSpLocks/>
          </p:cNvCxnSpPr>
          <p:nvPr/>
        </p:nvCxnSpPr>
        <p:spPr>
          <a:xfrm flipV="1">
            <a:off x="3719514" y="1541124"/>
            <a:ext cx="0" cy="17496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57B2D52-48A0-401F-8570-D97C107AC523}"/>
              </a:ext>
            </a:extLst>
          </p:cNvPr>
          <p:cNvSpPr txBox="1"/>
          <p:nvPr/>
        </p:nvSpPr>
        <p:spPr>
          <a:xfrm>
            <a:off x="7793627" y="3059668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x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F03A02-2106-4CF5-9BB3-E3B1B8918441}"/>
              </a:ext>
            </a:extLst>
          </p:cNvPr>
          <p:cNvSpPr txBox="1"/>
          <p:nvPr/>
        </p:nvSpPr>
        <p:spPr>
          <a:xfrm>
            <a:off x="2344729" y="4477357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z</a:t>
            </a:r>
          </a:p>
        </p:txBody>
      </p:sp>
      <p:sp>
        <p:nvSpPr>
          <p:cNvPr id="9" name="Can 1">
            <a:extLst>
              <a:ext uri="{FF2B5EF4-FFF2-40B4-BE49-F238E27FC236}">
                <a16:creationId xmlns:a16="http://schemas.microsoft.com/office/drawing/2014/main" id="{F16CCB07-C84F-493E-97E1-CF6A6CE3CA10}"/>
              </a:ext>
            </a:extLst>
          </p:cNvPr>
          <p:cNvSpPr/>
          <p:nvPr/>
        </p:nvSpPr>
        <p:spPr>
          <a:xfrm rot="5400000">
            <a:off x="5163913" y="1698075"/>
            <a:ext cx="161329" cy="3185477"/>
          </a:xfrm>
          <a:prstGeom prst="can">
            <a:avLst>
              <a:gd name="adj" fmla="val 42857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Can 1">
            <a:extLst>
              <a:ext uri="{FF2B5EF4-FFF2-40B4-BE49-F238E27FC236}">
                <a16:creationId xmlns:a16="http://schemas.microsoft.com/office/drawing/2014/main" id="{CD00AD4E-53C0-4126-92C1-69C7791986D2}"/>
              </a:ext>
            </a:extLst>
          </p:cNvPr>
          <p:cNvSpPr/>
          <p:nvPr/>
        </p:nvSpPr>
        <p:spPr>
          <a:xfrm rot="13319319">
            <a:off x="6027764" y="2957124"/>
            <a:ext cx="212121" cy="2262690"/>
          </a:xfrm>
          <a:prstGeom prst="can">
            <a:avLst>
              <a:gd name="adj" fmla="val 42857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53B3B92-05E2-4A2E-89C2-8BFC3E234656}"/>
              </a:ext>
            </a:extLst>
          </p:cNvPr>
          <p:cNvSpPr txBox="1"/>
          <p:nvPr/>
        </p:nvSpPr>
        <p:spPr>
          <a:xfrm>
            <a:off x="3577488" y="1058399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y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9861BC7-D992-472F-A1AE-F542D1AD4A1D}"/>
              </a:ext>
            </a:extLst>
          </p:cNvPr>
          <p:cNvCxnSpPr>
            <a:cxnSpLocks/>
          </p:cNvCxnSpPr>
          <p:nvPr/>
        </p:nvCxnSpPr>
        <p:spPr>
          <a:xfrm flipH="1">
            <a:off x="3703209" y="3290814"/>
            <a:ext cx="349897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1454853-4BF7-4B77-94B6-561AFF6E6D8E}"/>
              </a:ext>
            </a:extLst>
          </p:cNvPr>
          <p:cNvCxnSpPr>
            <a:cxnSpLocks/>
          </p:cNvCxnSpPr>
          <p:nvPr/>
        </p:nvCxnSpPr>
        <p:spPr>
          <a:xfrm flipV="1">
            <a:off x="6837316" y="1915139"/>
            <a:ext cx="0" cy="12005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7AAAFAC-4125-4FAA-83D6-770B758004D7}"/>
              </a:ext>
            </a:extLst>
          </p:cNvPr>
          <p:cNvCxnSpPr>
            <a:cxnSpLocks/>
          </p:cNvCxnSpPr>
          <p:nvPr/>
        </p:nvCxnSpPr>
        <p:spPr>
          <a:xfrm>
            <a:off x="3719514" y="2352175"/>
            <a:ext cx="31178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9752A7F-114C-4787-97F9-33A055B24F22}"/>
              </a:ext>
            </a:extLst>
          </p:cNvPr>
          <p:cNvSpPr txBox="1"/>
          <p:nvPr/>
        </p:nvSpPr>
        <p:spPr>
          <a:xfrm>
            <a:off x="5013326" y="2161568"/>
            <a:ext cx="75373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30 cm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7E1016C-8DBC-4B0F-A788-248B4F770E6D}"/>
              </a:ext>
            </a:extLst>
          </p:cNvPr>
          <p:cNvSpPr txBox="1"/>
          <p:nvPr/>
        </p:nvSpPr>
        <p:spPr>
          <a:xfrm>
            <a:off x="4326781" y="4477357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60 N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CBC8938-569A-42FA-B490-11DA35D3CB81}"/>
              </a:ext>
            </a:extLst>
          </p:cNvPr>
          <p:cNvCxnSpPr>
            <a:cxnSpLocks/>
          </p:cNvCxnSpPr>
          <p:nvPr/>
        </p:nvCxnSpPr>
        <p:spPr>
          <a:xfrm flipV="1">
            <a:off x="4545850" y="2941226"/>
            <a:ext cx="893245" cy="892028"/>
          </a:xfrm>
          <a:prstGeom prst="line">
            <a:avLst/>
          </a:prstGeom>
          <a:ln>
            <a:solidFill>
              <a:srgbClr val="FF0000"/>
            </a:solidFill>
            <a:prstDash val="dash"/>
            <a:headEnd type="arrow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65A18C2-BEEB-4226-A89A-0C8397056088}"/>
              </a:ext>
            </a:extLst>
          </p:cNvPr>
          <p:cNvCxnSpPr>
            <a:cxnSpLocks/>
          </p:cNvCxnSpPr>
          <p:nvPr/>
        </p:nvCxnSpPr>
        <p:spPr>
          <a:xfrm flipH="1">
            <a:off x="5401594" y="2969231"/>
            <a:ext cx="37501" cy="1943528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1EDC7CC-80E8-4A9A-AD5A-B897570F2406}"/>
              </a:ext>
            </a:extLst>
          </p:cNvPr>
          <p:cNvSpPr txBox="1"/>
          <p:nvPr/>
        </p:nvSpPr>
        <p:spPr>
          <a:xfrm>
            <a:off x="4352924" y="2807281"/>
            <a:ext cx="1295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F</a:t>
            </a:r>
            <a:r>
              <a:rPr lang="en-US" b="1" baseline="-25000" dirty="0">
                <a:solidFill>
                  <a:srgbClr val="FF0000"/>
                </a:solidFill>
              </a:rPr>
              <a:t>z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61B1D92-7616-4C7C-BF98-74D95AE98779}"/>
              </a:ext>
            </a:extLst>
          </p:cNvPr>
          <p:cNvCxnSpPr>
            <a:cxnSpLocks/>
          </p:cNvCxnSpPr>
          <p:nvPr/>
        </p:nvCxnSpPr>
        <p:spPr>
          <a:xfrm flipH="1" flipV="1">
            <a:off x="4494914" y="3857530"/>
            <a:ext cx="905100" cy="103468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64EB5677-4118-4286-B036-1C49FAB1DF54}"/>
              </a:ext>
            </a:extLst>
          </p:cNvPr>
          <p:cNvSpPr txBox="1"/>
          <p:nvPr/>
        </p:nvSpPr>
        <p:spPr>
          <a:xfrm>
            <a:off x="5013326" y="3629183"/>
            <a:ext cx="1295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F</a:t>
            </a:r>
            <a:r>
              <a:rPr lang="en-US" b="1" baseline="-25000" dirty="0">
                <a:solidFill>
                  <a:srgbClr val="FF0000"/>
                </a:solidFill>
              </a:rPr>
              <a:t>y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7" name="Arc 36">
            <a:extLst>
              <a:ext uri="{FF2B5EF4-FFF2-40B4-BE49-F238E27FC236}">
                <a16:creationId xmlns:a16="http://schemas.microsoft.com/office/drawing/2014/main" id="{1468A3E7-4099-47E5-BF26-47CB16CD1753}"/>
              </a:ext>
            </a:extLst>
          </p:cNvPr>
          <p:cNvSpPr/>
          <p:nvPr/>
        </p:nvSpPr>
        <p:spPr>
          <a:xfrm>
            <a:off x="4875414" y="3986178"/>
            <a:ext cx="1433309" cy="2286000"/>
          </a:xfrm>
          <a:prstGeom prst="arc">
            <a:avLst>
              <a:gd name="adj1" fmla="val 13786381"/>
              <a:gd name="adj2" fmla="val 1570828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53DE663-7D68-41EA-AFBD-251DB47D0F0E}"/>
              </a:ext>
            </a:extLst>
          </p:cNvPr>
          <p:cNvSpPr txBox="1"/>
          <p:nvPr/>
        </p:nvSpPr>
        <p:spPr>
          <a:xfrm>
            <a:off x="4881212" y="3833254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4F81BD"/>
                </a:solidFill>
                <a:latin typeface="Calibri"/>
              </a:rPr>
              <a:t>40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D237676-94E8-4F26-80C5-1939A6264100}"/>
              </a:ext>
            </a:extLst>
          </p:cNvPr>
          <p:cNvSpPr txBox="1"/>
          <p:nvPr/>
        </p:nvSpPr>
        <p:spPr>
          <a:xfrm>
            <a:off x="3263161" y="3059668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2A827C12-5855-4AC2-AB1B-89618D345AEA}"/>
              </a:ext>
            </a:extLst>
          </p:cNvPr>
          <p:cNvCxnSpPr>
            <a:cxnSpLocks/>
          </p:cNvCxnSpPr>
          <p:nvPr/>
        </p:nvCxnSpPr>
        <p:spPr>
          <a:xfrm>
            <a:off x="5680279" y="4934816"/>
            <a:ext cx="9054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454B2751-701C-4DE8-935C-EA5C9F873E64}"/>
              </a:ext>
            </a:extLst>
          </p:cNvPr>
          <p:cNvCxnSpPr>
            <a:cxnSpLocks/>
          </p:cNvCxnSpPr>
          <p:nvPr/>
        </p:nvCxnSpPr>
        <p:spPr>
          <a:xfrm flipV="1">
            <a:off x="6030539" y="3311362"/>
            <a:ext cx="1379315" cy="16192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AEEC070E-D125-4600-BF74-368C9DDE64D2}"/>
              </a:ext>
            </a:extLst>
          </p:cNvPr>
          <p:cNvSpPr txBox="1"/>
          <p:nvPr/>
        </p:nvSpPr>
        <p:spPr>
          <a:xfrm>
            <a:off x="6500591" y="3979330"/>
            <a:ext cx="75373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4F81BD"/>
                </a:solidFill>
                <a:latin typeface="Calibri"/>
              </a:rPr>
              <a:t>25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cm</a:t>
            </a:r>
          </a:p>
        </p:txBody>
      </p:sp>
    </p:spTree>
    <p:extLst>
      <p:ext uri="{BB962C8B-B14F-4D97-AF65-F5344CB8AC3E}">
        <p14:creationId xmlns:p14="http://schemas.microsoft.com/office/powerpoint/2010/main" val="3906664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8501742" y="985160"/>
            <a:ext cx="228600" cy="1714500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6019800" y="3619500"/>
            <a:ext cx="228600" cy="1104900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505450" y="4022272"/>
            <a:ext cx="1257300" cy="118654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50 kg</a:t>
            </a:r>
          </a:p>
        </p:txBody>
      </p:sp>
      <p:cxnSp>
        <p:nvCxnSpPr>
          <p:cNvPr id="6" name="Straight Connector 5"/>
          <p:cNvCxnSpPr>
            <a:stCxn id="3" idx="4"/>
            <a:endCxn id="4" idx="0"/>
          </p:cNvCxnSpPr>
          <p:nvPr/>
        </p:nvCxnSpPr>
        <p:spPr>
          <a:xfrm flipV="1">
            <a:off x="6134100" y="2438400"/>
            <a:ext cx="2476500" cy="14478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 flipV="1">
            <a:off x="3657600" y="2427514"/>
            <a:ext cx="2476500" cy="14478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endCxn id="4" idx="6"/>
          </p:cNvCxnSpPr>
          <p:nvPr/>
        </p:nvCxnSpPr>
        <p:spPr>
          <a:xfrm flipV="1">
            <a:off x="8763000" y="2590800"/>
            <a:ext cx="0" cy="128451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3543300" y="843642"/>
            <a:ext cx="228600" cy="1714500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3614058" y="2390502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val 2"/>
          <p:cNvSpPr/>
          <p:nvPr/>
        </p:nvSpPr>
        <p:spPr>
          <a:xfrm>
            <a:off x="5981700" y="3581400"/>
            <a:ext cx="304800" cy="3048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6096000" y="3696790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8458200" y="2438400"/>
            <a:ext cx="304800" cy="3048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8573588" y="2553788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524000" y="653146"/>
            <a:ext cx="9144000" cy="16002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 flipV="1">
            <a:off x="3657600" y="1700892"/>
            <a:ext cx="2178" cy="432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8619308" y="1698172"/>
            <a:ext cx="2178" cy="432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3657600" y="1914528"/>
            <a:ext cx="4953000" cy="27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852985" y="1732976"/>
            <a:ext cx="486030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3m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3007179" y="2438401"/>
            <a:ext cx="462099" cy="13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3007178" y="3742510"/>
            <a:ext cx="27078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 flipV="1">
            <a:off x="3233059" y="2447112"/>
            <a:ext cx="5168" cy="12953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084486" y="2983468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8752114" y="3967842"/>
            <a:ext cx="0" cy="70212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8610600" y="4724400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</a:t>
            </a:r>
          </a:p>
        </p:txBody>
      </p:sp>
      <p:sp>
        <p:nvSpPr>
          <p:cNvPr id="41" name="Frame 40"/>
          <p:cNvSpPr/>
          <p:nvPr/>
        </p:nvSpPr>
        <p:spPr>
          <a:xfrm>
            <a:off x="1981200" y="533400"/>
            <a:ext cx="8001000" cy="6019800"/>
          </a:xfrm>
          <a:prstGeom prst="frame">
            <a:avLst>
              <a:gd name="adj1" fmla="val 11843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025629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/>
          <p:cNvCxnSpPr/>
          <p:nvPr/>
        </p:nvCxnSpPr>
        <p:spPr>
          <a:xfrm>
            <a:off x="6050410" y="5201807"/>
            <a:ext cx="3276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4963887" y="5201808"/>
            <a:ext cx="1099815" cy="11639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Can 1"/>
          <p:cNvSpPr/>
          <p:nvPr/>
        </p:nvSpPr>
        <p:spPr>
          <a:xfrm>
            <a:off x="5736772" y="1197428"/>
            <a:ext cx="609600" cy="4114800"/>
          </a:xfrm>
          <a:prstGeom prst="can">
            <a:avLst>
              <a:gd name="adj" fmla="val 42857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Cube 2"/>
          <p:cNvSpPr/>
          <p:nvPr/>
        </p:nvSpPr>
        <p:spPr>
          <a:xfrm>
            <a:off x="4191000" y="1143000"/>
            <a:ext cx="2438400" cy="1828800"/>
          </a:xfrm>
          <a:prstGeom prst="cube">
            <a:avLst>
              <a:gd name="adj" fmla="val 89835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736772" y="1197429"/>
            <a:ext cx="609600" cy="272143"/>
          </a:xfrm>
          <a:prstGeom prst="ellipse">
            <a:avLst/>
          </a:prstGeom>
          <a:noFill/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6052815" y="762001"/>
            <a:ext cx="0" cy="5714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9393348" y="5017141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x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897141" y="15240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y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676962" y="6388350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z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6041573" y="1333499"/>
            <a:ext cx="11243" cy="3868308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5769429" y="5181600"/>
            <a:ext cx="271785" cy="33706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6063701" y="5192486"/>
            <a:ext cx="7181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8001000" y="5181601"/>
            <a:ext cx="838201" cy="1012373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8011306" y="5600894"/>
            <a:ext cx="679994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27.5 in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 flipH="1">
            <a:off x="5105978" y="6193972"/>
            <a:ext cx="2873251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302831" y="6050620"/>
            <a:ext cx="543739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35 in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9" name="Straight Connector 28"/>
          <p:cNvCxnSpPr/>
          <p:nvPr/>
        </p:nvCxnSpPr>
        <p:spPr>
          <a:xfrm flipH="1" flipV="1">
            <a:off x="4588749" y="2895599"/>
            <a:ext cx="3412250" cy="3308909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2971800" y="2819400"/>
            <a:ext cx="95522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4596492" y="1328058"/>
            <a:ext cx="95522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3449411" y="1328058"/>
            <a:ext cx="1656566" cy="14913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892006" y="1902024"/>
            <a:ext cx="679994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32.5 in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44" name="Straight Connector 43"/>
          <p:cNvCxnSpPr/>
          <p:nvPr/>
        </p:nvCxnSpPr>
        <p:spPr>
          <a:xfrm flipH="1">
            <a:off x="6542314" y="1338944"/>
            <a:ext cx="95522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 flipV="1">
            <a:off x="7019926" y="1338945"/>
            <a:ext cx="1" cy="38426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6749692" y="3121224"/>
            <a:ext cx="543739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40 in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4588749" y="2895600"/>
            <a:ext cx="1308392" cy="129034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4277695" y="3790176"/>
            <a:ext cx="1086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P=800 lbs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5769428" y="4921124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39555463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525486" y="3778579"/>
            <a:ext cx="6923314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Rounded Rectangle 1"/>
          <p:cNvSpPr/>
          <p:nvPr/>
        </p:nvSpPr>
        <p:spPr>
          <a:xfrm rot="16200000">
            <a:off x="1457129" y="4855645"/>
            <a:ext cx="2480709" cy="304804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2656114" y="3892732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Rounded Rectangle 4"/>
          <p:cNvSpPr/>
          <p:nvPr/>
        </p:nvSpPr>
        <p:spPr>
          <a:xfrm rot="5400000">
            <a:off x="3555067" y="4947912"/>
            <a:ext cx="2186266" cy="304800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24000" y="4953000"/>
            <a:ext cx="3962400" cy="16002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Frame 7"/>
          <p:cNvSpPr/>
          <p:nvPr/>
        </p:nvSpPr>
        <p:spPr>
          <a:xfrm>
            <a:off x="1600200" y="76200"/>
            <a:ext cx="8915400" cy="6019800"/>
          </a:xfrm>
          <a:prstGeom prst="frame">
            <a:avLst>
              <a:gd name="adj1" fmla="val 11843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8991600" y="2374322"/>
            <a:ext cx="0" cy="139337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415941" y="2004989"/>
            <a:ext cx="1178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 = 150 lbs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366628" y="339836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191000" y="339712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2710544" y="2983470"/>
            <a:ext cx="0" cy="685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648200" y="2971800"/>
            <a:ext cx="0" cy="685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697482" y="3200400"/>
            <a:ext cx="62941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420826" y="3015344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 ft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705601" y="3004458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 ft</a:t>
            </a:r>
          </a:p>
        </p:txBody>
      </p:sp>
    </p:spTree>
    <p:extLst>
      <p:ext uri="{BB962C8B-B14F-4D97-AF65-F5344CB8AC3E}">
        <p14:creationId xmlns:p14="http://schemas.microsoft.com/office/powerpoint/2010/main" val="19018827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96244" y="3892879"/>
            <a:ext cx="228600" cy="1524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533900" y="3892879"/>
            <a:ext cx="228600" cy="1524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525486" y="3778579"/>
            <a:ext cx="6923314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24000" y="4953000"/>
            <a:ext cx="3962400" cy="16002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Frame 7"/>
          <p:cNvSpPr/>
          <p:nvPr/>
        </p:nvSpPr>
        <p:spPr>
          <a:xfrm>
            <a:off x="1600200" y="76200"/>
            <a:ext cx="8915400" cy="6019800"/>
          </a:xfrm>
          <a:prstGeom prst="frame">
            <a:avLst>
              <a:gd name="adj1" fmla="val 11843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8991600" y="2374322"/>
            <a:ext cx="0" cy="139337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415941" y="2004989"/>
            <a:ext cx="1178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 = 150 lbs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366628" y="339836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191000" y="339712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2710544" y="2983470"/>
            <a:ext cx="0" cy="685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648200" y="2971800"/>
            <a:ext cx="0" cy="685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697482" y="3200400"/>
            <a:ext cx="62941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420826" y="3015344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 ft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705601" y="3004458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 ft</a:t>
            </a:r>
          </a:p>
        </p:txBody>
      </p:sp>
    </p:spTree>
    <p:extLst>
      <p:ext uri="{BB962C8B-B14F-4D97-AF65-F5344CB8AC3E}">
        <p14:creationId xmlns:p14="http://schemas.microsoft.com/office/powerpoint/2010/main" val="42323416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 rot="16200000">
            <a:off x="4050008" y="4937023"/>
            <a:ext cx="865463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Rounded Rectangle 2"/>
          <p:cNvSpPr/>
          <p:nvPr/>
        </p:nvSpPr>
        <p:spPr>
          <a:xfrm rot="19262492">
            <a:off x="3864860" y="3355697"/>
            <a:ext cx="4479921" cy="304800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4437018" y="4774474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330337" y="3535351"/>
            <a:ext cx="176751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6019800" y="3489960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524000" y="5257800"/>
            <a:ext cx="9144000" cy="16002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Frame 11"/>
          <p:cNvSpPr/>
          <p:nvPr/>
        </p:nvSpPr>
        <p:spPr>
          <a:xfrm>
            <a:off x="1905000" y="685800"/>
            <a:ext cx="8001000" cy="6019800"/>
          </a:xfrm>
          <a:prstGeom prst="frame">
            <a:avLst>
              <a:gd name="adj1" fmla="val 11843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7726352" y="2168764"/>
            <a:ext cx="1" cy="164123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7680960" y="2155372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964351" y="3581400"/>
            <a:ext cx="15240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400 kg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648200" y="481226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091100" y="3593068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921502" y="198120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3548735" y="3526971"/>
            <a:ext cx="713016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298372" y="3342696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</a:t>
            </a:r>
          </a:p>
        </p:txBody>
      </p:sp>
      <p:cxnSp>
        <p:nvCxnSpPr>
          <p:cNvPr id="27" name="Straight Connector 26"/>
          <p:cNvCxnSpPr/>
          <p:nvPr/>
        </p:nvCxnSpPr>
        <p:spPr>
          <a:xfrm>
            <a:off x="3768104" y="4267200"/>
            <a:ext cx="499096" cy="4245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4017652" y="1823359"/>
            <a:ext cx="3254828" cy="26561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437018" y="3745468"/>
            <a:ext cx="4860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5m</a:t>
            </a:r>
          </a:p>
        </p:txBody>
      </p:sp>
      <p:cxnSp>
        <p:nvCxnSpPr>
          <p:cNvPr id="31" name="Straight Connector 30"/>
          <p:cNvCxnSpPr/>
          <p:nvPr/>
        </p:nvCxnSpPr>
        <p:spPr>
          <a:xfrm>
            <a:off x="5357418" y="2950030"/>
            <a:ext cx="499096" cy="4245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7022932" y="1611086"/>
            <a:ext cx="499096" cy="4245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219570" y="2351314"/>
            <a:ext cx="4860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5m</a:t>
            </a:r>
          </a:p>
        </p:txBody>
      </p:sp>
      <p:cxnSp>
        <p:nvCxnSpPr>
          <p:cNvPr id="38" name="Straight Connector 37"/>
          <p:cNvCxnSpPr/>
          <p:nvPr/>
        </p:nvCxnSpPr>
        <p:spPr>
          <a:xfrm>
            <a:off x="4604658" y="4822372"/>
            <a:ext cx="1676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Arc 38"/>
          <p:cNvSpPr/>
          <p:nvPr/>
        </p:nvSpPr>
        <p:spPr>
          <a:xfrm>
            <a:off x="3940628" y="4136572"/>
            <a:ext cx="1371600" cy="1371600"/>
          </a:xfrm>
          <a:prstGeom prst="arc">
            <a:avLst>
              <a:gd name="adj1" fmla="val 18902108"/>
              <a:gd name="adj2" fmla="val 2159829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366658" y="4420384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40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24632364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2">
            <a:extLst>
              <a:ext uri="{FF2B5EF4-FFF2-40B4-BE49-F238E27FC236}">
                <a16:creationId xmlns:a16="http://schemas.microsoft.com/office/drawing/2014/main" id="{A766B215-8935-44F0-A10A-6577AC8A7789}"/>
              </a:ext>
            </a:extLst>
          </p:cNvPr>
          <p:cNvSpPr/>
          <p:nvPr/>
        </p:nvSpPr>
        <p:spPr>
          <a:xfrm rot="18153206">
            <a:off x="3377295" y="3541964"/>
            <a:ext cx="4982287" cy="252261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2ABDA0F-7592-4FB7-A2F3-1A2F979F4DE7}"/>
              </a:ext>
            </a:extLst>
          </p:cNvPr>
          <p:cNvSpPr/>
          <p:nvPr/>
        </p:nvSpPr>
        <p:spPr>
          <a:xfrm>
            <a:off x="0" y="5794625"/>
            <a:ext cx="12192000" cy="106337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06CE865-5341-4B86-AD85-BF5AE1F7998A}"/>
              </a:ext>
            </a:extLst>
          </p:cNvPr>
          <p:cNvSpPr/>
          <p:nvPr/>
        </p:nvSpPr>
        <p:spPr>
          <a:xfrm>
            <a:off x="7284376" y="0"/>
            <a:ext cx="2344220" cy="57946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604CD85-04EF-4588-8CB5-04C425CC214A}"/>
              </a:ext>
            </a:extLst>
          </p:cNvPr>
          <p:cNvCxnSpPr>
            <a:cxnSpLocks/>
          </p:cNvCxnSpPr>
          <p:nvPr/>
        </p:nvCxnSpPr>
        <p:spPr>
          <a:xfrm>
            <a:off x="6456322" y="1500465"/>
            <a:ext cx="0" cy="130775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E3E89D6-FED2-4E7D-8ED3-E4885DE6B09C}"/>
              </a:ext>
            </a:extLst>
          </p:cNvPr>
          <p:cNvSpPr txBox="1"/>
          <p:nvPr/>
        </p:nvSpPr>
        <p:spPr>
          <a:xfrm>
            <a:off x="5817942" y="1022276"/>
            <a:ext cx="1276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FF0000"/>
                </a:solidFill>
                <a:latin typeface="Calibri"/>
              </a:rPr>
              <a:t>F</a:t>
            </a:r>
            <a:r>
              <a:rPr lang="en-US" baseline="-25000" dirty="0">
                <a:solidFill>
                  <a:srgbClr val="FF0000"/>
                </a:solidFill>
                <a:latin typeface="Calibri"/>
              </a:rPr>
              <a:t>L</a:t>
            </a:r>
            <a:r>
              <a:rPr lang="en-US" dirty="0">
                <a:solidFill>
                  <a:srgbClr val="FF0000"/>
                </a:solidFill>
                <a:latin typeface="Calibri"/>
              </a:rPr>
              <a:t> = 120 lbs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7B6256-7D23-4445-B669-5845163778FA}"/>
              </a:ext>
            </a:extLst>
          </p:cNvPr>
          <p:cNvSpPr txBox="1"/>
          <p:nvPr/>
        </p:nvSpPr>
        <p:spPr>
          <a:xfrm>
            <a:off x="5156834" y="2283647"/>
            <a:ext cx="1157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FF0000"/>
                </a:solidFill>
                <a:latin typeface="Calibri"/>
              </a:rPr>
              <a:t>F</a:t>
            </a:r>
            <a:r>
              <a:rPr lang="en-US" baseline="-25000" dirty="0">
                <a:solidFill>
                  <a:srgbClr val="FF0000"/>
                </a:solidFill>
                <a:latin typeface="Calibri"/>
              </a:rPr>
              <a:t>G</a:t>
            </a:r>
            <a:r>
              <a:rPr lang="en-US" dirty="0">
                <a:solidFill>
                  <a:srgbClr val="FF0000"/>
                </a:solidFill>
                <a:latin typeface="Calibri"/>
              </a:rPr>
              <a:t> = 50 lbs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976E277-F7A4-4655-853F-56AC30AB520C}"/>
              </a:ext>
            </a:extLst>
          </p:cNvPr>
          <p:cNvCxnSpPr>
            <a:cxnSpLocks/>
          </p:cNvCxnSpPr>
          <p:nvPr/>
        </p:nvCxnSpPr>
        <p:spPr>
          <a:xfrm>
            <a:off x="5817942" y="2892073"/>
            <a:ext cx="0" cy="84681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Arc 10">
            <a:extLst>
              <a:ext uri="{FF2B5EF4-FFF2-40B4-BE49-F238E27FC236}">
                <a16:creationId xmlns:a16="http://schemas.microsoft.com/office/drawing/2014/main" id="{9B0F4F4E-4C89-48BB-A165-11512B499D13}"/>
              </a:ext>
            </a:extLst>
          </p:cNvPr>
          <p:cNvSpPr/>
          <p:nvPr/>
        </p:nvSpPr>
        <p:spPr>
          <a:xfrm>
            <a:off x="3925363" y="5071886"/>
            <a:ext cx="1371600" cy="1371600"/>
          </a:xfrm>
          <a:prstGeom prst="arc">
            <a:avLst>
              <a:gd name="adj1" fmla="val 17824699"/>
              <a:gd name="adj2" fmla="val 2159829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FC81990-EDE6-45FB-9D7F-5926D9230EC2}"/>
              </a:ext>
            </a:extLst>
          </p:cNvPr>
          <p:cNvSpPr txBox="1"/>
          <p:nvPr/>
        </p:nvSpPr>
        <p:spPr>
          <a:xfrm>
            <a:off x="5214909" y="5172869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60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09020F6-ACE7-4074-BE71-6160CD1E6AA2}"/>
              </a:ext>
            </a:extLst>
          </p:cNvPr>
          <p:cNvCxnSpPr>
            <a:cxnSpLocks/>
          </p:cNvCxnSpPr>
          <p:nvPr/>
        </p:nvCxnSpPr>
        <p:spPr>
          <a:xfrm rot="16200000" flipH="1">
            <a:off x="3672855" y="4930079"/>
            <a:ext cx="505016" cy="817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8C34383-1E4B-49E3-BF08-471A409756D7}"/>
              </a:ext>
            </a:extLst>
          </p:cNvPr>
          <p:cNvCxnSpPr>
            <a:cxnSpLocks/>
          </p:cNvCxnSpPr>
          <p:nvPr/>
        </p:nvCxnSpPr>
        <p:spPr>
          <a:xfrm flipV="1">
            <a:off x="3925363" y="3428958"/>
            <a:ext cx="1285573" cy="19285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4012AE8-22BC-484C-BB0F-0237A05FB404}"/>
              </a:ext>
            </a:extLst>
          </p:cNvPr>
          <p:cNvCxnSpPr>
            <a:cxnSpLocks/>
          </p:cNvCxnSpPr>
          <p:nvPr/>
        </p:nvCxnSpPr>
        <p:spPr>
          <a:xfrm rot="16200000" flipH="1">
            <a:off x="4962401" y="2986493"/>
            <a:ext cx="505016" cy="817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DA07517-7AF4-46AD-98E8-126DA8639B39}"/>
              </a:ext>
            </a:extLst>
          </p:cNvPr>
          <p:cNvCxnSpPr>
            <a:cxnSpLocks/>
          </p:cNvCxnSpPr>
          <p:nvPr/>
        </p:nvCxnSpPr>
        <p:spPr>
          <a:xfrm>
            <a:off x="6611176" y="2890020"/>
            <a:ext cx="558979" cy="3548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5DEE3D1-3663-45D9-A115-0AD3E6DF6D92}"/>
              </a:ext>
            </a:extLst>
          </p:cNvPr>
          <p:cNvCxnSpPr>
            <a:cxnSpLocks/>
          </p:cNvCxnSpPr>
          <p:nvPr/>
        </p:nvCxnSpPr>
        <p:spPr>
          <a:xfrm rot="16200000" flipH="1">
            <a:off x="6170896" y="3696108"/>
            <a:ext cx="505016" cy="817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2F50D30-79DE-4242-8ED6-289326ED27C1}"/>
              </a:ext>
            </a:extLst>
          </p:cNvPr>
          <p:cNvCxnSpPr>
            <a:cxnSpLocks/>
          </p:cNvCxnSpPr>
          <p:nvPr/>
        </p:nvCxnSpPr>
        <p:spPr>
          <a:xfrm flipV="1">
            <a:off x="6344936" y="3142527"/>
            <a:ext cx="608502" cy="922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3A77AD0-B5D0-4C33-AA3B-F7671F0936F9}"/>
              </a:ext>
            </a:extLst>
          </p:cNvPr>
          <p:cNvSpPr txBox="1"/>
          <p:nvPr/>
        </p:nvSpPr>
        <p:spPr>
          <a:xfrm>
            <a:off x="6451506" y="3337998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 ft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8BB9300-A59E-452F-B99C-3489975EB60A}"/>
              </a:ext>
            </a:extLst>
          </p:cNvPr>
          <p:cNvSpPr txBox="1"/>
          <p:nvPr/>
        </p:nvSpPr>
        <p:spPr>
          <a:xfrm>
            <a:off x="4332479" y="4196980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4F81BD"/>
                </a:solidFill>
                <a:latin typeface="Calibri"/>
              </a:rPr>
              <a:t>4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ft</a:t>
            </a:r>
          </a:p>
        </p:txBody>
      </p:sp>
      <p:sp>
        <p:nvSpPr>
          <p:cNvPr id="29" name="Frame 28">
            <a:extLst>
              <a:ext uri="{FF2B5EF4-FFF2-40B4-BE49-F238E27FC236}">
                <a16:creationId xmlns:a16="http://schemas.microsoft.com/office/drawing/2014/main" id="{E92630B6-4620-4096-BB41-CC2A15E80DB7}"/>
              </a:ext>
            </a:extLst>
          </p:cNvPr>
          <p:cNvSpPr/>
          <p:nvPr/>
        </p:nvSpPr>
        <p:spPr>
          <a:xfrm>
            <a:off x="2209800" y="-164387"/>
            <a:ext cx="6502685" cy="7098587"/>
          </a:xfrm>
          <a:prstGeom prst="frame">
            <a:avLst>
              <a:gd name="adj1" fmla="val 11843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410812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7B601A2B-314C-4017-BB92-051D56F5C57D}"/>
              </a:ext>
            </a:extLst>
          </p:cNvPr>
          <p:cNvGrpSpPr/>
          <p:nvPr/>
        </p:nvGrpSpPr>
        <p:grpSpPr>
          <a:xfrm rot="495740">
            <a:off x="292795" y="1690379"/>
            <a:ext cx="12058436" cy="4926876"/>
            <a:chOff x="-9815" y="2065106"/>
            <a:chExt cx="12058436" cy="4926876"/>
          </a:xfrm>
        </p:grpSpPr>
        <p:pic>
          <p:nvPicPr>
            <p:cNvPr id="10" name="Picture 4" descr="alt=">
              <a:extLst>
                <a:ext uri="{FF2B5EF4-FFF2-40B4-BE49-F238E27FC236}">
                  <a16:creationId xmlns:a16="http://schemas.microsoft.com/office/drawing/2014/main" id="{E7916EC8-2B0A-41B7-9BF2-157A287DE4F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60792" y="2672479"/>
              <a:ext cx="5903757" cy="28928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61D6DED-E0EA-472A-B712-684079E3F411}"/>
                </a:ext>
              </a:extLst>
            </p:cNvPr>
            <p:cNvSpPr/>
            <p:nvPr/>
          </p:nvSpPr>
          <p:spPr>
            <a:xfrm>
              <a:off x="6626832" y="4118899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4CA3B83-DA5B-49EB-B678-466811B7B312}"/>
                </a:ext>
              </a:extLst>
            </p:cNvPr>
            <p:cNvSpPr/>
            <p:nvPr/>
          </p:nvSpPr>
          <p:spPr>
            <a:xfrm>
              <a:off x="-9815" y="5177470"/>
              <a:ext cx="12058436" cy="181451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9D0426F-0338-4CAB-BEA7-8A1812081729}"/>
                </a:ext>
              </a:extLst>
            </p:cNvPr>
            <p:cNvSpPr txBox="1"/>
            <p:nvPr/>
          </p:nvSpPr>
          <p:spPr>
            <a:xfrm>
              <a:off x="6763992" y="3807343"/>
              <a:ext cx="330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</a:t>
              </a: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A1E428F-97FC-4017-974D-483565946658}"/>
                </a:ext>
              </a:extLst>
            </p:cNvPr>
            <p:cNvCxnSpPr>
              <a:cxnSpLocks/>
            </p:cNvCxnSpPr>
            <p:nvPr/>
          </p:nvCxnSpPr>
          <p:spPr>
            <a:xfrm>
              <a:off x="4674742" y="2065106"/>
              <a:ext cx="0" cy="29178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09C6147B-2179-4486-93CC-A0985BF65C6E}"/>
                </a:ext>
              </a:extLst>
            </p:cNvPr>
            <p:cNvCxnSpPr>
              <a:cxnSpLocks/>
            </p:cNvCxnSpPr>
            <p:nvPr/>
          </p:nvCxnSpPr>
          <p:spPr>
            <a:xfrm>
              <a:off x="6683426" y="2065106"/>
              <a:ext cx="0" cy="18797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CCDDB160-84B9-4C8D-AD56-D76D8773D103}"/>
                </a:ext>
              </a:extLst>
            </p:cNvPr>
            <p:cNvCxnSpPr>
              <a:cxnSpLocks/>
            </p:cNvCxnSpPr>
            <p:nvPr/>
          </p:nvCxnSpPr>
          <p:spPr>
            <a:xfrm>
              <a:off x="8000144" y="2065106"/>
              <a:ext cx="0" cy="28143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77C468B-8A1D-495A-ADFC-473D982476C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901337" y="4176675"/>
              <a:ext cx="2889936" cy="108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143A6EA9-4501-4930-9C2E-73A5B1181376}"/>
                </a:ext>
              </a:extLst>
            </p:cNvPr>
            <p:cNvCxnSpPr>
              <a:cxnSpLocks/>
            </p:cNvCxnSpPr>
            <p:nvPr/>
          </p:nvCxnSpPr>
          <p:spPr>
            <a:xfrm>
              <a:off x="4674742" y="2527443"/>
              <a:ext cx="332540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CCEAB93-2332-453C-8F22-993F46042D27}"/>
                </a:ext>
              </a:extLst>
            </p:cNvPr>
            <p:cNvSpPr txBox="1"/>
            <p:nvPr/>
          </p:nvSpPr>
          <p:spPr>
            <a:xfrm>
              <a:off x="5579320" y="2353874"/>
              <a:ext cx="486030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dirty="0">
                  <a:solidFill>
                    <a:srgbClr val="4F81BD"/>
                  </a:solidFill>
                  <a:latin typeface="Calibri"/>
                </a:rPr>
                <a:t>4 ft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A06042C-F998-4173-BDE9-D830E1A4EB44}"/>
                </a:ext>
              </a:extLst>
            </p:cNvPr>
            <p:cNvSpPr txBox="1"/>
            <p:nvPr/>
          </p:nvSpPr>
          <p:spPr>
            <a:xfrm>
              <a:off x="7065167" y="2353045"/>
              <a:ext cx="486030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dirty="0">
                  <a:solidFill>
                    <a:srgbClr val="4F81BD"/>
                  </a:solidFill>
                  <a:latin typeface="Calibri"/>
                </a:rPr>
                <a:t>2 ft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D5A694B6-A0C6-47CC-845F-361CB3F995F9}"/>
                </a:ext>
              </a:extLst>
            </p:cNvPr>
            <p:cNvCxnSpPr>
              <a:cxnSpLocks/>
            </p:cNvCxnSpPr>
            <p:nvPr/>
          </p:nvCxnSpPr>
          <p:spPr>
            <a:xfrm>
              <a:off x="9306675" y="4187479"/>
              <a:ext cx="0" cy="9899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05C101D7-E5F1-4FE8-828F-5694454E1DD4}"/>
                </a:ext>
              </a:extLst>
            </p:cNvPr>
            <p:cNvSpPr txBox="1"/>
            <p:nvPr/>
          </p:nvSpPr>
          <p:spPr>
            <a:xfrm>
              <a:off x="9127466" y="4485494"/>
              <a:ext cx="486030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dirty="0">
                  <a:solidFill>
                    <a:srgbClr val="4F81BD"/>
                  </a:solidFill>
                  <a:latin typeface="Calibri"/>
                </a:rPr>
                <a:t>2 ft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39" name="Frame 38">
            <a:extLst>
              <a:ext uri="{FF2B5EF4-FFF2-40B4-BE49-F238E27FC236}">
                <a16:creationId xmlns:a16="http://schemas.microsoft.com/office/drawing/2014/main" id="{75FBD522-C1F7-4B4A-9C13-F83C5D0A0356}"/>
              </a:ext>
            </a:extLst>
          </p:cNvPr>
          <p:cNvSpPr/>
          <p:nvPr/>
        </p:nvSpPr>
        <p:spPr>
          <a:xfrm>
            <a:off x="2961794" y="183953"/>
            <a:ext cx="8001000" cy="6019800"/>
          </a:xfrm>
          <a:prstGeom prst="frame">
            <a:avLst>
              <a:gd name="adj1" fmla="val 11843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536423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ounded Rectangle 22"/>
          <p:cNvSpPr/>
          <p:nvPr/>
        </p:nvSpPr>
        <p:spPr>
          <a:xfrm rot="20108558">
            <a:off x="5970089" y="2801769"/>
            <a:ext cx="865463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Rounded Rectangle 12"/>
          <p:cNvSpPr/>
          <p:nvPr/>
        </p:nvSpPr>
        <p:spPr>
          <a:xfrm rot="14462270">
            <a:off x="8684071" y="3248729"/>
            <a:ext cx="865463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Isosceles Triangle 1"/>
          <p:cNvSpPr/>
          <p:nvPr/>
        </p:nvSpPr>
        <p:spPr>
          <a:xfrm>
            <a:off x="1524000" y="2514600"/>
            <a:ext cx="9144000" cy="4343400"/>
          </a:xfrm>
          <a:prstGeom prst="triangle">
            <a:avLst>
              <a:gd name="adj" fmla="val 100000"/>
            </a:avLst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 rot="20091558">
            <a:off x="4107636" y="3288644"/>
            <a:ext cx="2743200" cy="1295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4876800" y="4659086"/>
            <a:ext cx="457200" cy="457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Oval 4"/>
          <p:cNvSpPr/>
          <p:nvPr/>
        </p:nvSpPr>
        <p:spPr>
          <a:xfrm>
            <a:off x="6400800" y="3929744"/>
            <a:ext cx="457200" cy="457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6" name="Straight Connector 5"/>
          <p:cNvCxnSpPr>
            <a:stCxn id="24" idx="5"/>
            <a:endCxn id="14" idx="1"/>
          </p:cNvCxnSpPr>
          <p:nvPr/>
        </p:nvCxnSpPr>
        <p:spPr>
          <a:xfrm>
            <a:off x="6687399" y="2835203"/>
            <a:ext cx="2263432" cy="30585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5433516" y="3890624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10244" y="3465617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G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Oval 13"/>
          <p:cNvSpPr/>
          <p:nvPr/>
        </p:nvSpPr>
        <p:spPr>
          <a:xfrm rot="19862270">
            <a:off x="8949052" y="3107964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5246914" y="5192486"/>
            <a:ext cx="22860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Arc 17"/>
          <p:cNvSpPr/>
          <p:nvPr/>
        </p:nvSpPr>
        <p:spPr>
          <a:xfrm>
            <a:off x="8316686" y="2481942"/>
            <a:ext cx="1371600" cy="1371600"/>
          </a:xfrm>
          <a:prstGeom prst="arc">
            <a:avLst>
              <a:gd name="adj1" fmla="val 8768518"/>
              <a:gd name="adj2" fmla="val 1151622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816228" y="3135476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38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6792686" y="4452258"/>
            <a:ext cx="22860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803572" y="3056642"/>
            <a:ext cx="762000" cy="15915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 rot="19862270">
            <a:off x="6597738" y="2776852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>
            <a:off x="5524956" y="4026930"/>
            <a:ext cx="723444" cy="13723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5372100" y="4462046"/>
            <a:ext cx="2095500" cy="10243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479236" y="5117068"/>
            <a:ext cx="486030" cy="3693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2m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324600" y="4757056"/>
            <a:ext cx="486030" cy="3693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2m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991828" y="4461159"/>
            <a:ext cx="441845" cy="30777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1m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3124200" y="6128656"/>
            <a:ext cx="1676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Arc 42"/>
          <p:cNvSpPr/>
          <p:nvPr/>
        </p:nvSpPr>
        <p:spPr>
          <a:xfrm>
            <a:off x="2460170" y="5442856"/>
            <a:ext cx="1371600" cy="1371600"/>
          </a:xfrm>
          <a:prstGeom prst="arc">
            <a:avLst>
              <a:gd name="adj1" fmla="val 19879837"/>
              <a:gd name="adj2" fmla="val 2159829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886200" y="5726668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30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  <p:cxnSp>
        <p:nvCxnSpPr>
          <p:cNvPr id="45" name="Straight Connector 44"/>
          <p:cNvCxnSpPr/>
          <p:nvPr/>
        </p:nvCxnSpPr>
        <p:spPr>
          <a:xfrm flipH="1">
            <a:off x="3581400" y="3982064"/>
            <a:ext cx="1772014" cy="818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3581400" y="4255532"/>
            <a:ext cx="685800" cy="13070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3701142" y="4920342"/>
            <a:ext cx="66075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1.5m</a:t>
            </a:r>
          </a:p>
        </p:txBody>
      </p:sp>
      <p:sp>
        <p:nvSpPr>
          <p:cNvPr id="53" name="Frame 52"/>
          <p:cNvSpPr/>
          <p:nvPr/>
        </p:nvSpPr>
        <p:spPr>
          <a:xfrm>
            <a:off x="2209800" y="914400"/>
            <a:ext cx="8001000" cy="6019800"/>
          </a:xfrm>
          <a:prstGeom prst="frame">
            <a:avLst>
              <a:gd name="adj1" fmla="val 11843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32" name="Straight Connector 31"/>
          <p:cNvCxnSpPr/>
          <p:nvPr/>
        </p:nvCxnSpPr>
        <p:spPr>
          <a:xfrm flipH="1">
            <a:off x="3276600" y="2865088"/>
            <a:ext cx="3280128" cy="15218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429000" y="4321628"/>
            <a:ext cx="48603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1m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937818" y="471179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475617" y="398571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4457597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be 1"/>
          <p:cNvSpPr/>
          <p:nvPr/>
        </p:nvSpPr>
        <p:spPr>
          <a:xfrm>
            <a:off x="3581400" y="3581400"/>
            <a:ext cx="4114800" cy="381000"/>
          </a:xfrm>
          <a:prstGeom prst="cube">
            <a:avLst>
              <a:gd name="adj" fmla="val 42143"/>
            </a:avLst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Cube 2"/>
          <p:cNvSpPr/>
          <p:nvPr/>
        </p:nvSpPr>
        <p:spPr>
          <a:xfrm>
            <a:off x="5791200" y="2895600"/>
            <a:ext cx="2971800" cy="2819400"/>
          </a:xfrm>
          <a:prstGeom prst="cube">
            <a:avLst>
              <a:gd name="adj" fmla="val 92463"/>
            </a:avLst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2209800" y="5334000"/>
            <a:ext cx="914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flipV="1">
            <a:off x="2209800" y="4648200"/>
            <a:ext cx="723900" cy="685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2220686" y="4495800"/>
            <a:ext cx="0" cy="838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242846" y="514933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X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904292" y="4343791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Y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051409" y="4120634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Z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3810000" y="2699266"/>
            <a:ext cx="0" cy="95833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6096000" y="4419600"/>
            <a:ext cx="0" cy="95833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8458200" y="2057400"/>
            <a:ext cx="0" cy="95833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172637" y="2646402"/>
            <a:ext cx="3733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</a:t>
            </a:r>
            <a:r>
              <a:rPr kumimoji="0" lang="en-US" sz="1800" b="1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763001" y="1908565"/>
            <a:ext cx="3751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</a:t>
            </a:r>
            <a:r>
              <a:rPr kumimoji="0" lang="en-US" sz="1800" b="1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419990" y="4898767"/>
            <a:ext cx="3850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</a:t>
            </a:r>
            <a:r>
              <a:rPr kumimoji="0" lang="en-US" sz="1800" b="1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7772400" y="2831069"/>
            <a:ext cx="0" cy="8265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7924801" y="3810001"/>
            <a:ext cx="106278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8608591" y="3097083"/>
            <a:ext cx="106278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6248401" y="5562210"/>
            <a:ext cx="106278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6779790" y="3097084"/>
            <a:ext cx="2360190" cy="24651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3810000" y="3097082"/>
            <a:ext cx="396240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5410200" y="2923384"/>
            <a:ext cx="625492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12 ft</a:t>
            </a:r>
          </a:p>
        </p:txBody>
      </p:sp>
      <p:sp>
        <p:nvSpPr>
          <p:cNvPr id="23" name="Rectangle 22"/>
          <p:cNvSpPr/>
          <p:nvPr/>
        </p:nvSpPr>
        <p:spPr>
          <a:xfrm>
            <a:off x="7383455" y="4621768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8 ft</a:t>
            </a:r>
          </a:p>
        </p:txBody>
      </p:sp>
      <p:sp>
        <p:nvSpPr>
          <p:cNvPr id="24" name="Rectangle 23"/>
          <p:cNvSpPr/>
          <p:nvPr/>
        </p:nvSpPr>
        <p:spPr>
          <a:xfrm>
            <a:off x="8732544" y="3250559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 ft</a:t>
            </a:r>
          </a:p>
        </p:txBody>
      </p:sp>
    </p:spTree>
    <p:extLst>
      <p:ext uri="{BB962C8B-B14F-4D97-AF65-F5344CB8AC3E}">
        <p14:creationId xmlns:p14="http://schemas.microsoft.com/office/powerpoint/2010/main" val="37854748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B931337-1E49-4618-B67B-CC98382A91FE}"/>
              </a:ext>
            </a:extLst>
          </p:cNvPr>
          <p:cNvCxnSpPr>
            <a:cxnSpLocks/>
          </p:cNvCxnSpPr>
          <p:nvPr/>
        </p:nvCxnSpPr>
        <p:spPr>
          <a:xfrm flipV="1">
            <a:off x="3239265" y="913472"/>
            <a:ext cx="1113064" cy="327736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Arc 10">
            <a:extLst>
              <a:ext uri="{FF2B5EF4-FFF2-40B4-BE49-F238E27FC236}">
                <a16:creationId xmlns:a16="http://schemas.microsoft.com/office/drawing/2014/main" id="{EFAAB94B-6CC4-4D3F-AF8D-8B806723DD0D}"/>
              </a:ext>
            </a:extLst>
          </p:cNvPr>
          <p:cNvSpPr/>
          <p:nvPr/>
        </p:nvSpPr>
        <p:spPr>
          <a:xfrm rot="748615">
            <a:off x="2943904" y="3704327"/>
            <a:ext cx="399708" cy="721608"/>
          </a:xfrm>
          <a:prstGeom prst="arc">
            <a:avLst>
              <a:gd name="adj1" fmla="val 4377858"/>
              <a:gd name="adj2" fmla="val 7247261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ylinder 1">
            <a:extLst>
              <a:ext uri="{FF2B5EF4-FFF2-40B4-BE49-F238E27FC236}">
                <a16:creationId xmlns:a16="http://schemas.microsoft.com/office/drawing/2014/main" id="{C91F33B1-18A4-491D-B85C-3A829B916CED}"/>
              </a:ext>
            </a:extLst>
          </p:cNvPr>
          <p:cNvSpPr/>
          <p:nvPr/>
        </p:nvSpPr>
        <p:spPr>
          <a:xfrm rot="6408454">
            <a:off x="4942758" y="922232"/>
            <a:ext cx="569174" cy="7646446"/>
          </a:xfrm>
          <a:prstGeom prst="can">
            <a:avLst>
              <a:gd name="adj" fmla="val 40552"/>
            </a:avLst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399C37C-2BEF-4739-857C-4800F22A07CB}"/>
              </a:ext>
            </a:extLst>
          </p:cNvPr>
          <p:cNvCxnSpPr>
            <a:cxnSpLocks/>
          </p:cNvCxnSpPr>
          <p:nvPr/>
        </p:nvCxnSpPr>
        <p:spPr>
          <a:xfrm flipV="1">
            <a:off x="8137135" y="2979507"/>
            <a:ext cx="0" cy="235278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Arc 4">
            <a:extLst>
              <a:ext uri="{FF2B5EF4-FFF2-40B4-BE49-F238E27FC236}">
                <a16:creationId xmlns:a16="http://schemas.microsoft.com/office/drawing/2014/main" id="{79B595CE-0E9E-4AC8-A6DE-9694B578E231}"/>
              </a:ext>
            </a:extLst>
          </p:cNvPr>
          <p:cNvSpPr/>
          <p:nvPr/>
        </p:nvSpPr>
        <p:spPr>
          <a:xfrm rot="748615">
            <a:off x="7952831" y="5272834"/>
            <a:ext cx="475655" cy="683661"/>
          </a:xfrm>
          <a:prstGeom prst="arc">
            <a:avLst>
              <a:gd name="adj1" fmla="val 4520743"/>
              <a:gd name="adj2" fmla="val 15030742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279CC7-A517-4487-ABAA-9213E464314E}"/>
              </a:ext>
            </a:extLst>
          </p:cNvPr>
          <p:cNvCxnSpPr>
            <a:cxnSpLocks/>
          </p:cNvCxnSpPr>
          <p:nvPr/>
        </p:nvCxnSpPr>
        <p:spPr>
          <a:xfrm flipH="1" flipV="1">
            <a:off x="1935187" y="1898466"/>
            <a:ext cx="1068240" cy="245777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E36E6C1-659B-47EE-994E-95BAAA9A39EC}"/>
              </a:ext>
            </a:extLst>
          </p:cNvPr>
          <p:cNvCxnSpPr>
            <a:cxnSpLocks/>
          </p:cNvCxnSpPr>
          <p:nvPr/>
        </p:nvCxnSpPr>
        <p:spPr>
          <a:xfrm>
            <a:off x="1397288" y="916102"/>
            <a:ext cx="8573980" cy="257756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24EED4B-C704-4BD3-8AA2-5DBE4CC28CFF}"/>
              </a:ext>
            </a:extLst>
          </p:cNvPr>
          <p:cNvCxnSpPr>
            <a:cxnSpLocks/>
          </p:cNvCxnSpPr>
          <p:nvPr/>
        </p:nvCxnSpPr>
        <p:spPr>
          <a:xfrm flipV="1">
            <a:off x="1208927" y="611310"/>
            <a:ext cx="4018418" cy="154662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F173798C-E8A4-4854-8D11-B2A9E9277431}"/>
              </a:ext>
            </a:extLst>
          </p:cNvPr>
          <p:cNvSpPr txBox="1"/>
          <p:nvPr/>
        </p:nvSpPr>
        <p:spPr>
          <a:xfrm>
            <a:off x="10062675" y="3407246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F298700-704C-41F5-BDF0-B3C53E653064}"/>
              </a:ext>
            </a:extLst>
          </p:cNvPr>
          <p:cNvSpPr txBox="1"/>
          <p:nvPr/>
        </p:nvSpPr>
        <p:spPr>
          <a:xfrm>
            <a:off x="767494" y="2070770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4C3DB69-BEFC-4C2E-96D3-62ECDDFF3F7F}"/>
              </a:ext>
            </a:extLst>
          </p:cNvPr>
          <p:cNvCxnSpPr>
            <a:cxnSpLocks/>
          </p:cNvCxnSpPr>
          <p:nvPr/>
        </p:nvCxnSpPr>
        <p:spPr>
          <a:xfrm>
            <a:off x="3094834" y="729465"/>
            <a:ext cx="0" cy="3073373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7737C20A-6E02-4033-A671-862FC55AEE21}"/>
              </a:ext>
            </a:extLst>
          </p:cNvPr>
          <p:cNvSpPr txBox="1"/>
          <p:nvPr/>
        </p:nvSpPr>
        <p:spPr>
          <a:xfrm>
            <a:off x="2950403" y="241978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4FFF47D-B900-4CF9-A8A3-C8AFD33C0214}"/>
              </a:ext>
            </a:extLst>
          </p:cNvPr>
          <p:cNvCxnSpPr>
            <a:cxnSpLocks/>
          </p:cNvCxnSpPr>
          <p:nvPr/>
        </p:nvCxnSpPr>
        <p:spPr>
          <a:xfrm>
            <a:off x="1571946" y="4155898"/>
            <a:ext cx="0" cy="5895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CDB4DA3E-0C51-4FF1-A335-7A37F1B611F8}"/>
              </a:ext>
            </a:extLst>
          </p:cNvPr>
          <p:cNvCxnSpPr>
            <a:cxnSpLocks/>
          </p:cNvCxnSpPr>
          <p:nvPr/>
        </p:nvCxnSpPr>
        <p:spPr>
          <a:xfrm>
            <a:off x="3072573" y="4623466"/>
            <a:ext cx="0" cy="5895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16725CC7-7B23-446E-961D-EB0742C7D480}"/>
              </a:ext>
            </a:extLst>
          </p:cNvPr>
          <p:cNvCxnSpPr>
            <a:cxnSpLocks/>
          </p:cNvCxnSpPr>
          <p:nvPr/>
        </p:nvCxnSpPr>
        <p:spPr>
          <a:xfrm>
            <a:off x="8136022" y="6003945"/>
            <a:ext cx="0" cy="5895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2339FC7-3B95-4C30-AACB-547A508952A2}"/>
              </a:ext>
            </a:extLst>
          </p:cNvPr>
          <p:cNvCxnSpPr>
            <a:cxnSpLocks/>
          </p:cNvCxnSpPr>
          <p:nvPr/>
        </p:nvCxnSpPr>
        <p:spPr>
          <a:xfrm>
            <a:off x="8740485" y="6182540"/>
            <a:ext cx="0" cy="5895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278DE9B-DC19-4F7A-8D57-752F916D9667}"/>
              </a:ext>
            </a:extLst>
          </p:cNvPr>
          <p:cNvCxnSpPr>
            <a:cxnSpLocks/>
          </p:cNvCxnSpPr>
          <p:nvPr/>
        </p:nvCxnSpPr>
        <p:spPr>
          <a:xfrm>
            <a:off x="1571946" y="4460592"/>
            <a:ext cx="7168539" cy="20158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59B69EF-838F-4CD0-8A2E-0367A8157EF5}"/>
              </a:ext>
            </a:extLst>
          </p:cNvPr>
          <p:cNvCxnSpPr>
            <a:cxnSpLocks/>
          </p:cNvCxnSpPr>
          <p:nvPr/>
        </p:nvCxnSpPr>
        <p:spPr>
          <a:xfrm flipH="1" flipV="1">
            <a:off x="8793152" y="5830331"/>
            <a:ext cx="713467" cy="2231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F8AE8FB2-9C6A-48A3-9551-8C5822988BF1}"/>
              </a:ext>
            </a:extLst>
          </p:cNvPr>
          <p:cNvCxnSpPr>
            <a:cxnSpLocks/>
          </p:cNvCxnSpPr>
          <p:nvPr/>
        </p:nvCxnSpPr>
        <p:spPr>
          <a:xfrm flipV="1">
            <a:off x="9220962" y="3297571"/>
            <a:ext cx="0" cy="26443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283D37FC-447C-44B9-AECA-2FEAF6A0BE3A}"/>
              </a:ext>
            </a:extLst>
          </p:cNvPr>
          <p:cNvCxnSpPr>
            <a:cxnSpLocks/>
          </p:cNvCxnSpPr>
          <p:nvPr/>
        </p:nvCxnSpPr>
        <p:spPr>
          <a:xfrm>
            <a:off x="1935187" y="1197861"/>
            <a:ext cx="0" cy="5895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56260B68-6AC9-4A8A-98F7-1E488BF2519E}"/>
              </a:ext>
            </a:extLst>
          </p:cNvPr>
          <p:cNvCxnSpPr>
            <a:cxnSpLocks/>
          </p:cNvCxnSpPr>
          <p:nvPr/>
        </p:nvCxnSpPr>
        <p:spPr>
          <a:xfrm>
            <a:off x="4327245" y="241978"/>
            <a:ext cx="0" cy="5895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CCC640A6-44A3-47F7-8274-AEFF75B14492}"/>
              </a:ext>
            </a:extLst>
          </p:cNvPr>
          <p:cNvCxnSpPr>
            <a:cxnSpLocks/>
          </p:cNvCxnSpPr>
          <p:nvPr/>
        </p:nvCxnSpPr>
        <p:spPr>
          <a:xfrm flipH="1">
            <a:off x="1935187" y="554804"/>
            <a:ext cx="2392058" cy="8938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34E8A351-0E46-41C0-8B9A-E46893435687}"/>
              </a:ext>
            </a:extLst>
          </p:cNvPr>
          <p:cNvSpPr/>
          <p:nvPr/>
        </p:nvSpPr>
        <p:spPr>
          <a:xfrm>
            <a:off x="1988662" y="4467291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0070C0"/>
                </a:solidFill>
                <a:latin typeface="Calibri"/>
              </a:rPr>
              <a:t>2 m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80A65014-7D93-4031-99B6-94A0DBB9544B}"/>
              </a:ext>
            </a:extLst>
          </p:cNvPr>
          <p:cNvSpPr/>
          <p:nvPr/>
        </p:nvSpPr>
        <p:spPr>
          <a:xfrm>
            <a:off x="4886750" y="5283861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0070C0"/>
                </a:solidFill>
                <a:latin typeface="Calibri"/>
              </a:rPr>
              <a:t>6 m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67234B0-21CD-4170-A467-655DBB9CF4DA}"/>
              </a:ext>
            </a:extLst>
          </p:cNvPr>
          <p:cNvSpPr/>
          <p:nvPr/>
        </p:nvSpPr>
        <p:spPr>
          <a:xfrm>
            <a:off x="8969154" y="4376123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0070C0"/>
                </a:solidFill>
                <a:latin typeface="Calibri"/>
              </a:rPr>
              <a:t>4 m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071DA049-784F-4B0C-88FC-154B8F9D6C46}"/>
              </a:ext>
            </a:extLst>
          </p:cNvPr>
          <p:cNvSpPr/>
          <p:nvPr/>
        </p:nvSpPr>
        <p:spPr>
          <a:xfrm>
            <a:off x="2220732" y="1046944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0070C0"/>
                </a:solidFill>
                <a:latin typeface="Calibri"/>
              </a:rPr>
              <a:t>3 m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87E12B24-7029-4C61-B28B-7006CC2515A0}"/>
              </a:ext>
            </a:extLst>
          </p:cNvPr>
          <p:cNvSpPr/>
          <p:nvPr/>
        </p:nvSpPr>
        <p:spPr>
          <a:xfrm>
            <a:off x="3450112" y="542825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0070C0"/>
                </a:solidFill>
                <a:latin typeface="Calibri"/>
              </a:rPr>
              <a:t>3 m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B64C0412-C542-4BB4-BEA8-8C390491F8C9}"/>
              </a:ext>
            </a:extLst>
          </p:cNvPr>
          <p:cNvSpPr/>
          <p:nvPr/>
        </p:nvSpPr>
        <p:spPr>
          <a:xfrm>
            <a:off x="8168962" y="6238446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0070C0"/>
                </a:solidFill>
                <a:latin typeface="Calibri"/>
              </a:rPr>
              <a:t>1 m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AF23A7E3-8BF8-4309-A80A-1DEEAB5BE881}"/>
              </a:ext>
            </a:extLst>
          </p:cNvPr>
          <p:cNvSpPr/>
          <p:nvPr/>
        </p:nvSpPr>
        <p:spPr>
          <a:xfrm rot="20488958">
            <a:off x="4180930" y="895335"/>
            <a:ext cx="297950" cy="14215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F9B4E964-E168-4AC4-8232-D1D344C9F08F}"/>
              </a:ext>
            </a:extLst>
          </p:cNvPr>
          <p:cNvSpPr/>
          <p:nvPr/>
        </p:nvSpPr>
        <p:spPr>
          <a:xfrm rot="20488958">
            <a:off x="1820784" y="1808088"/>
            <a:ext cx="297950" cy="14215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CC7C1095-42DF-48C8-9646-809165D0DACB}"/>
              </a:ext>
            </a:extLst>
          </p:cNvPr>
          <p:cNvSpPr/>
          <p:nvPr/>
        </p:nvSpPr>
        <p:spPr>
          <a:xfrm rot="20488958">
            <a:off x="7987048" y="2873010"/>
            <a:ext cx="297950" cy="14215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A96D1DE-4A13-4167-996F-16244A945B7A}"/>
              </a:ext>
            </a:extLst>
          </p:cNvPr>
          <p:cNvSpPr txBox="1"/>
          <p:nvPr/>
        </p:nvSpPr>
        <p:spPr>
          <a:xfrm>
            <a:off x="1571158" y="148647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C0AFE522-5699-468C-9F43-5824B1BA3B74}"/>
              </a:ext>
            </a:extLst>
          </p:cNvPr>
          <p:cNvSpPr txBox="1"/>
          <p:nvPr/>
        </p:nvSpPr>
        <p:spPr>
          <a:xfrm>
            <a:off x="4372822" y="49459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4871CFE-CA57-4601-9A12-5E3DECECEA3E}"/>
              </a:ext>
            </a:extLst>
          </p:cNvPr>
          <p:cNvSpPr txBox="1"/>
          <p:nvPr/>
        </p:nvSpPr>
        <p:spPr>
          <a:xfrm>
            <a:off x="7990159" y="238497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18044752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/>
          <p:cNvCxnSpPr/>
          <p:nvPr/>
        </p:nvCxnSpPr>
        <p:spPr>
          <a:xfrm>
            <a:off x="3505203" y="1131429"/>
            <a:ext cx="44957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2438401" y="1447800"/>
            <a:ext cx="5715003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Rounded Rectangle 4"/>
          <p:cNvSpPr/>
          <p:nvPr/>
        </p:nvSpPr>
        <p:spPr>
          <a:xfrm rot="16200000">
            <a:off x="7568271" y="1717245"/>
            <a:ext cx="865463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Oval 5"/>
          <p:cNvSpPr/>
          <p:nvPr/>
        </p:nvSpPr>
        <p:spPr>
          <a:xfrm>
            <a:off x="7955281" y="1554696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Rounded Rectangle 1"/>
          <p:cNvSpPr/>
          <p:nvPr/>
        </p:nvSpPr>
        <p:spPr>
          <a:xfrm rot="16200000">
            <a:off x="4050008" y="1728131"/>
            <a:ext cx="865463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val 2"/>
          <p:cNvSpPr/>
          <p:nvPr/>
        </p:nvSpPr>
        <p:spPr>
          <a:xfrm>
            <a:off x="4437018" y="1565582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24000" y="2048908"/>
            <a:ext cx="9144000" cy="92289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505200" y="825946"/>
            <a:ext cx="0" cy="61096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3124201" y="479756"/>
            <a:ext cx="7413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40 lbs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6291944" y="533400"/>
            <a:ext cx="0" cy="914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5920702" y="164068"/>
            <a:ext cx="7413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60 lbs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4491447" y="990600"/>
            <a:ext cx="0" cy="3916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152771" y="947058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 ft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8001000" y="990600"/>
            <a:ext cx="0" cy="3916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765140" y="958726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 ft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965540" y="947840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 ft</a:t>
            </a:r>
          </a:p>
        </p:txBody>
      </p:sp>
      <p:cxnSp>
        <p:nvCxnSpPr>
          <p:cNvPr id="23" name="Straight Connector 22"/>
          <p:cNvCxnSpPr/>
          <p:nvPr/>
        </p:nvCxnSpPr>
        <p:spPr>
          <a:xfrm flipV="1">
            <a:off x="4491447" y="4789030"/>
            <a:ext cx="3509554" cy="2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2438401" y="5105400"/>
            <a:ext cx="5715003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5" name="Rounded Rectangle 24"/>
          <p:cNvSpPr/>
          <p:nvPr/>
        </p:nvSpPr>
        <p:spPr>
          <a:xfrm rot="16200000">
            <a:off x="7568271" y="5374845"/>
            <a:ext cx="865463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7955281" y="5212296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7" name="Rounded Rectangle 26"/>
          <p:cNvSpPr/>
          <p:nvPr/>
        </p:nvSpPr>
        <p:spPr>
          <a:xfrm rot="16200000">
            <a:off x="4050008" y="5385731"/>
            <a:ext cx="865463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4437018" y="5223182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524000" y="5706508"/>
            <a:ext cx="9144000" cy="92289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5334000" y="4191000"/>
            <a:ext cx="0" cy="914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4920343" y="3843440"/>
            <a:ext cx="8583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100 lbs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>
            <a:off x="4491447" y="4648200"/>
            <a:ext cx="0" cy="3916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659085" y="4604658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 ft</a:t>
            </a:r>
          </a:p>
        </p:txBody>
      </p:sp>
      <p:cxnSp>
        <p:nvCxnSpPr>
          <p:cNvPr id="36" name="Straight Connector 35"/>
          <p:cNvCxnSpPr/>
          <p:nvPr/>
        </p:nvCxnSpPr>
        <p:spPr>
          <a:xfrm>
            <a:off x="8001000" y="4648200"/>
            <a:ext cx="0" cy="3916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453910" y="4605440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8 ft</a:t>
            </a:r>
          </a:p>
        </p:txBody>
      </p:sp>
      <p:sp>
        <p:nvSpPr>
          <p:cNvPr id="41" name="Frame 40"/>
          <p:cNvSpPr/>
          <p:nvPr/>
        </p:nvSpPr>
        <p:spPr>
          <a:xfrm>
            <a:off x="1371600" y="-609600"/>
            <a:ext cx="8001000" cy="3810000"/>
          </a:xfrm>
          <a:prstGeom prst="frame">
            <a:avLst>
              <a:gd name="adj1" fmla="val 26202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2" name="Frame 41"/>
          <p:cNvSpPr/>
          <p:nvPr/>
        </p:nvSpPr>
        <p:spPr>
          <a:xfrm>
            <a:off x="1447800" y="3124200"/>
            <a:ext cx="8001000" cy="3733800"/>
          </a:xfrm>
          <a:prstGeom prst="frame">
            <a:avLst>
              <a:gd name="adj1" fmla="val 23578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58922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382385" y="5278582"/>
            <a:ext cx="10341033" cy="101415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4" descr="alt=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5975" y="3575729"/>
            <a:ext cx="4040867" cy="1980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Frame 7"/>
          <p:cNvSpPr/>
          <p:nvPr/>
        </p:nvSpPr>
        <p:spPr>
          <a:xfrm>
            <a:off x="2552008" y="2202873"/>
            <a:ext cx="6758248" cy="4089862"/>
          </a:xfrm>
          <a:prstGeom prst="frame">
            <a:avLst>
              <a:gd name="adj1" fmla="val 16075"/>
            </a:avLst>
          </a:prstGeom>
          <a:solidFill>
            <a:schemeClr val="bg1"/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4236377" y="2319621"/>
            <a:ext cx="0" cy="1365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456372" y="2319621"/>
            <a:ext cx="0" cy="1365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6638451" y="2319621"/>
            <a:ext cx="0" cy="1365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4236377" y="3002465"/>
            <a:ext cx="2402074" cy="29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546061" y="2832474"/>
            <a:ext cx="60062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4 ft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775208" y="2847149"/>
            <a:ext cx="60062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4 ft</a:t>
            </a:r>
          </a:p>
        </p:txBody>
      </p:sp>
      <p:sp>
        <p:nvSpPr>
          <p:cNvPr id="26" name="Oval 25"/>
          <p:cNvSpPr/>
          <p:nvPr/>
        </p:nvSpPr>
        <p:spPr>
          <a:xfrm>
            <a:off x="5376408" y="4535977"/>
            <a:ext cx="182880" cy="182880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/>
          <p:cNvCxnSpPr/>
          <p:nvPr/>
        </p:nvCxnSpPr>
        <p:spPr>
          <a:xfrm flipH="1">
            <a:off x="7331120" y="4636655"/>
            <a:ext cx="10277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 flipV="1">
            <a:off x="7767782" y="4636655"/>
            <a:ext cx="1" cy="6419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7388556" y="4772953"/>
            <a:ext cx="80193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2.5 ft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9242D7B-8277-4F02-A510-1A1C3C56869D}"/>
              </a:ext>
            </a:extLst>
          </p:cNvPr>
          <p:cNvSpPr txBox="1"/>
          <p:nvPr/>
        </p:nvSpPr>
        <p:spPr>
          <a:xfrm>
            <a:off x="5585900" y="4351311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G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94788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ross 1">
            <a:extLst>
              <a:ext uri="{FF2B5EF4-FFF2-40B4-BE49-F238E27FC236}">
                <a16:creationId xmlns:a16="http://schemas.microsoft.com/office/drawing/2014/main" id="{60E59033-A24D-42C6-BCB7-15E1BC5AE276}"/>
              </a:ext>
            </a:extLst>
          </p:cNvPr>
          <p:cNvSpPr/>
          <p:nvPr/>
        </p:nvSpPr>
        <p:spPr>
          <a:xfrm>
            <a:off x="750013" y="1143000"/>
            <a:ext cx="4572000" cy="4572000"/>
          </a:xfrm>
          <a:prstGeom prst="plus">
            <a:avLst>
              <a:gd name="adj" fmla="val 48337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009E9D6D-A490-450B-88C7-8C48B4BCC19E}"/>
              </a:ext>
            </a:extLst>
          </p:cNvPr>
          <p:cNvCxnSpPr>
            <a:cxnSpLocks/>
          </p:cNvCxnSpPr>
          <p:nvPr/>
        </p:nvCxnSpPr>
        <p:spPr>
          <a:xfrm flipV="1">
            <a:off x="750013" y="3429000"/>
            <a:ext cx="0" cy="132746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976AE3D-5AFC-4B2E-B569-CC33B0E86635}"/>
                  </a:ext>
                </a:extLst>
              </p:cNvPr>
              <p:cNvSpPr txBox="1"/>
              <p:nvPr/>
            </p:nvSpPr>
            <p:spPr>
              <a:xfrm>
                <a:off x="-186347" y="4756463"/>
                <a:ext cx="18727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200 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𝑁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976AE3D-5AFC-4B2E-B569-CC33B0E866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86347" y="4756463"/>
                <a:ext cx="1872718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D844FDC-829C-483F-A7D8-F08F018D5B19}"/>
              </a:ext>
            </a:extLst>
          </p:cNvPr>
          <p:cNvCxnSpPr>
            <a:cxnSpLocks/>
          </p:cNvCxnSpPr>
          <p:nvPr/>
        </p:nvCxnSpPr>
        <p:spPr>
          <a:xfrm flipV="1">
            <a:off x="4212406" y="3429000"/>
            <a:ext cx="0" cy="132746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03FBA31-69DE-4556-BB44-9EB4825A0788}"/>
                  </a:ext>
                </a:extLst>
              </p:cNvPr>
              <p:cNvSpPr txBox="1"/>
              <p:nvPr/>
            </p:nvSpPr>
            <p:spPr>
              <a:xfrm>
                <a:off x="3284709" y="4756463"/>
                <a:ext cx="18727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200 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𝑁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03FBA31-69DE-4556-BB44-9EB4825A07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4709" y="4756463"/>
                <a:ext cx="187271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C9BB605-4D16-4A69-B1DD-BBBCD1D7BB8B}"/>
              </a:ext>
            </a:extLst>
          </p:cNvPr>
          <p:cNvCxnSpPr>
            <a:cxnSpLocks/>
          </p:cNvCxnSpPr>
          <p:nvPr/>
        </p:nvCxnSpPr>
        <p:spPr>
          <a:xfrm>
            <a:off x="1880171" y="5715000"/>
            <a:ext cx="1155842" cy="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06A6B36-1E19-4F9B-878E-FFD93BFB61E8}"/>
                  </a:ext>
                </a:extLst>
              </p:cNvPr>
              <p:cNvSpPr txBox="1"/>
              <p:nvPr/>
            </p:nvSpPr>
            <p:spPr>
              <a:xfrm>
                <a:off x="475632" y="5530335"/>
                <a:ext cx="18727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00 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𝑁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06A6B36-1E19-4F9B-878E-FFD93BFB61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632" y="5530335"/>
                <a:ext cx="187271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8F5008B-5DDC-4585-9C48-DB92B0794D84}"/>
              </a:ext>
            </a:extLst>
          </p:cNvPr>
          <p:cNvCxnSpPr>
            <a:cxnSpLocks/>
          </p:cNvCxnSpPr>
          <p:nvPr/>
        </p:nvCxnSpPr>
        <p:spPr>
          <a:xfrm flipH="1" flipV="1">
            <a:off x="3036013" y="1128874"/>
            <a:ext cx="1990154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9D85340-9350-47C9-BEE9-01DD6D8E9462}"/>
                  </a:ext>
                </a:extLst>
              </p:cNvPr>
              <p:cNvSpPr txBox="1"/>
              <p:nvPr/>
            </p:nvSpPr>
            <p:spPr>
              <a:xfrm>
                <a:off x="4533577" y="953234"/>
                <a:ext cx="18727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00 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𝑁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9D85340-9350-47C9-BEE9-01DD6D8E94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3577" y="953234"/>
                <a:ext cx="187271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2FD45C8-8C54-4CA9-9257-B8DA57328AC7}"/>
              </a:ext>
            </a:extLst>
          </p:cNvPr>
          <p:cNvCxnSpPr>
            <a:cxnSpLocks/>
          </p:cNvCxnSpPr>
          <p:nvPr/>
        </p:nvCxnSpPr>
        <p:spPr>
          <a:xfrm>
            <a:off x="750012" y="2527443"/>
            <a:ext cx="0" cy="6815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97C6ABF-BDB8-44C7-9A20-3ADEBAFD2ADF}"/>
              </a:ext>
            </a:extLst>
          </p:cNvPr>
          <p:cNvCxnSpPr>
            <a:cxnSpLocks/>
          </p:cNvCxnSpPr>
          <p:nvPr/>
        </p:nvCxnSpPr>
        <p:spPr>
          <a:xfrm>
            <a:off x="4212406" y="2527443"/>
            <a:ext cx="0" cy="6815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702FC22-FCFD-42D8-987B-366383360B66}"/>
              </a:ext>
            </a:extLst>
          </p:cNvPr>
          <p:cNvCxnSpPr>
            <a:cxnSpLocks/>
          </p:cNvCxnSpPr>
          <p:nvPr/>
        </p:nvCxnSpPr>
        <p:spPr>
          <a:xfrm flipH="1">
            <a:off x="750012" y="2876764"/>
            <a:ext cx="21883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2E30F51-4D01-45DE-B6AB-6E8BF6C50AEA}"/>
              </a:ext>
            </a:extLst>
          </p:cNvPr>
          <p:cNvCxnSpPr>
            <a:cxnSpLocks/>
          </p:cNvCxnSpPr>
          <p:nvPr/>
        </p:nvCxnSpPr>
        <p:spPr>
          <a:xfrm>
            <a:off x="3133618" y="2876764"/>
            <a:ext cx="10787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4419132-D955-448E-8BF3-749DA4D58641}"/>
              </a:ext>
            </a:extLst>
          </p:cNvPr>
          <p:cNvSpPr txBox="1"/>
          <p:nvPr/>
        </p:nvSpPr>
        <p:spPr>
          <a:xfrm>
            <a:off x="1463626" y="2683545"/>
            <a:ext cx="75373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30 cm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2C7DEC0-EECD-4106-B163-E4D0956FF7BB}"/>
              </a:ext>
            </a:extLst>
          </p:cNvPr>
          <p:cNvSpPr txBox="1"/>
          <p:nvPr/>
        </p:nvSpPr>
        <p:spPr>
          <a:xfrm>
            <a:off x="3286362" y="2672732"/>
            <a:ext cx="75373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4F81BD"/>
                </a:solidFill>
                <a:latin typeface="Calibri"/>
              </a:rPr>
              <a:t>15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cm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1681803-88B2-43BA-8DBE-1A17D7B83F8A}"/>
              </a:ext>
            </a:extLst>
          </p:cNvPr>
          <p:cNvCxnSpPr>
            <a:cxnSpLocks/>
          </p:cNvCxnSpPr>
          <p:nvPr/>
        </p:nvCxnSpPr>
        <p:spPr>
          <a:xfrm flipV="1">
            <a:off x="2348350" y="3524036"/>
            <a:ext cx="0" cy="22012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FF1D5460-92B3-47BE-8BCC-09DF6BF6D088}"/>
              </a:ext>
            </a:extLst>
          </p:cNvPr>
          <p:cNvSpPr txBox="1"/>
          <p:nvPr/>
        </p:nvSpPr>
        <p:spPr>
          <a:xfrm>
            <a:off x="1960752" y="4408756"/>
            <a:ext cx="75373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30 cm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68947CC-C402-4909-90A3-E38ACDCF6A48}"/>
              </a:ext>
            </a:extLst>
          </p:cNvPr>
          <p:cNvCxnSpPr>
            <a:cxnSpLocks/>
          </p:cNvCxnSpPr>
          <p:nvPr/>
        </p:nvCxnSpPr>
        <p:spPr>
          <a:xfrm flipV="1">
            <a:off x="4660033" y="1150062"/>
            <a:ext cx="0" cy="22012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9DC1EE9A-B62E-4EF0-B340-19DD40678899}"/>
              </a:ext>
            </a:extLst>
          </p:cNvPr>
          <p:cNvSpPr txBox="1"/>
          <p:nvPr/>
        </p:nvSpPr>
        <p:spPr>
          <a:xfrm>
            <a:off x="4272435" y="2034782"/>
            <a:ext cx="75373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30 cm</a:t>
            </a:r>
          </a:p>
        </p:txBody>
      </p:sp>
      <p:sp>
        <p:nvSpPr>
          <p:cNvPr id="37" name="Cross 36">
            <a:extLst>
              <a:ext uri="{FF2B5EF4-FFF2-40B4-BE49-F238E27FC236}">
                <a16:creationId xmlns:a16="http://schemas.microsoft.com/office/drawing/2014/main" id="{CD748727-0143-4B84-9B61-D3EE184749F0}"/>
              </a:ext>
            </a:extLst>
          </p:cNvPr>
          <p:cNvSpPr/>
          <p:nvPr/>
        </p:nvSpPr>
        <p:spPr>
          <a:xfrm>
            <a:off x="6624504" y="1174293"/>
            <a:ext cx="4572000" cy="4572000"/>
          </a:xfrm>
          <a:prstGeom prst="plus">
            <a:avLst>
              <a:gd name="adj" fmla="val 48337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934BC3D-83D4-4693-A3FA-73C600E4AA12}"/>
              </a:ext>
            </a:extLst>
          </p:cNvPr>
          <p:cNvCxnSpPr>
            <a:cxnSpLocks/>
          </p:cNvCxnSpPr>
          <p:nvPr/>
        </p:nvCxnSpPr>
        <p:spPr>
          <a:xfrm flipV="1">
            <a:off x="6624504" y="3460293"/>
            <a:ext cx="0" cy="132746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5DF377E-E603-4204-A939-924F38B91DD5}"/>
                  </a:ext>
                </a:extLst>
              </p:cNvPr>
              <p:cNvSpPr txBox="1"/>
              <p:nvPr/>
            </p:nvSpPr>
            <p:spPr>
              <a:xfrm>
                <a:off x="5688144" y="4787756"/>
                <a:ext cx="18727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200 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𝑁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5DF377E-E603-4204-A939-924F38B91D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8144" y="4787756"/>
                <a:ext cx="187271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7366649-32AA-4976-B1A3-BC4989A4AC63}"/>
              </a:ext>
            </a:extLst>
          </p:cNvPr>
          <p:cNvCxnSpPr>
            <a:cxnSpLocks/>
          </p:cNvCxnSpPr>
          <p:nvPr/>
        </p:nvCxnSpPr>
        <p:spPr>
          <a:xfrm flipV="1">
            <a:off x="11206783" y="3461370"/>
            <a:ext cx="0" cy="132746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C5E0B7A7-9FDE-43C2-ACEA-D56FF21A24C3}"/>
                  </a:ext>
                </a:extLst>
              </p:cNvPr>
              <p:cNvSpPr txBox="1"/>
              <p:nvPr/>
            </p:nvSpPr>
            <p:spPr>
              <a:xfrm>
                <a:off x="10260145" y="4809381"/>
                <a:ext cx="18727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200 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𝑁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C5E0B7A7-9FDE-43C2-ACEA-D56FF21A24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60145" y="4809381"/>
                <a:ext cx="1872718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4C439C1-2A2D-431C-9037-6A8EED730CEB}"/>
              </a:ext>
            </a:extLst>
          </p:cNvPr>
          <p:cNvCxnSpPr>
            <a:cxnSpLocks/>
          </p:cNvCxnSpPr>
          <p:nvPr/>
        </p:nvCxnSpPr>
        <p:spPr>
          <a:xfrm flipV="1">
            <a:off x="7338117" y="5746294"/>
            <a:ext cx="1572387" cy="1027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19C149C7-2AE2-4F04-AE1C-C61FED0EAABC}"/>
                  </a:ext>
                </a:extLst>
              </p:cNvPr>
              <p:cNvSpPr txBox="1"/>
              <p:nvPr/>
            </p:nvSpPr>
            <p:spPr>
              <a:xfrm>
                <a:off x="5939159" y="5561628"/>
                <a:ext cx="18727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noProof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00 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𝑁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19C149C7-2AE2-4F04-AE1C-C61FED0EAA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9159" y="5561628"/>
                <a:ext cx="1872718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ABE365FD-201F-440B-8CEF-820001237B51}"/>
              </a:ext>
            </a:extLst>
          </p:cNvPr>
          <p:cNvCxnSpPr>
            <a:cxnSpLocks/>
          </p:cNvCxnSpPr>
          <p:nvPr/>
        </p:nvCxnSpPr>
        <p:spPr>
          <a:xfrm flipH="1" flipV="1">
            <a:off x="8910504" y="1160167"/>
            <a:ext cx="1236422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AA2D8B9F-3827-473A-9F7B-2C791C0769F3}"/>
                  </a:ext>
                </a:extLst>
              </p:cNvPr>
              <p:cNvSpPr txBox="1"/>
              <p:nvPr/>
            </p:nvSpPr>
            <p:spPr>
              <a:xfrm>
                <a:off x="9627373" y="996628"/>
                <a:ext cx="18727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00 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𝑁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AA2D8B9F-3827-473A-9F7B-2C791C0769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7373" y="996628"/>
                <a:ext cx="1872718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38CFFAE9-54FE-4E3A-8977-B64D1122F4F0}"/>
              </a:ext>
            </a:extLst>
          </p:cNvPr>
          <p:cNvCxnSpPr>
            <a:cxnSpLocks/>
          </p:cNvCxnSpPr>
          <p:nvPr/>
        </p:nvCxnSpPr>
        <p:spPr>
          <a:xfrm>
            <a:off x="6624503" y="2558736"/>
            <a:ext cx="0" cy="6815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9310FA6B-AC65-4038-8977-70638172EE13}"/>
              </a:ext>
            </a:extLst>
          </p:cNvPr>
          <p:cNvCxnSpPr>
            <a:cxnSpLocks/>
          </p:cNvCxnSpPr>
          <p:nvPr/>
        </p:nvCxnSpPr>
        <p:spPr>
          <a:xfrm>
            <a:off x="11194179" y="2572979"/>
            <a:ext cx="0" cy="6815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6F602070-B084-439F-9106-49C8EADFA654}"/>
              </a:ext>
            </a:extLst>
          </p:cNvPr>
          <p:cNvCxnSpPr>
            <a:cxnSpLocks/>
          </p:cNvCxnSpPr>
          <p:nvPr/>
        </p:nvCxnSpPr>
        <p:spPr>
          <a:xfrm flipH="1">
            <a:off x="6624503" y="2908057"/>
            <a:ext cx="21883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9E438C32-2245-4735-A8D9-B207DC82BF9D}"/>
              </a:ext>
            </a:extLst>
          </p:cNvPr>
          <p:cNvCxnSpPr>
            <a:cxnSpLocks/>
          </p:cNvCxnSpPr>
          <p:nvPr/>
        </p:nvCxnSpPr>
        <p:spPr>
          <a:xfrm>
            <a:off x="9008109" y="2908057"/>
            <a:ext cx="21860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B9823056-6302-4A21-BB6D-0A57306FD957}"/>
              </a:ext>
            </a:extLst>
          </p:cNvPr>
          <p:cNvSpPr txBox="1"/>
          <p:nvPr/>
        </p:nvSpPr>
        <p:spPr>
          <a:xfrm>
            <a:off x="7338117" y="2714838"/>
            <a:ext cx="75373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30 cm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3D73414-CF36-4EC3-B180-69AC3ADADB79}"/>
              </a:ext>
            </a:extLst>
          </p:cNvPr>
          <p:cNvSpPr txBox="1"/>
          <p:nvPr/>
        </p:nvSpPr>
        <p:spPr>
          <a:xfrm>
            <a:off x="9714153" y="2696212"/>
            <a:ext cx="75373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30 cm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8CD17261-1CDF-4FD6-8710-648A090D9DC6}"/>
              </a:ext>
            </a:extLst>
          </p:cNvPr>
          <p:cNvCxnSpPr>
            <a:cxnSpLocks/>
          </p:cNvCxnSpPr>
          <p:nvPr/>
        </p:nvCxnSpPr>
        <p:spPr>
          <a:xfrm flipV="1">
            <a:off x="7832424" y="3555329"/>
            <a:ext cx="0" cy="22012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EFA4D208-2534-4C7A-A786-A5C49E8B9E1E}"/>
              </a:ext>
            </a:extLst>
          </p:cNvPr>
          <p:cNvSpPr txBox="1"/>
          <p:nvPr/>
        </p:nvSpPr>
        <p:spPr>
          <a:xfrm>
            <a:off x="7444826" y="4440049"/>
            <a:ext cx="75373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30 cm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65D82EDD-05DA-4BB9-B505-340FE5FFF7F6}"/>
              </a:ext>
            </a:extLst>
          </p:cNvPr>
          <p:cNvCxnSpPr>
            <a:cxnSpLocks/>
          </p:cNvCxnSpPr>
          <p:nvPr/>
        </p:nvCxnSpPr>
        <p:spPr>
          <a:xfrm flipV="1">
            <a:off x="9424915" y="1174293"/>
            <a:ext cx="0" cy="22012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E80BE1F9-C109-4CCD-A424-1B88DB651C4B}"/>
              </a:ext>
            </a:extLst>
          </p:cNvPr>
          <p:cNvSpPr txBox="1"/>
          <p:nvPr/>
        </p:nvSpPr>
        <p:spPr>
          <a:xfrm>
            <a:off x="9048049" y="1933540"/>
            <a:ext cx="75373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30 cm</a:t>
            </a:r>
          </a:p>
        </p:txBody>
      </p:sp>
      <p:sp>
        <p:nvSpPr>
          <p:cNvPr id="59" name="Arc 58">
            <a:extLst>
              <a:ext uri="{FF2B5EF4-FFF2-40B4-BE49-F238E27FC236}">
                <a16:creationId xmlns:a16="http://schemas.microsoft.com/office/drawing/2014/main" id="{6919C0BB-D79C-4FCF-83DA-6B14F6345F59}"/>
              </a:ext>
            </a:extLst>
          </p:cNvPr>
          <p:cNvSpPr/>
          <p:nvPr/>
        </p:nvSpPr>
        <p:spPr>
          <a:xfrm>
            <a:off x="8253842" y="2774351"/>
            <a:ext cx="1371600" cy="1371600"/>
          </a:xfrm>
          <a:prstGeom prst="arc">
            <a:avLst>
              <a:gd name="adj1" fmla="val 4052129"/>
              <a:gd name="adj2" fmla="val 18383794"/>
            </a:avLst>
          </a:prstGeom>
          <a:ln>
            <a:headEnd type="none" w="med" len="med"/>
            <a:tailEnd type="triangl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9F5037C8-70FB-48C0-A0B6-8FA172E30AD5}"/>
                  </a:ext>
                </a:extLst>
              </p:cNvPr>
              <p:cNvSpPr txBox="1"/>
              <p:nvPr/>
            </p:nvSpPr>
            <p:spPr>
              <a:xfrm>
                <a:off x="8773314" y="4052736"/>
                <a:ext cx="18727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30 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𝑁𝑚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9F5037C8-70FB-48C0-A0B6-8FA172E30A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3314" y="4052736"/>
                <a:ext cx="1872718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TextBox 60">
            <a:extLst>
              <a:ext uri="{FF2B5EF4-FFF2-40B4-BE49-F238E27FC236}">
                <a16:creationId xmlns:a16="http://schemas.microsoft.com/office/drawing/2014/main" id="{8CD3059C-9D41-4651-B2D3-55C3949BB4B9}"/>
              </a:ext>
            </a:extLst>
          </p:cNvPr>
          <p:cNvSpPr txBox="1"/>
          <p:nvPr/>
        </p:nvSpPr>
        <p:spPr>
          <a:xfrm>
            <a:off x="1041716" y="1451309"/>
            <a:ext cx="4219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A</a:t>
            </a:r>
            <a:endParaRPr 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E732EBE-2B03-475B-9C88-57F4672113B1}"/>
              </a:ext>
            </a:extLst>
          </p:cNvPr>
          <p:cNvSpPr txBox="1"/>
          <p:nvPr/>
        </p:nvSpPr>
        <p:spPr>
          <a:xfrm>
            <a:off x="7320686" y="1348765"/>
            <a:ext cx="4074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17221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-Shape 1"/>
          <p:cNvSpPr/>
          <p:nvPr/>
        </p:nvSpPr>
        <p:spPr>
          <a:xfrm rot="16200000">
            <a:off x="5237963" y="1963365"/>
            <a:ext cx="2100870" cy="3889995"/>
          </a:xfrm>
          <a:prstGeom prst="corner">
            <a:avLst>
              <a:gd name="adj1" fmla="val 14942"/>
              <a:gd name="adj2" fmla="val 14217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Rounded Rectangle 4"/>
          <p:cNvSpPr/>
          <p:nvPr/>
        </p:nvSpPr>
        <p:spPr>
          <a:xfrm rot="16200000">
            <a:off x="4050008" y="4937023"/>
            <a:ext cx="865463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4437018" y="4774474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524000" y="5257800"/>
            <a:ext cx="9144000" cy="16002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Frame 11"/>
          <p:cNvSpPr/>
          <p:nvPr/>
        </p:nvSpPr>
        <p:spPr>
          <a:xfrm>
            <a:off x="3124200" y="685800"/>
            <a:ext cx="6781800" cy="6019800"/>
          </a:xfrm>
          <a:prstGeom prst="frame">
            <a:avLst>
              <a:gd name="adj1" fmla="val 11843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984846" y="463552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8305800" y="2857926"/>
            <a:ext cx="713016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4504509" y="3788619"/>
            <a:ext cx="0" cy="7833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4528458" y="4343400"/>
            <a:ext cx="33963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085114" y="4159126"/>
            <a:ext cx="4860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5m</a:t>
            </a:r>
          </a:p>
        </p:txBody>
      </p:sp>
      <p:cxnSp>
        <p:nvCxnSpPr>
          <p:cNvPr id="31" name="Straight Connector 30"/>
          <p:cNvCxnSpPr/>
          <p:nvPr/>
        </p:nvCxnSpPr>
        <p:spPr>
          <a:xfrm>
            <a:off x="8335516" y="4820194"/>
            <a:ext cx="5480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8662308" y="2857926"/>
            <a:ext cx="0" cy="19622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8425544" y="3695700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 m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077201" y="2373868"/>
            <a:ext cx="1064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 = 150 N</a:t>
            </a:r>
          </a:p>
        </p:txBody>
      </p:sp>
    </p:spTree>
    <p:extLst>
      <p:ext uri="{BB962C8B-B14F-4D97-AF65-F5344CB8AC3E}">
        <p14:creationId xmlns:p14="http://schemas.microsoft.com/office/powerpoint/2010/main" val="34768362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-Shape 1"/>
          <p:cNvSpPr/>
          <p:nvPr/>
        </p:nvSpPr>
        <p:spPr>
          <a:xfrm>
            <a:off x="4114801" y="3137000"/>
            <a:ext cx="4058437" cy="1586159"/>
          </a:xfrm>
          <a:prstGeom prst="corner">
            <a:avLst>
              <a:gd name="adj1" fmla="val 14942"/>
              <a:gd name="adj2" fmla="val 14217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6781800" y="3569167"/>
            <a:ext cx="0" cy="101087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 flipH="1">
            <a:off x="4212772" y="5029200"/>
            <a:ext cx="38644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8077200" y="3581401"/>
            <a:ext cx="0" cy="101087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4343400" y="2708860"/>
            <a:ext cx="1066800" cy="56774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3429000" y="3279947"/>
            <a:ext cx="60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3429000" y="4626428"/>
            <a:ext cx="60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4212772" y="4811486"/>
            <a:ext cx="0" cy="5225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6781800" y="4822372"/>
            <a:ext cx="0" cy="5225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8077200" y="4822372"/>
            <a:ext cx="0" cy="5225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3722914" y="3279948"/>
            <a:ext cx="0" cy="13464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4648200" y="3265714"/>
            <a:ext cx="76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4185972" y="4558546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862398" y="465986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</a:p>
        </p:txBody>
      </p:sp>
      <p:sp>
        <p:nvSpPr>
          <p:cNvPr id="33" name="Arc 32"/>
          <p:cNvSpPr/>
          <p:nvPr/>
        </p:nvSpPr>
        <p:spPr>
          <a:xfrm>
            <a:off x="3690256" y="2579914"/>
            <a:ext cx="1371600" cy="1371600"/>
          </a:xfrm>
          <a:prstGeom prst="arc">
            <a:avLst>
              <a:gd name="adj1" fmla="val 20097585"/>
              <a:gd name="adj2" fmla="val 2159829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116286" y="2863726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25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431973" y="2373868"/>
            <a:ext cx="734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60 lbs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427856" y="3168526"/>
            <a:ext cx="734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60 lbs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712370" y="3168526"/>
            <a:ext cx="734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60 lbs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472543" y="3755572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 ft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279571" y="4844144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 ft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7239001" y="4844142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 ft</a:t>
            </a:r>
          </a:p>
        </p:txBody>
      </p:sp>
    </p:spTree>
    <p:extLst>
      <p:ext uri="{BB962C8B-B14F-4D97-AF65-F5344CB8AC3E}">
        <p14:creationId xmlns:p14="http://schemas.microsoft.com/office/powerpoint/2010/main" val="16394563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i-17 Helicopter Top View clipart">
            <a:extLst>
              <a:ext uri="{FF2B5EF4-FFF2-40B4-BE49-F238E27FC236}">
                <a16:creationId xmlns:a16="http://schemas.microsoft.com/office/drawing/2014/main" id="{BB810E24-6929-465A-A459-1915B69387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368127" y="2286545"/>
            <a:ext cx="3495972" cy="2866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EA2E4725-0F11-4F9B-9345-43D904129703}"/>
              </a:ext>
            </a:extLst>
          </p:cNvPr>
          <p:cNvCxnSpPr>
            <a:cxnSpLocks/>
          </p:cNvCxnSpPr>
          <p:nvPr/>
        </p:nvCxnSpPr>
        <p:spPr>
          <a:xfrm flipH="1">
            <a:off x="4017579" y="2547287"/>
            <a:ext cx="796938" cy="90273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3ABEDBF-6C3F-4DF1-B27C-AEC9696BBEBF}"/>
                  </a:ext>
                </a:extLst>
              </p:cNvPr>
              <p:cNvSpPr txBox="1"/>
              <p:nvPr/>
            </p:nvSpPr>
            <p:spPr>
              <a:xfrm>
                <a:off x="4497851" y="2069489"/>
                <a:ext cx="18727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𝐹</m:t>
                          </m:r>
                        </m:e>
                        <m:sub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𝑊</m:t>
                          </m:r>
                        </m:sub>
                      </m:sSub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=300 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𝑁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3ABEDBF-6C3F-4DF1-B27C-AEC9696BBE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7851" y="2069489"/>
                <a:ext cx="187271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4408C23-333F-422D-9E0F-DB61C7A5D3F4}"/>
              </a:ext>
            </a:extLst>
          </p:cNvPr>
          <p:cNvCxnSpPr>
            <a:cxnSpLocks/>
          </p:cNvCxnSpPr>
          <p:nvPr/>
        </p:nvCxnSpPr>
        <p:spPr>
          <a:xfrm flipH="1">
            <a:off x="4109277" y="5242034"/>
            <a:ext cx="1440185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Arc 7">
            <a:extLst>
              <a:ext uri="{FF2B5EF4-FFF2-40B4-BE49-F238E27FC236}">
                <a16:creationId xmlns:a16="http://schemas.microsoft.com/office/drawing/2014/main" id="{170B0E52-72AE-4112-86CE-1A2416CE9D2B}"/>
              </a:ext>
            </a:extLst>
          </p:cNvPr>
          <p:cNvSpPr/>
          <p:nvPr/>
        </p:nvSpPr>
        <p:spPr>
          <a:xfrm flipV="1">
            <a:off x="3442917" y="2764220"/>
            <a:ext cx="1371600" cy="1371600"/>
          </a:xfrm>
          <a:prstGeom prst="arc">
            <a:avLst>
              <a:gd name="adj1" fmla="val 7954078"/>
              <a:gd name="adj2" fmla="val 18383794"/>
            </a:avLst>
          </a:prstGeom>
          <a:ln>
            <a:headEnd type="none" w="med" len="med"/>
            <a:tailEnd type="triangl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AF94F52-D30E-4B50-A79A-E0DA4EAC6C53}"/>
                  </a:ext>
                </a:extLst>
              </p:cNvPr>
              <p:cNvSpPr txBox="1"/>
              <p:nvPr/>
            </p:nvSpPr>
            <p:spPr>
              <a:xfrm>
                <a:off x="4497851" y="5315481"/>
                <a:ext cx="18727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𝐹</m:t>
                          </m:r>
                        </m:e>
                        <m:sub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𝑅</m:t>
                          </m:r>
                        </m:sub>
                      </m:sSub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=650 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𝑁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AF94F52-D30E-4B50-A79A-E0DA4EAC6C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7851" y="5315481"/>
                <a:ext cx="187271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5B5433F-3073-4781-A84C-FB1A2976B7FE}"/>
                  </a:ext>
                </a:extLst>
              </p:cNvPr>
              <p:cNvSpPr txBox="1"/>
              <p:nvPr/>
            </p:nvSpPr>
            <p:spPr>
              <a:xfrm>
                <a:off x="4416048" y="4019625"/>
                <a:ext cx="18727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7030A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7030A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𝑀</m:t>
                          </m:r>
                        </m:e>
                        <m:sub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7030A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𝐵</m:t>
                          </m:r>
                        </m:sub>
                      </m:sSub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=3 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𝑘𝑁𝑚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5B5433F-3073-4781-A84C-FB1A2976B7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6048" y="4019625"/>
                <a:ext cx="187271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3A946B8-9FE3-4D4D-A3B0-4CFD9B9F0AB6}"/>
              </a:ext>
            </a:extLst>
          </p:cNvPr>
          <p:cNvCxnSpPr/>
          <p:nvPr/>
        </p:nvCxnSpPr>
        <p:spPr>
          <a:xfrm flipH="1">
            <a:off x="3049337" y="5259813"/>
            <a:ext cx="60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B872EC8-F450-488F-9471-1206F763812D}"/>
              </a:ext>
            </a:extLst>
          </p:cNvPr>
          <p:cNvCxnSpPr>
            <a:cxnSpLocks/>
          </p:cNvCxnSpPr>
          <p:nvPr/>
        </p:nvCxnSpPr>
        <p:spPr>
          <a:xfrm>
            <a:off x="3343251" y="3450020"/>
            <a:ext cx="0" cy="1809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0180DD0-44D9-4213-89F7-20E2C82D5B90}"/>
              </a:ext>
            </a:extLst>
          </p:cNvPr>
          <p:cNvSpPr txBox="1"/>
          <p:nvPr/>
        </p:nvSpPr>
        <p:spPr>
          <a:xfrm>
            <a:off x="3073786" y="4372150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4F81BD"/>
                </a:solidFill>
                <a:latin typeface="Calibri"/>
              </a:rPr>
              <a:t>5 m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674C310-18C6-4E23-9B06-D63E2B8B6E7C}"/>
              </a:ext>
            </a:extLst>
          </p:cNvPr>
          <p:cNvCxnSpPr/>
          <p:nvPr/>
        </p:nvCxnSpPr>
        <p:spPr>
          <a:xfrm flipH="1">
            <a:off x="3038425" y="3450020"/>
            <a:ext cx="60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Arc 16">
            <a:extLst>
              <a:ext uri="{FF2B5EF4-FFF2-40B4-BE49-F238E27FC236}">
                <a16:creationId xmlns:a16="http://schemas.microsoft.com/office/drawing/2014/main" id="{A70BF948-DBF9-4461-8955-12E86083A9C2}"/>
              </a:ext>
            </a:extLst>
          </p:cNvPr>
          <p:cNvSpPr/>
          <p:nvPr/>
        </p:nvSpPr>
        <p:spPr>
          <a:xfrm>
            <a:off x="3065087" y="2395460"/>
            <a:ext cx="1872718" cy="2100033"/>
          </a:xfrm>
          <a:prstGeom prst="arc">
            <a:avLst>
              <a:gd name="adj1" fmla="val 18895031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9FDB395-EDF3-4399-9FD3-F00230C641CA}"/>
              </a:ext>
            </a:extLst>
          </p:cNvPr>
          <p:cNvSpPr txBox="1"/>
          <p:nvPr/>
        </p:nvSpPr>
        <p:spPr>
          <a:xfrm>
            <a:off x="4868119" y="2797216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4F81BD"/>
                </a:solidFill>
                <a:latin typeface="Calibri"/>
              </a:rPr>
              <a:t>5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DE29639-6BEF-47F1-B422-AE57F5CF59B6}"/>
              </a:ext>
            </a:extLst>
          </p:cNvPr>
          <p:cNvSpPr txBox="1"/>
          <p:nvPr/>
        </p:nvSpPr>
        <p:spPr>
          <a:xfrm>
            <a:off x="3822080" y="3482287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47327724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503714" y="3690257"/>
            <a:ext cx="6732816" cy="4572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24000" y="0"/>
            <a:ext cx="2362200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9236530" y="3243942"/>
            <a:ext cx="0" cy="457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431973" y="1939221"/>
            <a:ext cx="894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50 N/m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8394248" y="3015342"/>
            <a:ext cx="0" cy="6858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7551966" y="2786742"/>
            <a:ext cx="0" cy="914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6709683" y="2558142"/>
            <a:ext cx="0" cy="1143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867400" y="2329542"/>
            <a:ext cx="0" cy="1371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5867400" y="2329542"/>
            <a:ext cx="3369130" cy="9144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795659" y="2819400"/>
            <a:ext cx="894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20 N/m</a:t>
            </a:r>
          </a:p>
        </p:txBody>
      </p:sp>
      <p:cxnSp>
        <p:nvCxnSpPr>
          <p:cNvPr id="19" name="Straight Connector 18"/>
          <p:cNvCxnSpPr/>
          <p:nvPr/>
        </p:nvCxnSpPr>
        <p:spPr>
          <a:xfrm flipV="1">
            <a:off x="5870122" y="4267198"/>
            <a:ext cx="0" cy="9144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3875314" y="4713516"/>
            <a:ext cx="5356856" cy="108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4642670" y="4550228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 m</a:t>
            </a:r>
          </a:p>
        </p:txBody>
      </p:sp>
      <p:cxnSp>
        <p:nvCxnSpPr>
          <p:cNvPr id="23" name="Straight Connector 22"/>
          <p:cNvCxnSpPr/>
          <p:nvPr/>
        </p:nvCxnSpPr>
        <p:spPr>
          <a:xfrm flipV="1">
            <a:off x="9231086" y="4256314"/>
            <a:ext cx="0" cy="9144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7391400" y="4539342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 m</a:t>
            </a:r>
          </a:p>
        </p:txBody>
      </p:sp>
      <p:sp>
        <p:nvSpPr>
          <p:cNvPr id="27" name="Frame 26"/>
          <p:cNvSpPr/>
          <p:nvPr/>
        </p:nvSpPr>
        <p:spPr>
          <a:xfrm>
            <a:off x="2438400" y="990600"/>
            <a:ext cx="8001000" cy="5181600"/>
          </a:xfrm>
          <a:prstGeom prst="frame">
            <a:avLst>
              <a:gd name="adj1" fmla="val 14574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3797180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503714" y="3690257"/>
            <a:ext cx="6732816" cy="4572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24000" y="0"/>
            <a:ext cx="2362200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8383362" y="3233056"/>
            <a:ext cx="0" cy="457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7544708" y="2775856"/>
            <a:ext cx="0" cy="914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6706054" y="2318656"/>
            <a:ext cx="0" cy="1371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867400" y="1861456"/>
            <a:ext cx="0" cy="18288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5867400" y="1850572"/>
            <a:ext cx="3363686" cy="18288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5870122" y="4267198"/>
            <a:ext cx="0" cy="9144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3875314" y="4713516"/>
            <a:ext cx="5356856" cy="108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4679540" y="4550228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 ft</a:t>
            </a:r>
          </a:p>
        </p:txBody>
      </p:sp>
      <p:cxnSp>
        <p:nvCxnSpPr>
          <p:cNvPr id="23" name="Straight Connector 22"/>
          <p:cNvCxnSpPr/>
          <p:nvPr/>
        </p:nvCxnSpPr>
        <p:spPr>
          <a:xfrm flipV="1">
            <a:off x="9231086" y="4256314"/>
            <a:ext cx="0" cy="9144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7305720" y="4539342"/>
            <a:ext cx="619080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12 ft</a:t>
            </a:r>
          </a:p>
        </p:txBody>
      </p:sp>
      <p:sp>
        <p:nvSpPr>
          <p:cNvPr id="27" name="Frame 26"/>
          <p:cNvSpPr/>
          <p:nvPr/>
        </p:nvSpPr>
        <p:spPr>
          <a:xfrm>
            <a:off x="2438400" y="685800"/>
            <a:ext cx="8001000" cy="5181600"/>
          </a:xfrm>
          <a:prstGeom prst="frame">
            <a:avLst>
              <a:gd name="adj1" fmla="val 14574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4920342" y="2764972"/>
            <a:ext cx="0" cy="914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3886200" y="1861457"/>
            <a:ext cx="1981200" cy="182880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F1566E8-4B3C-43C6-9969-755E6371B3A4}"/>
                  </a:ext>
                </a:extLst>
              </p:cNvPr>
              <p:cNvSpPr txBox="1"/>
              <p:nvPr/>
            </p:nvSpPr>
            <p:spPr>
              <a:xfrm>
                <a:off x="4990585" y="1382877"/>
                <a:ext cx="15680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600 </m:t>
                      </m:r>
                      <m:r>
                        <m:rPr>
                          <m:sty m:val="p"/>
                        </m:rP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lbs</m:t>
                      </m:r>
                      <m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/ </m:t>
                      </m:r>
                      <m:r>
                        <m:rPr>
                          <m:sty m:val="p"/>
                        </m:rP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foot</m:t>
                      </m:r>
                    </m:oMath>
                  </m:oMathPara>
                </a14:m>
                <a:endParaRPr kumimoji="0" lang="en-US" sz="1800" b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F1566E8-4B3C-43C6-9969-755E6371B3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0585" y="1382877"/>
                <a:ext cx="1568058" cy="369332"/>
              </a:xfrm>
              <a:prstGeom prst="rect">
                <a:avLst/>
              </a:prstGeom>
              <a:blipFill>
                <a:blip r:embed="rId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674080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875314" y="3690257"/>
            <a:ext cx="5486400" cy="4572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24000" y="0"/>
            <a:ext cx="2362200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7532914" y="2590800"/>
            <a:ext cx="0" cy="109945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7075714" y="2318656"/>
            <a:ext cx="0" cy="1371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712279" y="2318656"/>
            <a:ext cx="0" cy="1371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7086600" y="2318656"/>
            <a:ext cx="2286000" cy="136071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674288" y="1883228"/>
            <a:ext cx="987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 kN / m</a:t>
            </a:r>
          </a:p>
        </p:txBody>
      </p:sp>
      <p:cxnSp>
        <p:nvCxnSpPr>
          <p:cNvPr id="19" name="Straight Connector 18"/>
          <p:cNvCxnSpPr/>
          <p:nvPr/>
        </p:nvCxnSpPr>
        <p:spPr>
          <a:xfrm flipV="1">
            <a:off x="5246912" y="4267198"/>
            <a:ext cx="0" cy="9144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3875314" y="4713516"/>
            <a:ext cx="5356856" cy="108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4256315" y="4529240"/>
            <a:ext cx="713657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1.5 m</a:t>
            </a:r>
          </a:p>
        </p:txBody>
      </p:sp>
      <p:cxnSp>
        <p:nvCxnSpPr>
          <p:cNvPr id="23" name="Straight Connector 22"/>
          <p:cNvCxnSpPr/>
          <p:nvPr/>
        </p:nvCxnSpPr>
        <p:spPr>
          <a:xfrm flipV="1">
            <a:off x="9231086" y="4256314"/>
            <a:ext cx="0" cy="9144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5948956" y="4539342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 m</a:t>
            </a:r>
          </a:p>
        </p:txBody>
      </p:sp>
      <p:sp>
        <p:nvSpPr>
          <p:cNvPr id="27" name="Frame 26"/>
          <p:cNvSpPr/>
          <p:nvPr/>
        </p:nvSpPr>
        <p:spPr>
          <a:xfrm>
            <a:off x="2438400" y="685800"/>
            <a:ext cx="8001000" cy="5181600"/>
          </a:xfrm>
          <a:prstGeom prst="frame">
            <a:avLst>
              <a:gd name="adj1" fmla="val 14574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4800600" y="2764972"/>
            <a:ext cx="0" cy="914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3886200" y="2318657"/>
            <a:ext cx="1371600" cy="137160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5257800" y="2318656"/>
            <a:ext cx="18288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5257800" y="2351312"/>
            <a:ext cx="0" cy="133894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4343400" y="3276600"/>
            <a:ext cx="0" cy="39188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6166758" y="2318656"/>
            <a:ext cx="0" cy="1371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6621237" y="2318656"/>
            <a:ext cx="0" cy="1371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7990114" y="2895600"/>
            <a:ext cx="0" cy="79465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8447314" y="3140528"/>
            <a:ext cx="0" cy="54972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8904514" y="3415392"/>
            <a:ext cx="0" cy="27486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7086600" y="4256314"/>
            <a:ext cx="0" cy="9144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7772401" y="4539344"/>
            <a:ext cx="713657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2.5 m</a:t>
            </a:r>
          </a:p>
        </p:txBody>
      </p:sp>
    </p:spTree>
    <p:extLst>
      <p:ext uri="{BB962C8B-B14F-4D97-AF65-F5344CB8AC3E}">
        <p14:creationId xmlns:p14="http://schemas.microsoft.com/office/powerpoint/2010/main" val="342854361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 flipV="1">
            <a:off x="4205857" y="3048296"/>
            <a:ext cx="541673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ounded Rectangle 3"/>
          <p:cNvSpPr/>
          <p:nvPr/>
        </p:nvSpPr>
        <p:spPr>
          <a:xfrm rot="16200000">
            <a:off x="5705267" y="5419187"/>
            <a:ext cx="248065" cy="304804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Rounded Rectangle 5"/>
          <p:cNvSpPr/>
          <p:nvPr/>
        </p:nvSpPr>
        <p:spPr>
          <a:xfrm rot="16200000">
            <a:off x="3823585" y="5407503"/>
            <a:ext cx="865463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Oval 6"/>
          <p:cNvSpPr/>
          <p:nvPr/>
        </p:nvSpPr>
        <p:spPr>
          <a:xfrm>
            <a:off x="4437018" y="5223182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24000" y="5717394"/>
            <a:ext cx="4722224" cy="92289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866704" y="5706508"/>
            <a:ext cx="7344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40 kN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4205857" y="2645228"/>
            <a:ext cx="0" cy="228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659084" y="2863726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 m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9622591" y="2667000"/>
            <a:ext cx="0" cy="228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609114" y="2873828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8 m</a:t>
            </a:r>
          </a:p>
        </p:txBody>
      </p:sp>
      <p:sp>
        <p:nvSpPr>
          <p:cNvPr id="15" name="Frame 14"/>
          <p:cNvSpPr/>
          <p:nvPr/>
        </p:nvSpPr>
        <p:spPr>
          <a:xfrm>
            <a:off x="2286000" y="609600"/>
            <a:ext cx="9067800" cy="6400800"/>
          </a:xfrm>
          <a:prstGeom prst="frame">
            <a:avLst>
              <a:gd name="adj1" fmla="val 13714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Rounded Rectangle 16"/>
          <p:cNvSpPr/>
          <p:nvPr/>
        </p:nvSpPr>
        <p:spPr>
          <a:xfrm rot="16200000">
            <a:off x="4880774" y="4321246"/>
            <a:ext cx="1915884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Rounded Rectangle 17"/>
          <p:cNvSpPr/>
          <p:nvPr/>
        </p:nvSpPr>
        <p:spPr>
          <a:xfrm rot="18917889">
            <a:off x="3762276" y="4306331"/>
            <a:ext cx="2552034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4086117" y="5126788"/>
            <a:ext cx="1915884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5651482" y="5126787"/>
            <a:ext cx="4088882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Rounded Rectangle 18"/>
          <p:cNvSpPr/>
          <p:nvPr/>
        </p:nvSpPr>
        <p:spPr>
          <a:xfrm rot="1369065">
            <a:off x="5508227" y="4326879"/>
            <a:ext cx="4413389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Oval 4"/>
          <p:cNvSpPr/>
          <p:nvPr/>
        </p:nvSpPr>
        <p:spPr>
          <a:xfrm>
            <a:off x="9568161" y="5235646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5784287" y="5246530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5806059" y="3646332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4205857" y="5231290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9612088" y="5290456"/>
            <a:ext cx="0" cy="914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5838716" y="2667000"/>
            <a:ext cx="0" cy="7858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3461657" y="5279572"/>
            <a:ext cx="5482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3461657" y="3679372"/>
            <a:ext cx="19416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3733800" y="3679372"/>
            <a:ext cx="1984" cy="15895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461658" y="4278868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 m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254286" y="510618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843596" y="510540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878286" y="3570514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9260444" y="501831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54354118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Straight Connector 66"/>
          <p:cNvCxnSpPr/>
          <p:nvPr/>
        </p:nvCxnSpPr>
        <p:spPr>
          <a:xfrm>
            <a:off x="8257902" y="2623456"/>
            <a:ext cx="4356" cy="91440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3587932" y="2579916"/>
            <a:ext cx="4356" cy="91440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3585062" y="4669970"/>
            <a:ext cx="46989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/>
          <p:cNvSpPr/>
          <p:nvPr/>
        </p:nvSpPr>
        <p:spPr>
          <a:xfrm rot="1020291">
            <a:off x="5669978" y="3749314"/>
            <a:ext cx="2823832" cy="31212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4" name="Rounded Rectangle 43"/>
          <p:cNvSpPr/>
          <p:nvPr/>
        </p:nvSpPr>
        <p:spPr>
          <a:xfrm rot="20579709" flipH="1">
            <a:off x="3369370" y="3737124"/>
            <a:ext cx="2823832" cy="31212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4" name="Rounded Rectangle 33"/>
          <p:cNvSpPr/>
          <p:nvPr/>
        </p:nvSpPr>
        <p:spPr>
          <a:xfrm rot="16200000">
            <a:off x="5343413" y="3735271"/>
            <a:ext cx="1055295" cy="31212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2" name="Rounded Rectangle 41"/>
          <p:cNvSpPr/>
          <p:nvPr/>
        </p:nvSpPr>
        <p:spPr>
          <a:xfrm rot="16200000">
            <a:off x="7741838" y="3746777"/>
            <a:ext cx="1055295" cy="31212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209800" y="2262678"/>
            <a:ext cx="7848600" cy="92289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460237" y="5196840"/>
            <a:ext cx="8583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120 lbs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20882" y="4495796"/>
            <a:ext cx="61908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10 ft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3576666" y="4484914"/>
            <a:ext cx="0" cy="5742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ame 14"/>
          <p:cNvSpPr/>
          <p:nvPr/>
        </p:nvSpPr>
        <p:spPr>
          <a:xfrm>
            <a:off x="1828800" y="1981200"/>
            <a:ext cx="8763000" cy="6400800"/>
          </a:xfrm>
          <a:prstGeom prst="frame">
            <a:avLst>
              <a:gd name="adj1" fmla="val 13714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Rounded Rectangle 17"/>
          <p:cNvSpPr/>
          <p:nvPr/>
        </p:nvSpPr>
        <p:spPr>
          <a:xfrm rot="16200000">
            <a:off x="3057415" y="3735891"/>
            <a:ext cx="1055295" cy="31212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3429000" y="4114798"/>
            <a:ext cx="2722694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3429000" y="3374572"/>
            <a:ext cx="2722694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5714998" y="4114178"/>
            <a:ext cx="2722694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5714998" y="3373952"/>
            <a:ext cx="2722694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Oval 6"/>
          <p:cNvSpPr/>
          <p:nvPr/>
        </p:nvSpPr>
        <p:spPr>
          <a:xfrm>
            <a:off x="3555274" y="4234542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5" name="Oval 44"/>
          <p:cNvSpPr/>
          <p:nvPr/>
        </p:nvSpPr>
        <p:spPr>
          <a:xfrm>
            <a:off x="3559630" y="3489960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6" name="Oval 45"/>
          <p:cNvSpPr/>
          <p:nvPr/>
        </p:nvSpPr>
        <p:spPr>
          <a:xfrm>
            <a:off x="5852160" y="3483430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7" name="Oval 46"/>
          <p:cNvSpPr/>
          <p:nvPr/>
        </p:nvSpPr>
        <p:spPr>
          <a:xfrm>
            <a:off x="5845626" y="4234542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8" name="Oval 47"/>
          <p:cNvSpPr/>
          <p:nvPr/>
        </p:nvSpPr>
        <p:spPr>
          <a:xfrm>
            <a:off x="8229600" y="4234544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9" name="Oval 48"/>
          <p:cNvSpPr/>
          <p:nvPr/>
        </p:nvSpPr>
        <p:spPr>
          <a:xfrm>
            <a:off x="8229598" y="3494314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603172" y="335280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3614056" y="4082924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5916928" y="3341914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5910942" y="4082142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7943274" y="335280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7946572" y="4093812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5891346" y="4282440"/>
            <a:ext cx="0" cy="914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8273144" y="4278084"/>
            <a:ext cx="0" cy="59871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7915512" y="4888468"/>
            <a:ext cx="7413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60 lbs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803572" y="4495800"/>
            <a:ext cx="61908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10 ft</a:t>
            </a:r>
          </a:p>
        </p:txBody>
      </p:sp>
      <p:cxnSp>
        <p:nvCxnSpPr>
          <p:cNvPr id="60" name="Straight Connector 59"/>
          <p:cNvCxnSpPr/>
          <p:nvPr/>
        </p:nvCxnSpPr>
        <p:spPr>
          <a:xfrm flipH="1">
            <a:off x="2721424" y="4278086"/>
            <a:ext cx="6299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H="1">
            <a:off x="2733744" y="3537858"/>
            <a:ext cx="6299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V="1">
            <a:off x="3048000" y="3540034"/>
            <a:ext cx="0" cy="7380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2808517" y="3712028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 ft</a:t>
            </a:r>
          </a:p>
        </p:txBody>
      </p:sp>
    </p:spTree>
    <p:extLst>
      <p:ext uri="{BB962C8B-B14F-4D97-AF65-F5344CB8AC3E}">
        <p14:creationId xmlns:p14="http://schemas.microsoft.com/office/powerpoint/2010/main" val="384039998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18">
            <a:extLst>
              <a:ext uri="{FF2B5EF4-FFF2-40B4-BE49-F238E27FC236}">
                <a16:creationId xmlns:a16="http://schemas.microsoft.com/office/drawing/2014/main" id="{2BD5F9F6-A6D3-4198-8A29-627E39C59C94}"/>
              </a:ext>
            </a:extLst>
          </p:cNvPr>
          <p:cNvSpPr/>
          <p:nvPr/>
        </p:nvSpPr>
        <p:spPr>
          <a:xfrm>
            <a:off x="1479478" y="3734988"/>
            <a:ext cx="1797981" cy="315417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F7FAC8E-EA53-40B9-9E43-4F41EFBDF64F}"/>
              </a:ext>
            </a:extLst>
          </p:cNvPr>
          <p:cNvSpPr/>
          <p:nvPr/>
        </p:nvSpPr>
        <p:spPr>
          <a:xfrm>
            <a:off x="1" y="0"/>
            <a:ext cx="2876764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1" name="Frame 40">
            <a:extLst>
              <a:ext uri="{FF2B5EF4-FFF2-40B4-BE49-F238E27FC236}">
                <a16:creationId xmlns:a16="http://schemas.microsoft.com/office/drawing/2014/main" id="{9C2C9277-25A4-4524-9A76-282EE14652C3}"/>
              </a:ext>
            </a:extLst>
          </p:cNvPr>
          <p:cNvSpPr/>
          <p:nvPr/>
        </p:nvSpPr>
        <p:spPr>
          <a:xfrm>
            <a:off x="1506309" y="-59377"/>
            <a:ext cx="8766232" cy="6976753"/>
          </a:xfrm>
          <a:prstGeom prst="frame">
            <a:avLst>
              <a:gd name="adj1" fmla="val 13714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Rounded Rectangle 18">
            <a:extLst>
              <a:ext uri="{FF2B5EF4-FFF2-40B4-BE49-F238E27FC236}">
                <a16:creationId xmlns:a16="http://schemas.microsoft.com/office/drawing/2014/main" id="{03627240-121A-4300-8B65-DAD39FAF6503}"/>
              </a:ext>
            </a:extLst>
          </p:cNvPr>
          <p:cNvSpPr/>
          <p:nvPr/>
        </p:nvSpPr>
        <p:spPr>
          <a:xfrm rot="5400000">
            <a:off x="4541161" y="4272765"/>
            <a:ext cx="1341176" cy="265623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DF1E44-0AFE-4F31-8F76-0D1EFA7B44F3}"/>
              </a:ext>
            </a:extLst>
          </p:cNvPr>
          <p:cNvSpPr txBox="1"/>
          <p:nvPr/>
        </p:nvSpPr>
        <p:spPr>
          <a:xfrm>
            <a:off x="2990931" y="334510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A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Rounded Rectangle 18">
            <a:extLst>
              <a:ext uri="{FF2B5EF4-FFF2-40B4-BE49-F238E27FC236}">
                <a16:creationId xmlns:a16="http://schemas.microsoft.com/office/drawing/2014/main" id="{ABEBFDE2-FB14-4A63-8D22-A8A740BDDF8C}"/>
              </a:ext>
            </a:extLst>
          </p:cNvPr>
          <p:cNvSpPr/>
          <p:nvPr/>
        </p:nvSpPr>
        <p:spPr>
          <a:xfrm>
            <a:off x="3068078" y="3734989"/>
            <a:ext cx="2276482" cy="274320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Rounded Rectangle 18">
            <a:extLst>
              <a:ext uri="{FF2B5EF4-FFF2-40B4-BE49-F238E27FC236}">
                <a16:creationId xmlns:a16="http://schemas.microsoft.com/office/drawing/2014/main" id="{1255F21E-8AD8-4201-B62F-98A81A311F7F}"/>
              </a:ext>
            </a:extLst>
          </p:cNvPr>
          <p:cNvSpPr/>
          <p:nvPr/>
        </p:nvSpPr>
        <p:spPr>
          <a:xfrm rot="1618876">
            <a:off x="2888504" y="4276855"/>
            <a:ext cx="2635630" cy="274320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Rounded Rectangle 18">
            <a:extLst>
              <a:ext uri="{FF2B5EF4-FFF2-40B4-BE49-F238E27FC236}">
                <a16:creationId xmlns:a16="http://schemas.microsoft.com/office/drawing/2014/main" id="{E6776860-076C-4E4A-8080-4531382CD633}"/>
              </a:ext>
            </a:extLst>
          </p:cNvPr>
          <p:cNvSpPr/>
          <p:nvPr/>
        </p:nvSpPr>
        <p:spPr>
          <a:xfrm>
            <a:off x="5043380" y="3734989"/>
            <a:ext cx="2323477" cy="274320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Rounded Rectangle 18">
            <a:extLst>
              <a:ext uri="{FF2B5EF4-FFF2-40B4-BE49-F238E27FC236}">
                <a16:creationId xmlns:a16="http://schemas.microsoft.com/office/drawing/2014/main" id="{7519A102-6339-474E-8ABA-70F17002171C}"/>
              </a:ext>
            </a:extLst>
          </p:cNvPr>
          <p:cNvSpPr/>
          <p:nvPr/>
        </p:nvSpPr>
        <p:spPr>
          <a:xfrm rot="19981124" flipH="1">
            <a:off x="4962172" y="4276854"/>
            <a:ext cx="2635630" cy="274320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D4D621A-43CF-495A-9366-74D8034A28A3}"/>
              </a:ext>
            </a:extLst>
          </p:cNvPr>
          <p:cNvSpPr/>
          <p:nvPr/>
        </p:nvSpPr>
        <p:spPr>
          <a:xfrm>
            <a:off x="3100061" y="3846977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3E72459-01AC-44C3-9437-CE1377E88246}"/>
              </a:ext>
            </a:extLst>
          </p:cNvPr>
          <p:cNvSpPr/>
          <p:nvPr/>
        </p:nvSpPr>
        <p:spPr>
          <a:xfrm>
            <a:off x="5173729" y="3826429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B92799D-9DB9-4896-8FCB-32BDB2A347F7}"/>
              </a:ext>
            </a:extLst>
          </p:cNvPr>
          <p:cNvSpPr/>
          <p:nvPr/>
        </p:nvSpPr>
        <p:spPr>
          <a:xfrm>
            <a:off x="7269393" y="3829442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595AF56-5B45-4152-A3B1-B41F58956130}"/>
              </a:ext>
            </a:extLst>
          </p:cNvPr>
          <p:cNvSpPr/>
          <p:nvPr/>
        </p:nvSpPr>
        <p:spPr>
          <a:xfrm>
            <a:off x="5195043" y="4897910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7B9EF57-798B-40C9-AD04-91AD8F8058BD}"/>
              </a:ext>
            </a:extLst>
          </p:cNvPr>
          <p:cNvSpPr txBox="1"/>
          <p:nvPr/>
        </p:nvSpPr>
        <p:spPr>
          <a:xfrm>
            <a:off x="5043380" y="3334834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6D039B7-BB1F-4F7E-95FF-2050C37BCB6D}"/>
              </a:ext>
            </a:extLst>
          </p:cNvPr>
          <p:cNvSpPr txBox="1"/>
          <p:nvPr/>
        </p:nvSpPr>
        <p:spPr>
          <a:xfrm>
            <a:off x="4766818" y="4962296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B707D13-3450-403F-95F8-7AF3963ABC55}"/>
              </a:ext>
            </a:extLst>
          </p:cNvPr>
          <p:cNvSpPr txBox="1"/>
          <p:nvPr/>
        </p:nvSpPr>
        <p:spPr>
          <a:xfrm>
            <a:off x="7418228" y="336565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83A7903-CC7E-45A9-BF66-6E8018AB9FD7}"/>
              </a:ext>
            </a:extLst>
          </p:cNvPr>
          <p:cNvCxnSpPr>
            <a:cxnSpLocks/>
          </p:cNvCxnSpPr>
          <p:nvPr/>
        </p:nvCxnSpPr>
        <p:spPr>
          <a:xfrm>
            <a:off x="2876765" y="1207482"/>
            <a:ext cx="4470677" cy="2679461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43AE844F-6903-42DE-A972-A544A641331D}"/>
              </a:ext>
            </a:extLst>
          </p:cNvPr>
          <p:cNvSpPr/>
          <p:nvPr/>
        </p:nvSpPr>
        <p:spPr>
          <a:xfrm>
            <a:off x="4920867" y="6068686"/>
            <a:ext cx="7409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srgbClr val="FF0000"/>
                </a:solidFill>
                <a:latin typeface="Calibri"/>
              </a:rPr>
              <a:t>600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N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15DD073-F67B-4F7C-8CA5-F64B413BD674}"/>
              </a:ext>
            </a:extLst>
          </p:cNvPr>
          <p:cNvCxnSpPr>
            <a:cxnSpLocks/>
          </p:cNvCxnSpPr>
          <p:nvPr/>
        </p:nvCxnSpPr>
        <p:spPr>
          <a:xfrm>
            <a:off x="3145781" y="4192942"/>
            <a:ext cx="0" cy="17005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Arc 23">
            <a:extLst>
              <a:ext uri="{FF2B5EF4-FFF2-40B4-BE49-F238E27FC236}">
                <a16:creationId xmlns:a16="http://schemas.microsoft.com/office/drawing/2014/main" id="{95019EC5-E854-43CF-B2D4-160D3D2E685C}"/>
              </a:ext>
            </a:extLst>
          </p:cNvPr>
          <p:cNvSpPr/>
          <p:nvPr/>
        </p:nvSpPr>
        <p:spPr>
          <a:xfrm>
            <a:off x="6373962" y="3161177"/>
            <a:ext cx="1371600" cy="1371600"/>
          </a:xfrm>
          <a:prstGeom prst="arc">
            <a:avLst>
              <a:gd name="adj1" fmla="val 10692918"/>
              <a:gd name="adj2" fmla="val 1325912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0A19A74-30DC-4231-A51B-E1EEC5DD4EAA}"/>
              </a:ext>
            </a:extLst>
          </p:cNvPr>
          <p:cNvSpPr txBox="1"/>
          <p:nvPr/>
        </p:nvSpPr>
        <p:spPr>
          <a:xfrm>
            <a:off x="5889425" y="3273085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30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  <p:sp>
        <p:nvSpPr>
          <p:cNvPr id="28" name="Arc 27">
            <a:extLst>
              <a:ext uri="{FF2B5EF4-FFF2-40B4-BE49-F238E27FC236}">
                <a16:creationId xmlns:a16="http://schemas.microsoft.com/office/drawing/2014/main" id="{C1A768B6-15B9-4EE7-8F0F-98172CA3359B}"/>
              </a:ext>
            </a:extLst>
          </p:cNvPr>
          <p:cNvSpPr/>
          <p:nvPr/>
        </p:nvSpPr>
        <p:spPr>
          <a:xfrm>
            <a:off x="2018053" y="2759343"/>
            <a:ext cx="2286000" cy="2286000"/>
          </a:xfrm>
          <a:prstGeom prst="arc">
            <a:avLst>
              <a:gd name="adj1" fmla="val 4650"/>
              <a:gd name="adj2" fmla="val 153129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A8D2392-14E2-4CFA-A1DA-6C3BCAB0DD14}"/>
              </a:ext>
            </a:extLst>
          </p:cNvPr>
          <p:cNvSpPr txBox="1"/>
          <p:nvPr/>
        </p:nvSpPr>
        <p:spPr>
          <a:xfrm>
            <a:off x="4394359" y="4029857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4F81BD"/>
                </a:solidFill>
                <a:latin typeface="Calibri"/>
              </a:rPr>
              <a:t>25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768724C-26EC-47A3-AD89-584BFA9D4A56}"/>
              </a:ext>
            </a:extLst>
          </p:cNvPr>
          <p:cNvCxnSpPr>
            <a:cxnSpLocks/>
          </p:cNvCxnSpPr>
          <p:nvPr/>
        </p:nvCxnSpPr>
        <p:spPr>
          <a:xfrm>
            <a:off x="7347442" y="4175555"/>
            <a:ext cx="0" cy="17005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0E688D3-F875-4AD1-869A-FEFF02FE7C20}"/>
              </a:ext>
            </a:extLst>
          </p:cNvPr>
          <p:cNvCxnSpPr>
            <a:cxnSpLocks/>
          </p:cNvCxnSpPr>
          <p:nvPr/>
        </p:nvCxnSpPr>
        <p:spPr>
          <a:xfrm>
            <a:off x="3145781" y="5465852"/>
            <a:ext cx="42016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0B1B003-3380-45D2-B6C2-7E5BF91DF582}"/>
              </a:ext>
            </a:extLst>
          </p:cNvPr>
          <p:cNvCxnSpPr/>
          <p:nvPr/>
        </p:nvCxnSpPr>
        <p:spPr>
          <a:xfrm>
            <a:off x="5244621" y="4979076"/>
            <a:ext cx="0" cy="914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C15DF3D9-F246-4551-B3ED-669F6B7E5C6D}"/>
              </a:ext>
            </a:extLst>
          </p:cNvPr>
          <p:cNvSpPr txBox="1"/>
          <p:nvPr/>
        </p:nvSpPr>
        <p:spPr>
          <a:xfrm>
            <a:off x="3897112" y="5281186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4F81BD"/>
                </a:solidFill>
                <a:latin typeface="Calibri"/>
              </a:rPr>
              <a:t>3 m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EE733C2-26CC-47AF-85E8-A6D6EEE4111E}"/>
              </a:ext>
            </a:extLst>
          </p:cNvPr>
          <p:cNvSpPr txBox="1"/>
          <p:nvPr/>
        </p:nvSpPr>
        <p:spPr>
          <a:xfrm>
            <a:off x="6180840" y="5281186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4F81BD"/>
                </a:solidFill>
                <a:latin typeface="Calibri"/>
              </a:rPr>
              <a:t>3 m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48096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FFE4C11-2108-4ED5-8828-69F769E94EC7}"/>
              </a:ext>
            </a:extLst>
          </p:cNvPr>
          <p:cNvSpPr/>
          <p:nvPr/>
        </p:nvSpPr>
        <p:spPr>
          <a:xfrm rot="21328575">
            <a:off x="1952088" y="4868583"/>
            <a:ext cx="4828854" cy="26712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Excavator tool vector drawing">
            <a:extLst>
              <a:ext uri="{FF2B5EF4-FFF2-40B4-BE49-F238E27FC236}">
                <a16:creationId xmlns:a16="http://schemas.microsoft.com/office/drawing/2014/main" id="{EDA0035F-4833-4F50-8910-23CE82B167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277" y="1944414"/>
            <a:ext cx="3623131" cy="3441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2A0872E-D651-4E49-9864-5E1579B5BB31}"/>
              </a:ext>
            </a:extLst>
          </p:cNvPr>
          <p:cNvSpPr/>
          <p:nvPr/>
        </p:nvSpPr>
        <p:spPr>
          <a:xfrm>
            <a:off x="0" y="5338546"/>
            <a:ext cx="12192000" cy="155027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ame 3">
            <a:extLst>
              <a:ext uri="{FF2B5EF4-FFF2-40B4-BE49-F238E27FC236}">
                <a16:creationId xmlns:a16="http://schemas.microsoft.com/office/drawing/2014/main" id="{46D001CB-2718-4F06-B135-FC8D6924446D}"/>
              </a:ext>
            </a:extLst>
          </p:cNvPr>
          <p:cNvSpPr/>
          <p:nvPr/>
        </p:nvSpPr>
        <p:spPr>
          <a:xfrm>
            <a:off x="241738" y="0"/>
            <a:ext cx="12539314" cy="6858000"/>
          </a:xfrm>
          <a:prstGeom prst="frame">
            <a:avLst>
              <a:gd name="adj1" fmla="val 16075"/>
            </a:avLst>
          </a:prstGeom>
          <a:solidFill>
            <a:schemeClr val="bg1"/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AA5389E-8CC6-44C3-B57A-8633BDCA790F}"/>
              </a:ext>
            </a:extLst>
          </p:cNvPr>
          <p:cNvCxnSpPr>
            <a:cxnSpLocks/>
            <a:stCxn id="2" idx="3"/>
          </p:cNvCxnSpPr>
          <p:nvPr/>
        </p:nvCxnSpPr>
        <p:spPr>
          <a:xfrm flipV="1">
            <a:off x="6773420" y="4089115"/>
            <a:ext cx="1147955" cy="72260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7F38A79-5359-49FC-BBCB-A65CE5FEF37A}"/>
              </a:ext>
            </a:extLst>
          </p:cNvPr>
          <p:cNvSpPr txBox="1"/>
          <p:nvPr/>
        </p:nvSpPr>
        <p:spPr>
          <a:xfrm>
            <a:off x="1669348" y="464366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15E62A-9550-4F61-AEB4-5A1140B3D1A9}"/>
              </a:ext>
            </a:extLst>
          </p:cNvPr>
          <p:cNvSpPr txBox="1"/>
          <p:nvPr/>
        </p:nvSpPr>
        <p:spPr>
          <a:xfrm>
            <a:off x="6535562" y="419917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B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BC0CFC81-1F21-49F2-80A0-3C3C80C9A3BD}"/>
              </a:ext>
            </a:extLst>
          </p:cNvPr>
          <p:cNvSpPr/>
          <p:nvPr/>
        </p:nvSpPr>
        <p:spPr>
          <a:xfrm>
            <a:off x="-298936" y="3039728"/>
            <a:ext cx="4572000" cy="4572000"/>
          </a:xfrm>
          <a:prstGeom prst="arc">
            <a:avLst>
              <a:gd name="adj1" fmla="val 21313716"/>
              <a:gd name="adj2" fmla="val 1812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C2240E3-2301-4DE5-B3AB-3072CCCE19E2}"/>
              </a:ext>
            </a:extLst>
          </p:cNvPr>
          <p:cNvSpPr txBox="1"/>
          <p:nvPr/>
        </p:nvSpPr>
        <p:spPr>
          <a:xfrm>
            <a:off x="5373054" y="5017056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318CF3F7-4AD1-4B9A-9B3F-EEDE946D0114}"/>
              </a:ext>
            </a:extLst>
          </p:cNvPr>
          <p:cNvSpPr/>
          <p:nvPr/>
        </p:nvSpPr>
        <p:spPr>
          <a:xfrm>
            <a:off x="5552107" y="3929158"/>
            <a:ext cx="1828800" cy="1828800"/>
          </a:xfrm>
          <a:prstGeom prst="arc">
            <a:avLst>
              <a:gd name="adj1" fmla="val 20300215"/>
              <a:gd name="adj2" fmla="val 1812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D79EC97-EE15-4706-8B28-876B8B32F34F}"/>
              </a:ext>
            </a:extLst>
          </p:cNvPr>
          <p:cNvCxnSpPr>
            <a:cxnSpLocks/>
          </p:cNvCxnSpPr>
          <p:nvPr/>
        </p:nvCxnSpPr>
        <p:spPr>
          <a:xfrm>
            <a:off x="6773420" y="4832265"/>
            <a:ext cx="10143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FEA3371-FB8C-481D-8B83-1A391DCA8C5A}"/>
              </a:ext>
            </a:extLst>
          </p:cNvPr>
          <p:cNvSpPr txBox="1"/>
          <p:nvPr/>
        </p:nvSpPr>
        <p:spPr>
          <a:xfrm>
            <a:off x="7352965" y="4506573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30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376334462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ounded Rectangle 25"/>
          <p:cNvSpPr/>
          <p:nvPr/>
        </p:nvSpPr>
        <p:spPr>
          <a:xfrm rot="5400000">
            <a:off x="4603037" y="6137921"/>
            <a:ext cx="982957" cy="304803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Rounded Rectangle 15"/>
          <p:cNvSpPr/>
          <p:nvPr/>
        </p:nvSpPr>
        <p:spPr>
          <a:xfrm rot="5400000">
            <a:off x="3024608" y="6137921"/>
            <a:ext cx="982957" cy="304803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4" name="Rounded Rectangle 23"/>
          <p:cNvSpPr/>
          <p:nvPr/>
        </p:nvSpPr>
        <p:spPr>
          <a:xfrm rot="16200000">
            <a:off x="2601687" y="3385457"/>
            <a:ext cx="1828800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3" name="Rounded Rectangle 22"/>
          <p:cNvSpPr/>
          <p:nvPr/>
        </p:nvSpPr>
        <p:spPr>
          <a:xfrm rot="16200000">
            <a:off x="2602855" y="5050388"/>
            <a:ext cx="1828800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352800" y="2600514"/>
            <a:ext cx="1905000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Rounded Rectangle 2"/>
          <p:cNvSpPr/>
          <p:nvPr/>
        </p:nvSpPr>
        <p:spPr>
          <a:xfrm rot="16200000">
            <a:off x="4190999" y="1827629"/>
            <a:ext cx="1828800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Rounded Rectangle 3"/>
          <p:cNvSpPr/>
          <p:nvPr/>
        </p:nvSpPr>
        <p:spPr>
          <a:xfrm rot="18900000" flipH="1">
            <a:off x="3027169" y="1784672"/>
            <a:ext cx="2587752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Oval 4"/>
          <p:cNvSpPr/>
          <p:nvPr/>
        </p:nvSpPr>
        <p:spPr>
          <a:xfrm>
            <a:off x="5072744" y="1098872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364854" y="4234540"/>
            <a:ext cx="1905000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Rounded Rectangle 6"/>
          <p:cNvSpPr/>
          <p:nvPr/>
        </p:nvSpPr>
        <p:spPr>
          <a:xfrm rot="16200000">
            <a:off x="4203053" y="3461655"/>
            <a:ext cx="1828800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Rounded Rectangle 7"/>
          <p:cNvSpPr/>
          <p:nvPr/>
        </p:nvSpPr>
        <p:spPr>
          <a:xfrm rot="18900000" flipH="1">
            <a:off x="3039223" y="3418698"/>
            <a:ext cx="2587752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Oval 8"/>
          <p:cNvSpPr/>
          <p:nvPr/>
        </p:nvSpPr>
        <p:spPr>
          <a:xfrm>
            <a:off x="5084798" y="2732898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3353968" y="5866230"/>
            <a:ext cx="1905000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Rounded Rectangle 10"/>
          <p:cNvSpPr/>
          <p:nvPr/>
        </p:nvSpPr>
        <p:spPr>
          <a:xfrm rot="16200000">
            <a:off x="4192167" y="5093345"/>
            <a:ext cx="1828800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Rounded Rectangle 11"/>
          <p:cNvSpPr/>
          <p:nvPr/>
        </p:nvSpPr>
        <p:spPr>
          <a:xfrm rot="18900000" flipH="1">
            <a:off x="3028337" y="5050388"/>
            <a:ext cx="2587752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5073912" y="4364588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4942112" y="2600514"/>
            <a:ext cx="3429002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Rounded Rectangle 16"/>
          <p:cNvSpPr/>
          <p:nvPr/>
        </p:nvSpPr>
        <p:spPr>
          <a:xfrm rot="1674830">
            <a:off x="4781064" y="1787943"/>
            <a:ext cx="3807700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5090160" y="2721430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5094514" y="1088570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5061858" y="5971904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3472542" y="5976258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3494314" y="4343402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3479074" y="2717074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8181704" y="2721428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990600" y="6403194"/>
            <a:ext cx="4722224" cy="92289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9" name="Frame 28"/>
          <p:cNvSpPr/>
          <p:nvPr/>
        </p:nvSpPr>
        <p:spPr>
          <a:xfrm>
            <a:off x="1752600" y="-152400"/>
            <a:ext cx="9067800" cy="7848600"/>
          </a:xfrm>
          <a:prstGeom prst="frame">
            <a:avLst>
              <a:gd name="adj1" fmla="val 13714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8364550" y="4941333"/>
            <a:ext cx="9753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6000 lbs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8238312" y="2778618"/>
            <a:ext cx="628392" cy="209818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27" idx="4"/>
          </p:cNvCxnSpPr>
          <p:nvPr/>
        </p:nvCxnSpPr>
        <p:spPr>
          <a:xfrm>
            <a:off x="8227424" y="2812868"/>
            <a:ext cx="0" cy="15517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Arc 33"/>
          <p:cNvSpPr/>
          <p:nvPr/>
        </p:nvSpPr>
        <p:spPr>
          <a:xfrm>
            <a:off x="7554686" y="2057402"/>
            <a:ext cx="1371600" cy="1371600"/>
          </a:xfrm>
          <a:prstGeom prst="arc">
            <a:avLst>
              <a:gd name="adj1" fmla="val 4585898"/>
              <a:gd name="adj2" fmla="val 547016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729142" y="3364468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20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036252" y="238397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011611" y="4027714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257800" y="257874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305697" y="4213161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684915" y="5866230"/>
            <a:ext cx="986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Design 1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3505199" y="485762"/>
            <a:ext cx="0" cy="19417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>
            <a:off x="3516086" y="685800"/>
            <a:ext cx="47135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069940" y="479754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 ft</a:t>
            </a:r>
          </a:p>
        </p:txBody>
      </p:sp>
      <p:cxnSp>
        <p:nvCxnSpPr>
          <p:cNvPr id="46" name="Straight Connector 45"/>
          <p:cNvCxnSpPr/>
          <p:nvPr/>
        </p:nvCxnSpPr>
        <p:spPr>
          <a:xfrm flipV="1">
            <a:off x="8227424" y="479754"/>
            <a:ext cx="0" cy="19380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V="1">
            <a:off x="5129351" y="479754"/>
            <a:ext cx="0" cy="434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6379028" y="501526"/>
            <a:ext cx="61908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10 ft</a:t>
            </a:r>
          </a:p>
        </p:txBody>
      </p:sp>
      <p:cxnSp>
        <p:nvCxnSpPr>
          <p:cNvPr id="56" name="Straight Connector 55"/>
          <p:cNvCxnSpPr/>
          <p:nvPr/>
        </p:nvCxnSpPr>
        <p:spPr>
          <a:xfrm flipH="1" flipV="1">
            <a:off x="2438400" y="1098872"/>
            <a:ext cx="2346962" cy="2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2503717" y="2755257"/>
            <a:ext cx="7619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2492829" y="4397830"/>
            <a:ext cx="7619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2492829" y="6019800"/>
            <a:ext cx="7619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V="1">
            <a:off x="2667000" y="1123404"/>
            <a:ext cx="0" cy="4887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2415312" y="1764268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 ft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2416629" y="3397124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 ft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2427515" y="5051754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 ft</a:t>
            </a:r>
          </a:p>
        </p:txBody>
      </p:sp>
    </p:spTree>
    <p:extLst>
      <p:ext uri="{BB962C8B-B14F-4D97-AF65-F5344CB8AC3E}">
        <p14:creationId xmlns:p14="http://schemas.microsoft.com/office/powerpoint/2010/main" val="299044663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ounded Rectangle 25"/>
          <p:cNvSpPr/>
          <p:nvPr/>
        </p:nvSpPr>
        <p:spPr>
          <a:xfrm rot="5400000">
            <a:off x="4603037" y="6137921"/>
            <a:ext cx="982957" cy="304803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Rounded Rectangle 15"/>
          <p:cNvSpPr/>
          <p:nvPr/>
        </p:nvSpPr>
        <p:spPr>
          <a:xfrm rot="5400000">
            <a:off x="3024608" y="6137921"/>
            <a:ext cx="982957" cy="304803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4" name="Rounded Rectangle 23"/>
          <p:cNvSpPr/>
          <p:nvPr/>
        </p:nvSpPr>
        <p:spPr>
          <a:xfrm rot="16200000">
            <a:off x="2601687" y="3385457"/>
            <a:ext cx="1828800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3" name="Rounded Rectangle 22"/>
          <p:cNvSpPr/>
          <p:nvPr/>
        </p:nvSpPr>
        <p:spPr>
          <a:xfrm rot="16200000">
            <a:off x="2602855" y="5050388"/>
            <a:ext cx="1828800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352800" y="2600514"/>
            <a:ext cx="1905000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Rounded Rectangle 2"/>
          <p:cNvSpPr/>
          <p:nvPr/>
        </p:nvSpPr>
        <p:spPr>
          <a:xfrm rot="16200000">
            <a:off x="4190999" y="1827629"/>
            <a:ext cx="1828800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Rounded Rectangle 3"/>
          <p:cNvSpPr/>
          <p:nvPr/>
        </p:nvSpPr>
        <p:spPr>
          <a:xfrm rot="18900000" flipH="1">
            <a:off x="3027169" y="1784672"/>
            <a:ext cx="2587752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Oval 4"/>
          <p:cNvSpPr/>
          <p:nvPr/>
        </p:nvSpPr>
        <p:spPr>
          <a:xfrm>
            <a:off x="5072744" y="1098872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364854" y="4234540"/>
            <a:ext cx="1905000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Rounded Rectangle 6"/>
          <p:cNvSpPr/>
          <p:nvPr/>
        </p:nvSpPr>
        <p:spPr>
          <a:xfrm rot="16200000">
            <a:off x="4203053" y="3461655"/>
            <a:ext cx="1828800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Rounded Rectangle 7"/>
          <p:cNvSpPr/>
          <p:nvPr/>
        </p:nvSpPr>
        <p:spPr>
          <a:xfrm rot="2700000">
            <a:off x="3039223" y="3418698"/>
            <a:ext cx="2587752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Oval 8"/>
          <p:cNvSpPr/>
          <p:nvPr/>
        </p:nvSpPr>
        <p:spPr>
          <a:xfrm>
            <a:off x="5084798" y="2732898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3353968" y="5866230"/>
            <a:ext cx="1905000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Rounded Rectangle 10"/>
          <p:cNvSpPr/>
          <p:nvPr/>
        </p:nvSpPr>
        <p:spPr>
          <a:xfrm rot="16200000">
            <a:off x="4192167" y="5093345"/>
            <a:ext cx="1828800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Rounded Rectangle 11"/>
          <p:cNvSpPr/>
          <p:nvPr/>
        </p:nvSpPr>
        <p:spPr>
          <a:xfrm rot="18900000" flipH="1">
            <a:off x="3028337" y="5050388"/>
            <a:ext cx="2587752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5073912" y="4364588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4942112" y="2600514"/>
            <a:ext cx="3429002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Rounded Rectangle 16"/>
          <p:cNvSpPr/>
          <p:nvPr/>
        </p:nvSpPr>
        <p:spPr>
          <a:xfrm rot="1674830">
            <a:off x="4781064" y="1787943"/>
            <a:ext cx="3807700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5090160" y="2721430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5094514" y="1088570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5061858" y="5971904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3472542" y="5976258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3494314" y="4343402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3479074" y="2717074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8181704" y="2721428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990600" y="6403194"/>
            <a:ext cx="4722224" cy="92289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9" name="Frame 28"/>
          <p:cNvSpPr/>
          <p:nvPr/>
        </p:nvSpPr>
        <p:spPr>
          <a:xfrm>
            <a:off x="1752600" y="-152400"/>
            <a:ext cx="9067800" cy="7848600"/>
          </a:xfrm>
          <a:prstGeom prst="frame">
            <a:avLst>
              <a:gd name="adj1" fmla="val 13714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8364550" y="4941333"/>
            <a:ext cx="9753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6000 lbs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8238312" y="2778618"/>
            <a:ext cx="628392" cy="209818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27" idx="4"/>
          </p:cNvCxnSpPr>
          <p:nvPr/>
        </p:nvCxnSpPr>
        <p:spPr>
          <a:xfrm>
            <a:off x="8227424" y="2812868"/>
            <a:ext cx="0" cy="15517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Arc 33"/>
          <p:cNvSpPr/>
          <p:nvPr/>
        </p:nvSpPr>
        <p:spPr>
          <a:xfrm>
            <a:off x="7554686" y="2057402"/>
            <a:ext cx="1371600" cy="1371600"/>
          </a:xfrm>
          <a:prstGeom prst="arc">
            <a:avLst>
              <a:gd name="adj1" fmla="val 4585898"/>
              <a:gd name="adj2" fmla="val 547016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729142" y="3364468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20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036252" y="238397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011611" y="4027714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257800" y="257874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305697" y="4213161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684915" y="5866230"/>
            <a:ext cx="986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Design 2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3505199" y="485762"/>
            <a:ext cx="0" cy="19417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>
            <a:off x="3516086" y="685800"/>
            <a:ext cx="47135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069940" y="479754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 ft</a:t>
            </a:r>
          </a:p>
        </p:txBody>
      </p:sp>
      <p:cxnSp>
        <p:nvCxnSpPr>
          <p:cNvPr id="46" name="Straight Connector 45"/>
          <p:cNvCxnSpPr/>
          <p:nvPr/>
        </p:nvCxnSpPr>
        <p:spPr>
          <a:xfrm flipV="1">
            <a:off x="8227424" y="479754"/>
            <a:ext cx="0" cy="19380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V="1">
            <a:off x="5129351" y="479754"/>
            <a:ext cx="0" cy="434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6379028" y="501526"/>
            <a:ext cx="61908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10 ft</a:t>
            </a:r>
          </a:p>
        </p:txBody>
      </p:sp>
      <p:cxnSp>
        <p:nvCxnSpPr>
          <p:cNvPr id="56" name="Straight Connector 55"/>
          <p:cNvCxnSpPr/>
          <p:nvPr/>
        </p:nvCxnSpPr>
        <p:spPr>
          <a:xfrm flipH="1" flipV="1">
            <a:off x="2438400" y="1098872"/>
            <a:ext cx="2346962" cy="2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2503717" y="2755257"/>
            <a:ext cx="7619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2492829" y="4397830"/>
            <a:ext cx="7619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2492829" y="6019800"/>
            <a:ext cx="7619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V="1">
            <a:off x="2667000" y="1123404"/>
            <a:ext cx="0" cy="4887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2415312" y="1764268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 ft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2416629" y="3397124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 ft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2427515" y="5051754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 ft</a:t>
            </a:r>
          </a:p>
        </p:txBody>
      </p:sp>
    </p:spTree>
    <p:extLst>
      <p:ext uri="{BB962C8B-B14F-4D97-AF65-F5344CB8AC3E}">
        <p14:creationId xmlns:p14="http://schemas.microsoft.com/office/powerpoint/2010/main" val="293593403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ounded Rectangle 3">
            <a:extLst>
              <a:ext uri="{FF2B5EF4-FFF2-40B4-BE49-F238E27FC236}">
                <a16:creationId xmlns:a16="http://schemas.microsoft.com/office/drawing/2014/main" id="{2F3F1BEC-63DF-44C8-8C73-B13708E30B40}"/>
              </a:ext>
            </a:extLst>
          </p:cNvPr>
          <p:cNvSpPr/>
          <p:nvPr/>
        </p:nvSpPr>
        <p:spPr>
          <a:xfrm rot="2238337" flipH="1">
            <a:off x="4675418" y="2440827"/>
            <a:ext cx="2226406" cy="273236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8" name="Rounded Rectangle 3">
            <a:extLst>
              <a:ext uri="{FF2B5EF4-FFF2-40B4-BE49-F238E27FC236}">
                <a16:creationId xmlns:a16="http://schemas.microsoft.com/office/drawing/2014/main" id="{DA763AC0-2899-45EA-8EF6-04DF8CBD8833}"/>
              </a:ext>
            </a:extLst>
          </p:cNvPr>
          <p:cNvSpPr/>
          <p:nvPr/>
        </p:nvSpPr>
        <p:spPr>
          <a:xfrm rot="2646659" flipH="1">
            <a:off x="3028310" y="2630019"/>
            <a:ext cx="2435442" cy="273433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1676400" y="1844039"/>
            <a:ext cx="1926772" cy="274320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426030" y="990600"/>
            <a:ext cx="1676400" cy="35052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2" name="Rounded Rectangle 41"/>
          <p:cNvSpPr/>
          <p:nvPr/>
        </p:nvSpPr>
        <p:spPr>
          <a:xfrm rot="16200000">
            <a:off x="3103042" y="3451850"/>
            <a:ext cx="182880" cy="182880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1" name="Frame 70"/>
          <p:cNvSpPr/>
          <p:nvPr/>
        </p:nvSpPr>
        <p:spPr>
          <a:xfrm>
            <a:off x="1905000" y="-1295400"/>
            <a:ext cx="9220200" cy="6400800"/>
          </a:xfrm>
          <a:prstGeom prst="frame">
            <a:avLst>
              <a:gd name="adj1" fmla="val 13714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9" name="Rounded Rectangle 3">
            <a:extLst>
              <a:ext uri="{FF2B5EF4-FFF2-40B4-BE49-F238E27FC236}">
                <a16:creationId xmlns:a16="http://schemas.microsoft.com/office/drawing/2014/main" id="{CB0CAEA3-DA9A-43FD-8456-3B2DC5B5B985}"/>
              </a:ext>
            </a:extLst>
          </p:cNvPr>
          <p:cNvSpPr/>
          <p:nvPr/>
        </p:nvSpPr>
        <p:spPr>
          <a:xfrm flipH="1">
            <a:off x="3296196" y="1844039"/>
            <a:ext cx="1828800" cy="274320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3" name="Rounded Rectangle 3">
            <a:extLst>
              <a:ext uri="{FF2B5EF4-FFF2-40B4-BE49-F238E27FC236}">
                <a16:creationId xmlns:a16="http://schemas.microsoft.com/office/drawing/2014/main" id="{83AE68A8-0B11-45F9-9DE4-9278E63FCDB4}"/>
              </a:ext>
            </a:extLst>
          </p:cNvPr>
          <p:cNvSpPr/>
          <p:nvPr/>
        </p:nvSpPr>
        <p:spPr>
          <a:xfrm flipH="1">
            <a:off x="3307082" y="3398519"/>
            <a:ext cx="1828800" cy="274320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4" name="Rounded Rectangle 3">
            <a:extLst>
              <a:ext uri="{FF2B5EF4-FFF2-40B4-BE49-F238E27FC236}">
                <a16:creationId xmlns:a16="http://schemas.microsoft.com/office/drawing/2014/main" id="{29E87BAE-6224-4EC9-B6C8-2ED8B1B4FC46}"/>
              </a:ext>
            </a:extLst>
          </p:cNvPr>
          <p:cNvSpPr/>
          <p:nvPr/>
        </p:nvSpPr>
        <p:spPr>
          <a:xfrm rot="5400000" flipH="1">
            <a:off x="2508682" y="2595766"/>
            <a:ext cx="1828800" cy="274320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6" name="Rounded Rectangle 3">
            <a:extLst>
              <a:ext uri="{FF2B5EF4-FFF2-40B4-BE49-F238E27FC236}">
                <a16:creationId xmlns:a16="http://schemas.microsoft.com/office/drawing/2014/main" id="{5F056039-C075-4727-B14C-3967B4F644C0}"/>
              </a:ext>
            </a:extLst>
          </p:cNvPr>
          <p:cNvSpPr/>
          <p:nvPr/>
        </p:nvSpPr>
        <p:spPr>
          <a:xfrm rot="5400000" flipH="1">
            <a:off x="4099369" y="2621279"/>
            <a:ext cx="1828800" cy="274320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2" name="Rounded Rectangle 3">
            <a:extLst>
              <a:ext uri="{FF2B5EF4-FFF2-40B4-BE49-F238E27FC236}">
                <a16:creationId xmlns:a16="http://schemas.microsoft.com/office/drawing/2014/main" id="{30115E35-4EA3-458E-8159-8D650813F2F7}"/>
              </a:ext>
            </a:extLst>
          </p:cNvPr>
          <p:cNvSpPr/>
          <p:nvPr/>
        </p:nvSpPr>
        <p:spPr>
          <a:xfrm flipH="1">
            <a:off x="4876609" y="1844039"/>
            <a:ext cx="1828800" cy="274320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4" name="Rounded Rectangle 3">
            <a:extLst>
              <a:ext uri="{FF2B5EF4-FFF2-40B4-BE49-F238E27FC236}">
                <a16:creationId xmlns:a16="http://schemas.microsoft.com/office/drawing/2014/main" id="{796EAEE7-FD31-4C7D-A265-5E9B264DB099}"/>
              </a:ext>
            </a:extLst>
          </p:cNvPr>
          <p:cNvSpPr/>
          <p:nvPr/>
        </p:nvSpPr>
        <p:spPr>
          <a:xfrm rot="5400000" flipH="1">
            <a:off x="5896148" y="2392679"/>
            <a:ext cx="1371600" cy="274320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3" name="Rounded Rectangle 3">
            <a:extLst>
              <a:ext uri="{FF2B5EF4-FFF2-40B4-BE49-F238E27FC236}">
                <a16:creationId xmlns:a16="http://schemas.microsoft.com/office/drawing/2014/main" id="{C579AD03-6AA2-4B45-A678-B5E443B6AFA0}"/>
              </a:ext>
            </a:extLst>
          </p:cNvPr>
          <p:cNvSpPr/>
          <p:nvPr/>
        </p:nvSpPr>
        <p:spPr>
          <a:xfrm flipH="1">
            <a:off x="6439575" y="1847635"/>
            <a:ext cx="1828800" cy="274320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5" name="Rounded Rectangle 3">
            <a:extLst>
              <a:ext uri="{FF2B5EF4-FFF2-40B4-BE49-F238E27FC236}">
                <a16:creationId xmlns:a16="http://schemas.microsoft.com/office/drawing/2014/main" id="{EE5EDAA5-AD7A-4045-8102-724AFFE3EE5D}"/>
              </a:ext>
            </a:extLst>
          </p:cNvPr>
          <p:cNvSpPr/>
          <p:nvPr/>
        </p:nvSpPr>
        <p:spPr>
          <a:xfrm rot="20809683" flipH="1">
            <a:off x="4847568" y="3211679"/>
            <a:ext cx="1929384" cy="274320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6" name="Rounded Rectangle 3">
            <a:extLst>
              <a:ext uri="{FF2B5EF4-FFF2-40B4-BE49-F238E27FC236}">
                <a16:creationId xmlns:a16="http://schemas.microsoft.com/office/drawing/2014/main" id="{D6B2049C-D4C0-43E1-BD9D-A5A1B9715D5E}"/>
              </a:ext>
            </a:extLst>
          </p:cNvPr>
          <p:cNvSpPr/>
          <p:nvPr/>
        </p:nvSpPr>
        <p:spPr>
          <a:xfrm rot="19419805" flipH="1">
            <a:off x="6249702" y="2447750"/>
            <a:ext cx="2240280" cy="274320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630A3D59-1708-4BC8-BA2A-4C85F24A977B}"/>
              </a:ext>
            </a:extLst>
          </p:cNvPr>
          <p:cNvSpPr/>
          <p:nvPr/>
        </p:nvSpPr>
        <p:spPr>
          <a:xfrm>
            <a:off x="3381322" y="1942442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05E25224-9EA3-4D89-92C3-C06E7D297131}"/>
              </a:ext>
            </a:extLst>
          </p:cNvPr>
          <p:cNvSpPr txBox="1"/>
          <p:nvPr/>
        </p:nvSpPr>
        <p:spPr>
          <a:xfrm>
            <a:off x="3499771" y="146317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A467FA0B-1729-490A-A3EC-7869936DDFCF}"/>
              </a:ext>
            </a:extLst>
          </p:cNvPr>
          <p:cNvSpPr/>
          <p:nvPr/>
        </p:nvSpPr>
        <p:spPr>
          <a:xfrm>
            <a:off x="4972100" y="1940732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F2A50E54-5C5F-4002-8DCE-00FDA1217B00}"/>
              </a:ext>
            </a:extLst>
          </p:cNvPr>
          <p:cNvSpPr/>
          <p:nvPr/>
        </p:nvSpPr>
        <p:spPr>
          <a:xfrm>
            <a:off x="6552608" y="1939022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A7E3A12A-E0D1-4E14-BE4B-2C507B9AB137}"/>
              </a:ext>
            </a:extLst>
          </p:cNvPr>
          <p:cNvSpPr/>
          <p:nvPr/>
        </p:nvSpPr>
        <p:spPr>
          <a:xfrm>
            <a:off x="8102289" y="1968134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C6DB26BF-33C3-49C3-8D89-97465D4FC79F}"/>
              </a:ext>
            </a:extLst>
          </p:cNvPr>
          <p:cNvSpPr/>
          <p:nvPr/>
        </p:nvSpPr>
        <p:spPr>
          <a:xfrm>
            <a:off x="3395004" y="3466445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560EFD51-8743-43D9-9A56-2D4B3BBD41AD}"/>
              </a:ext>
            </a:extLst>
          </p:cNvPr>
          <p:cNvSpPr/>
          <p:nvPr/>
        </p:nvSpPr>
        <p:spPr>
          <a:xfrm>
            <a:off x="4985782" y="3516105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2AA73C12-68BE-4C09-84CC-1B6350C66BFE}"/>
              </a:ext>
            </a:extLst>
          </p:cNvPr>
          <p:cNvSpPr/>
          <p:nvPr/>
        </p:nvSpPr>
        <p:spPr>
          <a:xfrm>
            <a:off x="6545738" y="3113704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E3261EB8-BFCE-4FD1-AC6A-AA01E249FDE6}"/>
              </a:ext>
            </a:extLst>
          </p:cNvPr>
          <p:cNvSpPr txBox="1"/>
          <p:nvPr/>
        </p:nvSpPr>
        <p:spPr>
          <a:xfrm>
            <a:off x="3281758" y="3698579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B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63A2F7A-FAB1-47D4-9B17-13C08B1DD0BB}"/>
              </a:ext>
            </a:extLst>
          </p:cNvPr>
          <p:cNvSpPr txBox="1"/>
          <p:nvPr/>
        </p:nvSpPr>
        <p:spPr>
          <a:xfrm>
            <a:off x="5026645" y="144683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56E00D6F-1762-476D-9F19-7C900518C967}"/>
              </a:ext>
            </a:extLst>
          </p:cNvPr>
          <p:cNvSpPr txBox="1"/>
          <p:nvPr/>
        </p:nvSpPr>
        <p:spPr>
          <a:xfrm>
            <a:off x="4859720" y="374582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2C200A82-9124-4ABD-B614-FC3048331688}"/>
              </a:ext>
            </a:extLst>
          </p:cNvPr>
          <p:cNvSpPr txBox="1"/>
          <p:nvPr/>
        </p:nvSpPr>
        <p:spPr>
          <a:xfrm>
            <a:off x="6636368" y="147094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C52201E5-6B0B-414B-9DED-CB61FDB91FB0}"/>
              </a:ext>
            </a:extLst>
          </p:cNvPr>
          <p:cNvSpPr txBox="1"/>
          <p:nvPr/>
        </p:nvSpPr>
        <p:spPr>
          <a:xfrm>
            <a:off x="6665879" y="3234698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250438C6-C430-405A-8E7E-2F4F7344BC25}"/>
              </a:ext>
            </a:extLst>
          </p:cNvPr>
          <p:cNvSpPr txBox="1"/>
          <p:nvPr/>
        </p:nvSpPr>
        <p:spPr>
          <a:xfrm>
            <a:off x="8135843" y="2180073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G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68" name="Straight Arrow Connector 67"/>
          <p:cNvCxnSpPr/>
          <p:nvPr/>
        </p:nvCxnSpPr>
        <p:spPr>
          <a:xfrm>
            <a:off x="8158283" y="930593"/>
            <a:ext cx="0" cy="104503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7796798" y="571535"/>
            <a:ext cx="7344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14 kN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60A826F7-7A7C-4DB7-B8D4-967D23560154}"/>
              </a:ext>
            </a:extLst>
          </p:cNvPr>
          <p:cNvCxnSpPr>
            <a:cxnSpLocks/>
          </p:cNvCxnSpPr>
          <p:nvPr/>
        </p:nvCxnSpPr>
        <p:spPr>
          <a:xfrm flipV="1">
            <a:off x="3431666" y="1044752"/>
            <a:ext cx="0" cy="6727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4320BE33-9DDE-444E-BA8C-9609095E59FE}"/>
              </a:ext>
            </a:extLst>
          </p:cNvPr>
          <p:cNvCxnSpPr>
            <a:cxnSpLocks/>
          </p:cNvCxnSpPr>
          <p:nvPr/>
        </p:nvCxnSpPr>
        <p:spPr>
          <a:xfrm flipH="1" flipV="1">
            <a:off x="3431667" y="1273997"/>
            <a:ext cx="47266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4F5533B1-1C13-4445-BF06-2B4CA8CF922D}"/>
              </a:ext>
            </a:extLst>
          </p:cNvPr>
          <p:cNvSpPr txBox="1"/>
          <p:nvPr/>
        </p:nvSpPr>
        <p:spPr>
          <a:xfrm>
            <a:off x="3926117" y="1064345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4F81BD"/>
                </a:solidFill>
                <a:latin typeface="Calibri"/>
              </a:rPr>
              <a:t>3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m</a:t>
            </a:r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5A46D22A-A7A2-4AA1-A7E5-B509ED4E5774}"/>
              </a:ext>
            </a:extLst>
          </p:cNvPr>
          <p:cNvCxnSpPr>
            <a:cxnSpLocks/>
          </p:cNvCxnSpPr>
          <p:nvPr/>
        </p:nvCxnSpPr>
        <p:spPr>
          <a:xfrm flipV="1">
            <a:off x="5025263" y="1044752"/>
            <a:ext cx="0" cy="6727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E7604E7D-118D-4CF4-95C5-1586122C72D2}"/>
              </a:ext>
            </a:extLst>
          </p:cNvPr>
          <p:cNvCxnSpPr>
            <a:cxnSpLocks/>
          </p:cNvCxnSpPr>
          <p:nvPr/>
        </p:nvCxnSpPr>
        <p:spPr>
          <a:xfrm flipV="1">
            <a:off x="6595495" y="1044752"/>
            <a:ext cx="0" cy="6727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DE885B37-45D7-417A-8B34-C51AE38AC2BA}"/>
              </a:ext>
            </a:extLst>
          </p:cNvPr>
          <p:cNvSpPr txBox="1"/>
          <p:nvPr/>
        </p:nvSpPr>
        <p:spPr>
          <a:xfrm>
            <a:off x="5585480" y="1063326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4F81BD"/>
                </a:solidFill>
                <a:latin typeface="Calibri"/>
              </a:rPr>
              <a:t>3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m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A95470B5-026A-415D-8B4A-9BC704316C16}"/>
              </a:ext>
            </a:extLst>
          </p:cNvPr>
          <p:cNvSpPr txBox="1"/>
          <p:nvPr/>
        </p:nvSpPr>
        <p:spPr>
          <a:xfrm>
            <a:off x="7142341" y="1063326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4F81BD"/>
                </a:solidFill>
                <a:latin typeface="Calibri"/>
              </a:rPr>
              <a:t>3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m</a:t>
            </a:r>
          </a:p>
        </p:txBody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26D506E4-754B-424F-A1C2-78204AE32ECC}"/>
              </a:ext>
            </a:extLst>
          </p:cNvPr>
          <p:cNvCxnSpPr>
            <a:cxnSpLocks/>
          </p:cNvCxnSpPr>
          <p:nvPr/>
        </p:nvCxnSpPr>
        <p:spPr>
          <a:xfrm>
            <a:off x="8560349" y="1991582"/>
            <a:ext cx="7377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2D2181BE-E274-49D7-A01A-7FA2BBDC2228}"/>
              </a:ext>
            </a:extLst>
          </p:cNvPr>
          <p:cNvCxnSpPr>
            <a:cxnSpLocks/>
          </p:cNvCxnSpPr>
          <p:nvPr/>
        </p:nvCxnSpPr>
        <p:spPr>
          <a:xfrm flipV="1">
            <a:off x="6973574" y="3172670"/>
            <a:ext cx="23245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8774E869-FDF5-4D55-8D5B-1272B9D04EA0}"/>
              </a:ext>
            </a:extLst>
          </p:cNvPr>
          <p:cNvCxnSpPr>
            <a:cxnSpLocks/>
          </p:cNvCxnSpPr>
          <p:nvPr/>
        </p:nvCxnSpPr>
        <p:spPr>
          <a:xfrm>
            <a:off x="5554658" y="3614304"/>
            <a:ext cx="37434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393D017A-B677-4FFB-A21E-7CBFE306CB0C}"/>
              </a:ext>
            </a:extLst>
          </p:cNvPr>
          <p:cNvCxnSpPr>
            <a:cxnSpLocks/>
          </p:cNvCxnSpPr>
          <p:nvPr/>
        </p:nvCxnSpPr>
        <p:spPr>
          <a:xfrm>
            <a:off x="8923893" y="1984742"/>
            <a:ext cx="0" cy="16295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3F203885-8058-48C7-A4FB-0DAB348870B4}"/>
              </a:ext>
            </a:extLst>
          </p:cNvPr>
          <p:cNvSpPr txBox="1"/>
          <p:nvPr/>
        </p:nvSpPr>
        <p:spPr>
          <a:xfrm>
            <a:off x="8694983" y="2361705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 m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42AE5863-215C-46CE-95E3-5A7FE4DAC52E}"/>
              </a:ext>
            </a:extLst>
          </p:cNvPr>
          <p:cNvSpPr txBox="1"/>
          <p:nvPr/>
        </p:nvSpPr>
        <p:spPr>
          <a:xfrm>
            <a:off x="8668873" y="3213853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4F81BD"/>
                </a:solidFill>
                <a:latin typeface="Calibri"/>
              </a:rPr>
              <a:t>1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m</a:t>
            </a:r>
          </a:p>
        </p:txBody>
      </p:sp>
    </p:spTree>
    <p:extLst>
      <p:ext uri="{BB962C8B-B14F-4D97-AF65-F5344CB8AC3E}">
        <p14:creationId xmlns:p14="http://schemas.microsoft.com/office/powerpoint/2010/main" val="233630475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C4AB38E3-4DCA-4AA0-9501-43039FCC3536}"/>
              </a:ext>
            </a:extLst>
          </p:cNvPr>
          <p:cNvGrpSpPr/>
          <p:nvPr/>
        </p:nvGrpSpPr>
        <p:grpSpPr>
          <a:xfrm>
            <a:off x="1014807" y="1229792"/>
            <a:ext cx="2173959" cy="2522756"/>
            <a:chOff x="2128901" y="1229792"/>
            <a:chExt cx="2173959" cy="2522756"/>
          </a:xfrm>
        </p:grpSpPr>
        <p:sp>
          <p:nvSpPr>
            <p:cNvPr id="27" name="Rounded Rectangle 3">
              <a:extLst>
                <a:ext uri="{FF2B5EF4-FFF2-40B4-BE49-F238E27FC236}">
                  <a16:creationId xmlns:a16="http://schemas.microsoft.com/office/drawing/2014/main" id="{8530BAAA-4D21-47DF-B5BF-CFFB1541FB54}"/>
                </a:ext>
              </a:extLst>
            </p:cNvPr>
            <p:cNvSpPr/>
            <p:nvPr/>
          </p:nvSpPr>
          <p:spPr>
            <a:xfrm rot="19438271" flipH="1">
              <a:off x="2128902" y="1831734"/>
              <a:ext cx="2173958" cy="274320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3" name="Rounded Rectangle 3">
              <a:extLst>
                <a:ext uri="{FF2B5EF4-FFF2-40B4-BE49-F238E27FC236}">
                  <a16:creationId xmlns:a16="http://schemas.microsoft.com/office/drawing/2014/main" id="{23E644F7-9E8E-4FF3-A02A-DC0156C0128F}"/>
                </a:ext>
              </a:extLst>
            </p:cNvPr>
            <p:cNvSpPr/>
            <p:nvPr/>
          </p:nvSpPr>
          <p:spPr>
            <a:xfrm rot="2161729">
              <a:off x="2128901" y="2927818"/>
              <a:ext cx="2173958" cy="274320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" name="Rounded Rectangle 3">
              <a:extLst>
                <a:ext uri="{FF2B5EF4-FFF2-40B4-BE49-F238E27FC236}">
                  <a16:creationId xmlns:a16="http://schemas.microsoft.com/office/drawing/2014/main" id="{534826D6-11FB-447C-8B24-130906711663}"/>
                </a:ext>
              </a:extLst>
            </p:cNvPr>
            <p:cNvSpPr/>
            <p:nvPr/>
          </p:nvSpPr>
          <p:spPr>
            <a:xfrm rot="16200000" flipH="1">
              <a:off x="1759061" y="1796744"/>
              <a:ext cx="1371600" cy="274320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6" name="Rounded Rectangle 3">
              <a:extLst>
                <a:ext uri="{FF2B5EF4-FFF2-40B4-BE49-F238E27FC236}">
                  <a16:creationId xmlns:a16="http://schemas.microsoft.com/office/drawing/2014/main" id="{9438A50E-3EEA-4514-B627-F3F2FBEE66D1}"/>
                </a:ext>
              </a:extLst>
            </p:cNvPr>
            <p:cNvSpPr/>
            <p:nvPr/>
          </p:nvSpPr>
          <p:spPr>
            <a:xfrm rot="16200000" flipH="1">
              <a:off x="1759061" y="2916096"/>
              <a:ext cx="1371600" cy="274320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3CA93FF0-A502-40A9-B073-39F777DBCEFB}"/>
                </a:ext>
              </a:extLst>
            </p:cNvPr>
            <p:cNvSpPr/>
            <p:nvPr/>
          </p:nvSpPr>
          <p:spPr>
            <a:xfrm>
              <a:off x="2409650" y="2493578"/>
              <a:ext cx="91440" cy="9144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4" name="Rounded Rectangle 3">
              <a:extLst>
                <a:ext uri="{FF2B5EF4-FFF2-40B4-BE49-F238E27FC236}">
                  <a16:creationId xmlns:a16="http://schemas.microsoft.com/office/drawing/2014/main" id="{F68C9E26-DC41-4538-A9BA-CE94B19F4D3A}"/>
                </a:ext>
              </a:extLst>
            </p:cNvPr>
            <p:cNvSpPr/>
            <p:nvPr/>
          </p:nvSpPr>
          <p:spPr>
            <a:xfrm flipH="1">
              <a:off x="2307700" y="1229792"/>
              <a:ext cx="1824935" cy="243901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5" name="Rounded Rectangle 3">
              <a:extLst>
                <a:ext uri="{FF2B5EF4-FFF2-40B4-BE49-F238E27FC236}">
                  <a16:creationId xmlns:a16="http://schemas.microsoft.com/office/drawing/2014/main" id="{BF442CDD-A3C5-42D8-AB0D-2F138A5BE982}"/>
                </a:ext>
              </a:extLst>
            </p:cNvPr>
            <p:cNvSpPr/>
            <p:nvPr/>
          </p:nvSpPr>
          <p:spPr>
            <a:xfrm flipH="1">
              <a:off x="2307700" y="3508647"/>
              <a:ext cx="1824935" cy="243901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5F007548-C7BE-4256-85EB-E4DC82DAE75D}"/>
              </a:ext>
            </a:extLst>
          </p:cNvPr>
          <p:cNvGrpSpPr/>
          <p:nvPr/>
        </p:nvGrpSpPr>
        <p:grpSpPr>
          <a:xfrm>
            <a:off x="2617632" y="1224537"/>
            <a:ext cx="2173959" cy="2522756"/>
            <a:chOff x="2128901" y="1229792"/>
            <a:chExt cx="2173959" cy="2522756"/>
          </a:xfrm>
        </p:grpSpPr>
        <p:sp>
          <p:nvSpPr>
            <p:cNvPr id="38" name="Rounded Rectangle 3">
              <a:extLst>
                <a:ext uri="{FF2B5EF4-FFF2-40B4-BE49-F238E27FC236}">
                  <a16:creationId xmlns:a16="http://schemas.microsoft.com/office/drawing/2014/main" id="{A1740F65-ECB8-4DCC-9DE6-C3A3351E138F}"/>
                </a:ext>
              </a:extLst>
            </p:cNvPr>
            <p:cNvSpPr/>
            <p:nvPr/>
          </p:nvSpPr>
          <p:spPr>
            <a:xfrm rot="19438271" flipH="1">
              <a:off x="2128902" y="1831734"/>
              <a:ext cx="2173958" cy="274320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9" name="Rounded Rectangle 3">
              <a:extLst>
                <a:ext uri="{FF2B5EF4-FFF2-40B4-BE49-F238E27FC236}">
                  <a16:creationId xmlns:a16="http://schemas.microsoft.com/office/drawing/2014/main" id="{967AB4F3-CD4B-4672-88D3-87480319BC56}"/>
                </a:ext>
              </a:extLst>
            </p:cNvPr>
            <p:cNvSpPr/>
            <p:nvPr/>
          </p:nvSpPr>
          <p:spPr>
            <a:xfrm rot="2161729">
              <a:off x="2128901" y="2927818"/>
              <a:ext cx="2173958" cy="274320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0" name="Rounded Rectangle 3">
              <a:extLst>
                <a:ext uri="{FF2B5EF4-FFF2-40B4-BE49-F238E27FC236}">
                  <a16:creationId xmlns:a16="http://schemas.microsoft.com/office/drawing/2014/main" id="{449CDB1E-1EC4-4395-9840-83E7C7F6DB5E}"/>
                </a:ext>
              </a:extLst>
            </p:cNvPr>
            <p:cNvSpPr/>
            <p:nvPr/>
          </p:nvSpPr>
          <p:spPr>
            <a:xfrm rot="16200000" flipH="1">
              <a:off x="1759061" y="1796744"/>
              <a:ext cx="1371600" cy="274320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1" name="Rounded Rectangle 3">
              <a:extLst>
                <a:ext uri="{FF2B5EF4-FFF2-40B4-BE49-F238E27FC236}">
                  <a16:creationId xmlns:a16="http://schemas.microsoft.com/office/drawing/2014/main" id="{A98BF057-585C-4435-B1AE-9DDE787EE7D3}"/>
                </a:ext>
              </a:extLst>
            </p:cNvPr>
            <p:cNvSpPr/>
            <p:nvPr/>
          </p:nvSpPr>
          <p:spPr>
            <a:xfrm rot="16200000" flipH="1">
              <a:off x="1759061" y="2916096"/>
              <a:ext cx="1371600" cy="274320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7F1765EF-B1EB-466D-A70C-B64B1020D4FF}"/>
                </a:ext>
              </a:extLst>
            </p:cNvPr>
            <p:cNvSpPr/>
            <p:nvPr/>
          </p:nvSpPr>
          <p:spPr>
            <a:xfrm>
              <a:off x="2409650" y="2493578"/>
              <a:ext cx="91440" cy="9144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3" name="Rounded Rectangle 3">
              <a:extLst>
                <a:ext uri="{FF2B5EF4-FFF2-40B4-BE49-F238E27FC236}">
                  <a16:creationId xmlns:a16="http://schemas.microsoft.com/office/drawing/2014/main" id="{555DB2CC-B471-4DF8-B3FD-39D2F1595AFE}"/>
                </a:ext>
              </a:extLst>
            </p:cNvPr>
            <p:cNvSpPr/>
            <p:nvPr/>
          </p:nvSpPr>
          <p:spPr>
            <a:xfrm flipH="1">
              <a:off x="2307700" y="1229792"/>
              <a:ext cx="1824935" cy="243901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4" name="Rounded Rectangle 3">
              <a:extLst>
                <a:ext uri="{FF2B5EF4-FFF2-40B4-BE49-F238E27FC236}">
                  <a16:creationId xmlns:a16="http://schemas.microsoft.com/office/drawing/2014/main" id="{75B4D083-8CF0-4B9F-A716-2977A31EF9E7}"/>
                </a:ext>
              </a:extLst>
            </p:cNvPr>
            <p:cNvSpPr/>
            <p:nvPr/>
          </p:nvSpPr>
          <p:spPr>
            <a:xfrm flipH="1">
              <a:off x="2307700" y="3508647"/>
              <a:ext cx="1824935" cy="243901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7CC9AA02-256D-4712-AF14-2176933B1A6C}"/>
              </a:ext>
            </a:extLst>
          </p:cNvPr>
          <p:cNvGrpSpPr/>
          <p:nvPr/>
        </p:nvGrpSpPr>
        <p:grpSpPr>
          <a:xfrm>
            <a:off x="4167904" y="1229793"/>
            <a:ext cx="2173959" cy="2522756"/>
            <a:chOff x="2128901" y="1229792"/>
            <a:chExt cx="2173959" cy="2522756"/>
          </a:xfrm>
        </p:grpSpPr>
        <p:sp>
          <p:nvSpPr>
            <p:cNvPr id="46" name="Rounded Rectangle 3">
              <a:extLst>
                <a:ext uri="{FF2B5EF4-FFF2-40B4-BE49-F238E27FC236}">
                  <a16:creationId xmlns:a16="http://schemas.microsoft.com/office/drawing/2014/main" id="{0AEEC738-32C2-4FAE-947E-5201F1A0DC24}"/>
                </a:ext>
              </a:extLst>
            </p:cNvPr>
            <p:cNvSpPr/>
            <p:nvPr/>
          </p:nvSpPr>
          <p:spPr>
            <a:xfrm rot="19438271" flipH="1">
              <a:off x="2128902" y="1831734"/>
              <a:ext cx="2173958" cy="274320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7" name="Rounded Rectangle 3">
              <a:extLst>
                <a:ext uri="{FF2B5EF4-FFF2-40B4-BE49-F238E27FC236}">
                  <a16:creationId xmlns:a16="http://schemas.microsoft.com/office/drawing/2014/main" id="{B1E274A2-C99A-4D40-9494-E5B42196927F}"/>
                </a:ext>
              </a:extLst>
            </p:cNvPr>
            <p:cNvSpPr/>
            <p:nvPr/>
          </p:nvSpPr>
          <p:spPr>
            <a:xfrm rot="2161729">
              <a:off x="2128901" y="2927818"/>
              <a:ext cx="2173958" cy="274320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8" name="Rounded Rectangle 3">
              <a:extLst>
                <a:ext uri="{FF2B5EF4-FFF2-40B4-BE49-F238E27FC236}">
                  <a16:creationId xmlns:a16="http://schemas.microsoft.com/office/drawing/2014/main" id="{C26DA828-A949-4849-BE90-89672697CCC6}"/>
                </a:ext>
              </a:extLst>
            </p:cNvPr>
            <p:cNvSpPr/>
            <p:nvPr/>
          </p:nvSpPr>
          <p:spPr>
            <a:xfrm rot="16200000" flipH="1">
              <a:off x="1759061" y="1796744"/>
              <a:ext cx="1371600" cy="274320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9" name="Rounded Rectangle 3">
              <a:extLst>
                <a:ext uri="{FF2B5EF4-FFF2-40B4-BE49-F238E27FC236}">
                  <a16:creationId xmlns:a16="http://schemas.microsoft.com/office/drawing/2014/main" id="{7071F283-F936-492E-B2F1-4B48EC70DC47}"/>
                </a:ext>
              </a:extLst>
            </p:cNvPr>
            <p:cNvSpPr/>
            <p:nvPr/>
          </p:nvSpPr>
          <p:spPr>
            <a:xfrm rot="16200000" flipH="1">
              <a:off x="1759061" y="2916096"/>
              <a:ext cx="1371600" cy="274320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D6D7F056-92EF-4198-820F-59ACD96DFA1C}"/>
                </a:ext>
              </a:extLst>
            </p:cNvPr>
            <p:cNvSpPr/>
            <p:nvPr/>
          </p:nvSpPr>
          <p:spPr>
            <a:xfrm>
              <a:off x="2409650" y="2493578"/>
              <a:ext cx="91440" cy="9144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1" name="Rounded Rectangle 3">
              <a:extLst>
                <a:ext uri="{FF2B5EF4-FFF2-40B4-BE49-F238E27FC236}">
                  <a16:creationId xmlns:a16="http://schemas.microsoft.com/office/drawing/2014/main" id="{54984464-E98D-46B3-B0FE-9A7A5B80D966}"/>
                </a:ext>
              </a:extLst>
            </p:cNvPr>
            <p:cNvSpPr/>
            <p:nvPr/>
          </p:nvSpPr>
          <p:spPr>
            <a:xfrm flipH="1">
              <a:off x="2307700" y="1229792"/>
              <a:ext cx="1824935" cy="243901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2" name="Rounded Rectangle 3">
              <a:extLst>
                <a:ext uri="{FF2B5EF4-FFF2-40B4-BE49-F238E27FC236}">
                  <a16:creationId xmlns:a16="http://schemas.microsoft.com/office/drawing/2014/main" id="{821B82A8-BAF4-4516-ABBD-C3495BE16762}"/>
                </a:ext>
              </a:extLst>
            </p:cNvPr>
            <p:cNvSpPr/>
            <p:nvPr/>
          </p:nvSpPr>
          <p:spPr>
            <a:xfrm flipH="1">
              <a:off x="2307700" y="3508647"/>
              <a:ext cx="1824935" cy="243901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D15DCF4E-4D04-4E54-A3BC-CBD09E0CD569}"/>
              </a:ext>
            </a:extLst>
          </p:cNvPr>
          <p:cNvGrpSpPr/>
          <p:nvPr/>
        </p:nvGrpSpPr>
        <p:grpSpPr>
          <a:xfrm flipH="1">
            <a:off x="5854983" y="1224537"/>
            <a:ext cx="2173959" cy="2522756"/>
            <a:chOff x="2128901" y="1229792"/>
            <a:chExt cx="2173959" cy="2522756"/>
          </a:xfrm>
        </p:grpSpPr>
        <p:sp>
          <p:nvSpPr>
            <p:cNvPr id="54" name="Rounded Rectangle 3">
              <a:extLst>
                <a:ext uri="{FF2B5EF4-FFF2-40B4-BE49-F238E27FC236}">
                  <a16:creationId xmlns:a16="http://schemas.microsoft.com/office/drawing/2014/main" id="{CFEA6B0B-2514-4DB0-A74C-E7FA595C38B6}"/>
                </a:ext>
              </a:extLst>
            </p:cNvPr>
            <p:cNvSpPr/>
            <p:nvPr/>
          </p:nvSpPr>
          <p:spPr>
            <a:xfrm rot="19438271" flipH="1">
              <a:off x="2128902" y="1831734"/>
              <a:ext cx="2173958" cy="274320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5" name="Rounded Rectangle 3">
              <a:extLst>
                <a:ext uri="{FF2B5EF4-FFF2-40B4-BE49-F238E27FC236}">
                  <a16:creationId xmlns:a16="http://schemas.microsoft.com/office/drawing/2014/main" id="{B4BCCE80-DF30-459F-A3BB-31C18B02E628}"/>
                </a:ext>
              </a:extLst>
            </p:cNvPr>
            <p:cNvSpPr/>
            <p:nvPr/>
          </p:nvSpPr>
          <p:spPr>
            <a:xfrm rot="2161729">
              <a:off x="2128901" y="2927818"/>
              <a:ext cx="2173958" cy="274320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6" name="Rounded Rectangle 3">
              <a:extLst>
                <a:ext uri="{FF2B5EF4-FFF2-40B4-BE49-F238E27FC236}">
                  <a16:creationId xmlns:a16="http://schemas.microsoft.com/office/drawing/2014/main" id="{C91439FD-298C-4F61-9CA6-8C871C642D06}"/>
                </a:ext>
              </a:extLst>
            </p:cNvPr>
            <p:cNvSpPr/>
            <p:nvPr/>
          </p:nvSpPr>
          <p:spPr>
            <a:xfrm rot="16200000" flipH="1">
              <a:off x="1759061" y="1796744"/>
              <a:ext cx="1371600" cy="274320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7" name="Rounded Rectangle 3">
              <a:extLst>
                <a:ext uri="{FF2B5EF4-FFF2-40B4-BE49-F238E27FC236}">
                  <a16:creationId xmlns:a16="http://schemas.microsoft.com/office/drawing/2014/main" id="{3C734B7C-98A6-4112-9428-4F9DDD83D802}"/>
                </a:ext>
              </a:extLst>
            </p:cNvPr>
            <p:cNvSpPr/>
            <p:nvPr/>
          </p:nvSpPr>
          <p:spPr>
            <a:xfrm rot="16200000" flipH="1">
              <a:off x="1759061" y="2916096"/>
              <a:ext cx="1371600" cy="274320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35F20AFC-A31C-41E0-BCC2-29A114AEB80B}"/>
                </a:ext>
              </a:extLst>
            </p:cNvPr>
            <p:cNvSpPr/>
            <p:nvPr/>
          </p:nvSpPr>
          <p:spPr>
            <a:xfrm>
              <a:off x="2409650" y="2493578"/>
              <a:ext cx="91440" cy="9144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9" name="Rounded Rectangle 3">
              <a:extLst>
                <a:ext uri="{FF2B5EF4-FFF2-40B4-BE49-F238E27FC236}">
                  <a16:creationId xmlns:a16="http://schemas.microsoft.com/office/drawing/2014/main" id="{8E8C7B34-CEA3-4436-A3AD-B83E1D4D3717}"/>
                </a:ext>
              </a:extLst>
            </p:cNvPr>
            <p:cNvSpPr/>
            <p:nvPr/>
          </p:nvSpPr>
          <p:spPr>
            <a:xfrm flipH="1">
              <a:off x="2307700" y="1229792"/>
              <a:ext cx="1824935" cy="243901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0" name="Rounded Rectangle 3">
              <a:extLst>
                <a:ext uri="{FF2B5EF4-FFF2-40B4-BE49-F238E27FC236}">
                  <a16:creationId xmlns:a16="http://schemas.microsoft.com/office/drawing/2014/main" id="{56996B15-11FA-486F-AA3E-9338AE7CD99B}"/>
                </a:ext>
              </a:extLst>
            </p:cNvPr>
            <p:cNvSpPr/>
            <p:nvPr/>
          </p:nvSpPr>
          <p:spPr>
            <a:xfrm flipH="1">
              <a:off x="2307700" y="3508647"/>
              <a:ext cx="1824935" cy="243901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89507A4B-9450-4FFA-862E-BAAB2857CFE0}"/>
              </a:ext>
            </a:extLst>
          </p:cNvPr>
          <p:cNvGrpSpPr/>
          <p:nvPr/>
        </p:nvGrpSpPr>
        <p:grpSpPr>
          <a:xfrm flipH="1">
            <a:off x="7417994" y="1229792"/>
            <a:ext cx="2173959" cy="2522756"/>
            <a:chOff x="2128901" y="1229792"/>
            <a:chExt cx="2173959" cy="2522756"/>
          </a:xfrm>
        </p:grpSpPr>
        <p:sp>
          <p:nvSpPr>
            <p:cNvPr id="62" name="Rounded Rectangle 3">
              <a:extLst>
                <a:ext uri="{FF2B5EF4-FFF2-40B4-BE49-F238E27FC236}">
                  <a16:creationId xmlns:a16="http://schemas.microsoft.com/office/drawing/2014/main" id="{747CAE60-A13C-4A4C-A2E9-47045AB677DB}"/>
                </a:ext>
              </a:extLst>
            </p:cNvPr>
            <p:cNvSpPr/>
            <p:nvPr/>
          </p:nvSpPr>
          <p:spPr>
            <a:xfrm rot="19438271" flipH="1">
              <a:off x="2128902" y="1831734"/>
              <a:ext cx="2173958" cy="274320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3" name="Rounded Rectangle 3">
              <a:extLst>
                <a:ext uri="{FF2B5EF4-FFF2-40B4-BE49-F238E27FC236}">
                  <a16:creationId xmlns:a16="http://schemas.microsoft.com/office/drawing/2014/main" id="{221E6904-8A01-4D49-B475-BDAC21F32683}"/>
                </a:ext>
              </a:extLst>
            </p:cNvPr>
            <p:cNvSpPr/>
            <p:nvPr/>
          </p:nvSpPr>
          <p:spPr>
            <a:xfrm rot="2161729">
              <a:off x="2128901" y="2927818"/>
              <a:ext cx="2173958" cy="274320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4" name="Rounded Rectangle 3">
              <a:extLst>
                <a:ext uri="{FF2B5EF4-FFF2-40B4-BE49-F238E27FC236}">
                  <a16:creationId xmlns:a16="http://schemas.microsoft.com/office/drawing/2014/main" id="{BB311F5E-B04E-4603-9F5A-8642950DE585}"/>
                </a:ext>
              </a:extLst>
            </p:cNvPr>
            <p:cNvSpPr/>
            <p:nvPr/>
          </p:nvSpPr>
          <p:spPr>
            <a:xfrm rot="16200000" flipH="1">
              <a:off x="1759061" y="1796744"/>
              <a:ext cx="1371600" cy="274320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5" name="Rounded Rectangle 3">
              <a:extLst>
                <a:ext uri="{FF2B5EF4-FFF2-40B4-BE49-F238E27FC236}">
                  <a16:creationId xmlns:a16="http://schemas.microsoft.com/office/drawing/2014/main" id="{A4F6D572-1778-478F-ACB2-9755ADAD5936}"/>
                </a:ext>
              </a:extLst>
            </p:cNvPr>
            <p:cNvSpPr/>
            <p:nvPr/>
          </p:nvSpPr>
          <p:spPr>
            <a:xfrm rot="16200000" flipH="1">
              <a:off x="1759061" y="2916096"/>
              <a:ext cx="1371600" cy="274320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FB870D99-581C-47B0-ABA9-41B6E9A17D90}"/>
                </a:ext>
              </a:extLst>
            </p:cNvPr>
            <p:cNvSpPr/>
            <p:nvPr/>
          </p:nvSpPr>
          <p:spPr>
            <a:xfrm>
              <a:off x="2409650" y="2493578"/>
              <a:ext cx="91440" cy="9144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7" name="Rounded Rectangle 3">
              <a:extLst>
                <a:ext uri="{FF2B5EF4-FFF2-40B4-BE49-F238E27FC236}">
                  <a16:creationId xmlns:a16="http://schemas.microsoft.com/office/drawing/2014/main" id="{1F9484A5-3885-4F6A-91CC-9474BD431910}"/>
                </a:ext>
              </a:extLst>
            </p:cNvPr>
            <p:cNvSpPr/>
            <p:nvPr/>
          </p:nvSpPr>
          <p:spPr>
            <a:xfrm flipH="1">
              <a:off x="2307700" y="1229792"/>
              <a:ext cx="1824935" cy="243901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8" name="Rounded Rectangle 3">
              <a:extLst>
                <a:ext uri="{FF2B5EF4-FFF2-40B4-BE49-F238E27FC236}">
                  <a16:creationId xmlns:a16="http://schemas.microsoft.com/office/drawing/2014/main" id="{838E817E-4092-41EE-827A-1738188D4A5F}"/>
                </a:ext>
              </a:extLst>
            </p:cNvPr>
            <p:cNvSpPr/>
            <p:nvPr/>
          </p:nvSpPr>
          <p:spPr>
            <a:xfrm flipH="1">
              <a:off x="2307700" y="3508647"/>
              <a:ext cx="1824935" cy="243901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88D57C74-07EB-4C54-963B-75DD56969477}"/>
              </a:ext>
            </a:extLst>
          </p:cNvPr>
          <p:cNvGrpSpPr/>
          <p:nvPr/>
        </p:nvGrpSpPr>
        <p:grpSpPr>
          <a:xfrm flipH="1">
            <a:off x="8989290" y="1223872"/>
            <a:ext cx="2173959" cy="2522756"/>
            <a:chOff x="2128901" y="1229792"/>
            <a:chExt cx="2173959" cy="2522756"/>
          </a:xfrm>
        </p:grpSpPr>
        <p:sp>
          <p:nvSpPr>
            <p:cNvPr id="70" name="Rounded Rectangle 3">
              <a:extLst>
                <a:ext uri="{FF2B5EF4-FFF2-40B4-BE49-F238E27FC236}">
                  <a16:creationId xmlns:a16="http://schemas.microsoft.com/office/drawing/2014/main" id="{DE4CDF4A-A93D-4521-B923-977B1F4BD53E}"/>
                </a:ext>
              </a:extLst>
            </p:cNvPr>
            <p:cNvSpPr/>
            <p:nvPr/>
          </p:nvSpPr>
          <p:spPr>
            <a:xfrm rot="19438271" flipH="1">
              <a:off x="2128902" y="1831734"/>
              <a:ext cx="2173958" cy="274320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1" name="Rounded Rectangle 3">
              <a:extLst>
                <a:ext uri="{FF2B5EF4-FFF2-40B4-BE49-F238E27FC236}">
                  <a16:creationId xmlns:a16="http://schemas.microsoft.com/office/drawing/2014/main" id="{96879684-1947-4291-8E2B-EF1386E37885}"/>
                </a:ext>
              </a:extLst>
            </p:cNvPr>
            <p:cNvSpPr/>
            <p:nvPr/>
          </p:nvSpPr>
          <p:spPr>
            <a:xfrm rot="2161729">
              <a:off x="2128901" y="2927818"/>
              <a:ext cx="2173958" cy="274320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2" name="Rounded Rectangle 3">
              <a:extLst>
                <a:ext uri="{FF2B5EF4-FFF2-40B4-BE49-F238E27FC236}">
                  <a16:creationId xmlns:a16="http://schemas.microsoft.com/office/drawing/2014/main" id="{52070B01-A073-4A0C-880C-A0007FC81B78}"/>
                </a:ext>
              </a:extLst>
            </p:cNvPr>
            <p:cNvSpPr/>
            <p:nvPr/>
          </p:nvSpPr>
          <p:spPr>
            <a:xfrm rot="16200000" flipH="1">
              <a:off x="1759061" y="1796744"/>
              <a:ext cx="1371600" cy="274320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3" name="Rounded Rectangle 3">
              <a:extLst>
                <a:ext uri="{FF2B5EF4-FFF2-40B4-BE49-F238E27FC236}">
                  <a16:creationId xmlns:a16="http://schemas.microsoft.com/office/drawing/2014/main" id="{7E919F9E-B182-46A8-A806-8B91C01120AA}"/>
                </a:ext>
              </a:extLst>
            </p:cNvPr>
            <p:cNvSpPr/>
            <p:nvPr/>
          </p:nvSpPr>
          <p:spPr>
            <a:xfrm rot="16200000" flipH="1">
              <a:off x="1759061" y="2916096"/>
              <a:ext cx="1371600" cy="274320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0014FE32-C7CF-4603-9D98-7597215A4BE2}"/>
                </a:ext>
              </a:extLst>
            </p:cNvPr>
            <p:cNvSpPr/>
            <p:nvPr/>
          </p:nvSpPr>
          <p:spPr>
            <a:xfrm>
              <a:off x="2409650" y="2493578"/>
              <a:ext cx="91440" cy="9144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5" name="Rounded Rectangle 3">
              <a:extLst>
                <a:ext uri="{FF2B5EF4-FFF2-40B4-BE49-F238E27FC236}">
                  <a16:creationId xmlns:a16="http://schemas.microsoft.com/office/drawing/2014/main" id="{CB5CCF5C-5256-4479-8555-557D162FFC34}"/>
                </a:ext>
              </a:extLst>
            </p:cNvPr>
            <p:cNvSpPr/>
            <p:nvPr/>
          </p:nvSpPr>
          <p:spPr>
            <a:xfrm flipH="1">
              <a:off x="2307700" y="1229792"/>
              <a:ext cx="1824935" cy="243901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6" name="Rounded Rectangle 3">
              <a:extLst>
                <a:ext uri="{FF2B5EF4-FFF2-40B4-BE49-F238E27FC236}">
                  <a16:creationId xmlns:a16="http://schemas.microsoft.com/office/drawing/2014/main" id="{5A3C9327-8689-4122-80A4-95ECC75B193A}"/>
                </a:ext>
              </a:extLst>
            </p:cNvPr>
            <p:cNvSpPr/>
            <p:nvPr/>
          </p:nvSpPr>
          <p:spPr>
            <a:xfrm flipH="1">
              <a:off x="2307700" y="3508647"/>
              <a:ext cx="1824935" cy="243901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30" name="Rounded Rectangle 3">
            <a:extLst>
              <a:ext uri="{FF2B5EF4-FFF2-40B4-BE49-F238E27FC236}">
                <a16:creationId xmlns:a16="http://schemas.microsoft.com/office/drawing/2014/main" id="{48B6B464-DEC4-4931-988D-CA92FC0E2DAA}"/>
              </a:ext>
            </a:extLst>
          </p:cNvPr>
          <p:cNvSpPr/>
          <p:nvPr/>
        </p:nvSpPr>
        <p:spPr>
          <a:xfrm rot="16200000" flipH="1">
            <a:off x="4857285" y="2362501"/>
            <a:ext cx="2514953" cy="274320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F1D24ED9-B919-4538-A21F-65B71622C865}"/>
              </a:ext>
            </a:extLst>
          </p:cNvPr>
          <p:cNvSpPr/>
          <p:nvPr/>
        </p:nvSpPr>
        <p:spPr>
          <a:xfrm>
            <a:off x="1295556" y="1313330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345671E3-C781-47EB-8AD0-156C831C5F61}"/>
              </a:ext>
            </a:extLst>
          </p:cNvPr>
          <p:cNvSpPr/>
          <p:nvPr/>
        </p:nvSpPr>
        <p:spPr>
          <a:xfrm>
            <a:off x="2887871" y="1318585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D07476D3-7279-45D6-8961-925D86C50766}"/>
              </a:ext>
            </a:extLst>
          </p:cNvPr>
          <p:cNvSpPr/>
          <p:nvPr/>
        </p:nvSpPr>
        <p:spPr>
          <a:xfrm>
            <a:off x="4459167" y="1323843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9D6BF629-550F-4F8E-B406-FF97C1923B33}"/>
              </a:ext>
            </a:extLst>
          </p:cNvPr>
          <p:cNvSpPr/>
          <p:nvPr/>
        </p:nvSpPr>
        <p:spPr>
          <a:xfrm>
            <a:off x="6072504" y="1339610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2248E4F5-FB8D-4408-982D-7A2A5ADC344B}"/>
              </a:ext>
            </a:extLst>
          </p:cNvPr>
          <p:cNvSpPr/>
          <p:nvPr/>
        </p:nvSpPr>
        <p:spPr>
          <a:xfrm>
            <a:off x="7706864" y="1323847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E6E5B3A8-AE3C-4500-BC6F-C5F9D7E9A09B}"/>
              </a:ext>
            </a:extLst>
          </p:cNvPr>
          <p:cNvSpPr/>
          <p:nvPr/>
        </p:nvSpPr>
        <p:spPr>
          <a:xfrm>
            <a:off x="9278159" y="1318592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B2B2AA18-0816-4B31-9F39-843F807538A3}"/>
              </a:ext>
            </a:extLst>
          </p:cNvPr>
          <p:cNvSpPr/>
          <p:nvPr/>
        </p:nvSpPr>
        <p:spPr>
          <a:xfrm>
            <a:off x="10786391" y="1313337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85D0A072-D6A8-48CE-AAFA-8832D37A9C8F}"/>
              </a:ext>
            </a:extLst>
          </p:cNvPr>
          <p:cNvSpPr/>
          <p:nvPr/>
        </p:nvSpPr>
        <p:spPr>
          <a:xfrm>
            <a:off x="10812671" y="3588823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ED71CBAD-9975-4FE8-9C8B-5DF825A58734}"/>
              </a:ext>
            </a:extLst>
          </p:cNvPr>
          <p:cNvSpPr/>
          <p:nvPr/>
        </p:nvSpPr>
        <p:spPr>
          <a:xfrm>
            <a:off x="9251887" y="3615098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DEA2F0FA-2A98-4F64-ACD5-215486D410EA}"/>
              </a:ext>
            </a:extLst>
          </p:cNvPr>
          <p:cNvSpPr/>
          <p:nvPr/>
        </p:nvSpPr>
        <p:spPr>
          <a:xfrm>
            <a:off x="7691103" y="3609843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04AE4AD8-F40E-46FA-8BE5-EDBD2E2D05BF}"/>
              </a:ext>
            </a:extLst>
          </p:cNvPr>
          <p:cNvSpPr/>
          <p:nvPr/>
        </p:nvSpPr>
        <p:spPr>
          <a:xfrm>
            <a:off x="6077768" y="3594080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DAAC6D9E-7B5C-4C98-A822-875FF034186F}"/>
              </a:ext>
            </a:extLst>
          </p:cNvPr>
          <p:cNvSpPr/>
          <p:nvPr/>
        </p:nvSpPr>
        <p:spPr>
          <a:xfrm>
            <a:off x="4453924" y="3609846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667BA622-F70B-478C-8085-AC49B23FD6A6}"/>
              </a:ext>
            </a:extLst>
          </p:cNvPr>
          <p:cNvSpPr/>
          <p:nvPr/>
        </p:nvSpPr>
        <p:spPr>
          <a:xfrm>
            <a:off x="2893140" y="3615102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A63F4293-CE6C-430C-A2F4-E342310E0E71}"/>
              </a:ext>
            </a:extLst>
          </p:cNvPr>
          <p:cNvSpPr/>
          <p:nvPr/>
        </p:nvSpPr>
        <p:spPr>
          <a:xfrm>
            <a:off x="1311336" y="3609848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0AA22327-805F-427E-93F2-A4AA7EFE3D69}"/>
              </a:ext>
            </a:extLst>
          </p:cNvPr>
          <p:cNvGrpSpPr/>
          <p:nvPr/>
        </p:nvGrpSpPr>
        <p:grpSpPr>
          <a:xfrm>
            <a:off x="1193606" y="3215898"/>
            <a:ext cx="1094331" cy="3708839"/>
            <a:chOff x="1193606" y="3215898"/>
            <a:chExt cx="1094331" cy="3708839"/>
          </a:xfrm>
        </p:grpSpPr>
        <p:sp>
          <p:nvSpPr>
            <p:cNvPr id="91" name="Rounded Rectangle 3">
              <a:extLst>
                <a:ext uri="{FF2B5EF4-FFF2-40B4-BE49-F238E27FC236}">
                  <a16:creationId xmlns:a16="http://schemas.microsoft.com/office/drawing/2014/main" id="{5A24E7CC-539A-4ECB-915C-C5561F1C63FC}"/>
                </a:ext>
              </a:extLst>
            </p:cNvPr>
            <p:cNvSpPr/>
            <p:nvPr/>
          </p:nvSpPr>
          <p:spPr>
            <a:xfrm rot="16200000" flipH="1">
              <a:off x="119570" y="4591214"/>
              <a:ext cx="2434485" cy="274320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2" name="Rounded Rectangle 3">
              <a:extLst>
                <a:ext uri="{FF2B5EF4-FFF2-40B4-BE49-F238E27FC236}">
                  <a16:creationId xmlns:a16="http://schemas.microsoft.com/office/drawing/2014/main" id="{3775F848-45E7-4263-9660-53297C465380}"/>
                </a:ext>
              </a:extLst>
            </p:cNvPr>
            <p:cNvSpPr/>
            <p:nvPr/>
          </p:nvSpPr>
          <p:spPr>
            <a:xfrm rot="18505485" flipH="1">
              <a:off x="706106" y="4523409"/>
              <a:ext cx="2889342" cy="274320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5" name="Rounded Rectangle 3">
              <a:extLst>
                <a:ext uri="{FF2B5EF4-FFF2-40B4-BE49-F238E27FC236}">
                  <a16:creationId xmlns:a16="http://schemas.microsoft.com/office/drawing/2014/main" id="{9BB1E2EE-8955-44BB-A38D-377778009981}"/>
                </a:ext>
              </a:extLst>
            </p:cNvPr>
            <p:cNvSpPr/>
            <p:nvPr/>
          </p:nvSpPr>
          <p:spPr>
            <a:xfrm rot="16200000" flipH="1">
              <a:off x="644966" y="6101777"/>
              <a:ext cx="1371600" cy="274320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CEE87785-0F01-472B-98AE-F4910A3BE692}"/>
              </a:ext>
            </a:extLst>
          </p:cNvPr>
          <p:cNvGrpSpPr/>
          <p:nvPr/>
        </p:nvGrpSpPr>
        <p:grpSpPr>
          <a:xfrm flipH="1">
            <a:off x="9910801" y="3215898"/>
            <a:ext cx="1094331" cy="3708839"/>
            <a:chOff x="1193606" y="3215898"/>
            <a:chExt cx="1094331" cy="3708839"/>
          </a:xfrm>
        </p:grpSpPr>
        <p:sp>
          <p:nvSpPr>
            <p:cNvPr id="95" name="Rounded Rectangle 3">
              <a:extLst>
                <a:ext uri="{FF2B5EF4-FFF2-40B4-BE49-F238E27FC236}">
                  <a16:creationId xmlns:a16="http://schemas.microsoft.com/office/drawing/2014/main" id="{5D822089-E5F7-4347-9CF5-C005FF4A797E}"/>
                </a:ext>
              </a:extLst>
            </p:cNvPr>
            <p:cNvSpPr/>
            <p:nvPr/>
          </p:nvSpPr>
          <p:spPr>
            <a:xfrm rot="16200000" flipH="1">
              <a:off x="119570" y="4591214"/>
              <a:ext cx="2434485" cy="274320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6" name="Rounded Rectangle 3">
              <a:extLst>
                <a:ext uri="{FF2B5EF4-FFF2-40B4-BE49-F238E27FC236}">
                  <a16:creationId xmlns:a16="http://schemas.microsoft.com/office/drawing/2014/main" id="{988FAD96-45D5-4E2C-B0D4-B3104AE5080A}"/>
                </a:ext>
              </a:extLst>
            </p:cNvPr>
            <p:cNvSpPr/>
            <p:nvPr/>
          </p:nvSpPr>
          <p:spPr>
            <a:xfrm rot="18505485" flipH="1">
              <a:off x="706106" y="4523409"/>
              <a:ext cx="2889342" cy="274320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7" name="Rounded Rectangle 3">
              <a:extLst>
                <a:ext uri="{FF2B5EF4-FFF2-40B4-BE49-F238E27FC236}">
                  <a16:creationId xmlns:a16="http://schemas.microsoft.com/office/drawing/2014/main" id="{A37AB8DF-D26A-4561-AB49-685E4CF1C01F}"/>
                </a:ext>
              </a:extLst>
            </p:cNvPr>
            <p:cNvSpPr/>
            <p:nvPr/>
          </p:nvSpPr>
          <p:spPr>
            <a:xfrm rot="16200000" flipH="1">
              <a:off x="644966" y="6101777"/>
              <a:ext cx="1371600" cy="274320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F494BE20-F7B9-441B-A2AE-0EF99B0BAE8E}"/>
              </a:ext>
            </a:extLst>
          </p:cNvPr>
          <p:cNvSpPr/>
          <p:nvPr/>
        </p:nvSpPr>
        <p:spPr>
          <a:xfrm>
            <a:off x="-1" y="5935108"/>
            <a:ext cx="12097407" cy="92289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200289DB-5D25-47CB-977A-67FDF792F9A1}"/>
              </a:ext>
            </a:extLst>
          </p:cNvPr>
          <p:cNvSpPr/>
          <p:nvPr/>
        </p:nvSpPr>
        <p:spPr>
          <a:xfrm>
            <a:off x="9230868" y="3625607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5934DAE3-5055-4FC5-BA91-C60947D49FCC}"/>
              </a:ext>
            </a:extLst>
          </p:cNvPr>
          <p:cNvSpPr/>
          <p:nvPr/>
        </p:nvSpPr>
        <p:spPr>
          <a:xfrm>
            <a:off x="10823183" y="3620352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527F54FD-61ED-4005-AA1E-C61F137FF51C}"/>
              </a:ext>
            </a:extLst>
          </p:cNvPr>
          <p:cNvSpPr/>
          <p:nvPr/>
        </p:nvSpPr>
        <p:spPr>
          <a:xfrm>
            <a:off x="2903668" y="3615098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830CF056-97DD-420D-ABD1-200AE5B3F9FD}"/>
              </a:ext>
            </a:extLst>
          </p:cNvPr>
          <p:cNvSpPr/>
          <p:nvPr/>
        </p:nvSpPr>
        <p:spPr>
          <a:xfrm>
            <a:off x="1290330" y="3630865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9E9F6B1E-B4FE-48E9-A6BB-8172F0A1B440}"/>
              </a:ext>
            </a:extLst>
          </p:cNvPr>
          <p:cNvCxnSpPr>
            <a:cxnSpLocks/>
          </p:cNvCxnSpPr>
          <p:nvPr/>
        </p:nvCxnSpPr>
        <p:spPr>
          <a:xfrm flipV="1">
            <a:off x="1345887" y="451072"/>
            <a:ext cx="0" cy="6727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50DB76B2-98CB-46EF-BFF2-604F09926184}"/>
              </a:ext>
            </a:extLst>
          </p:cNvPr>
          <p:cNvCxnSpPr>
            <a:cxnSpLocks/>
          </p:cNvCxnSpPr>
          <p:nvPr/>
        </p:nvCxnSpPr>
        <p:spPr>
          <a:xfrm flipH="1">
            <a:off x="1357815" y="787454"/>
            <a:ext cx="94532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4552429E-2308-47DF-A6C5-A7FA21B4130D}"/>
              </a:ext>
            </a:extLst>
          </p:cNvPr>
          <p:cNvSpPr txBox="1"/>
          <p:nvPr/>
        </p:nvSpPr>
        <p:spPr>
          <a:xfrm>
            <a:off x="1866875" y="613447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4F81BD"/>
                </a:solidFill>
                <a:latin typeface="Calibri"/>
              </a:rPr>
              <a:t>4 ft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8E56C1FA-C430-4A44-A872-57AD427C33B9}"/>
              </a:ext>
            </a:extLst>
          </p:cNvPr>
          <p:cNvCxnSpPr>
            <a:cxnSpLocks/>
          </p:cNvCxnSpPr>
          <p:nvPr/>
        </p:nvCxnSpPr>
        <p:spPr>
          <a:xfrm flipV="1">
            <a:off x="2933591" y="451072"/>
            <a:ext cx="0" cy="6727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F159CE82-4668-48F3-88DB-FF64A6098CED}"/>
              </a:ext>
            </a:extLst>
          </p:cNvPr>
          <p:cNvCxnSpPr>
            <a:cxnSpLocks/>
          </p:cNvCxnSpPr>
          <p:nvPr/>
        </p:nvCxnSpPr>
        <p:spPr>
          <a:xfrm flipV="1">
            <a:off x="4494373" y="451072"/>
            <a:ext cx="0" cy="6727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C75EAF11-C96E-4EF2-82F6-974C118E227F}"/>
              </a:ext>
            </a:extLst>
          </p:cNvPr>
          <p:cNvCxnSpPr>
            <a:cxnSpLocks/>
          </p:cNvCxnSpPr>
          <p:nvPr/>
        </p:nvCxnSpPr>
        <p:spPr>
          <a:xfrm flipV="1">
            <a:off x="6105451" y="451072"/>
            <a:ext cx="0" cy="6727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4AC0B139-3602-45F9-A3E1-35C53932BCE5}"/>
              </a:ext>
            </a:extLst>
          </p:cNvPr>
          <p:cNvCxnSpPr>
            <a:cxnSpLocks/>
          </p:cNvCxnSpPr>
          <p:nvPr/>
        </p:nvCxnSpPr>
        <p:spPr>
          <a:xfrm flipV="1">
            <a:off x="7736823" y="451072"/>
            <a:ext cx="0" cy="6727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C186277C-D1A1-436A-8D14-78AF54C0F690}"/>
              </a:ext>
            </a:extLst>
          </p:cNvPr>
          <p:cNvCxnSpPr>
            <a:cxnSpLocks/>
          </p:cNvCxnSpPr>
          <p:nvPr/>
        </p:nvCxnSpPr>
        <p:spPr>
          <a:xfrm flipV="1">
            <a:off x="9307752" y="451072"/>
            <a:ext cx="0" cy="6727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CE41576C-947B-4E91-9760-9667E8BA078B}"/>
              </a:ext>
            </a:extLst>
          </p:cNvPr>
          <p:cNvCxnSpPr>
            <a:cxnSpLocks/>
          </p:cNvCxnSpPr>
          <p:nvPr/>
        </p:nvCxnSpPr>
        <p:spPr>
          <a:xfrm flipV="1">
            <a:off x="10823183" y="451072"/>
            <a:ext cx="0" cy="6727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542FBB9D-D2E5-4D45-B757-FBDF11CC4AF2}"/>
              </a:ext>
            </a:extLst>
          </p:cNvPr>
          <p:cNvSpPr txBox="1"/>
          <p:nvPr/>
        </p:nvSpPr>
        <p:spPr>
          <a:xfrm>
            <a:off x="3485628" y="608192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4F81BD"/>
                </a:solidFill>
                <a:latin typeface="Calibri"/>
              </a:rPr>
              <a:t>4 ft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04FE8FFC-8CB3-410C-9EDB-BAB7BC8B794E}"/>
              </a:ext>
            </a:extLst>
          </p:cNvPr>
          <p:cNvSpPr txBox="1"/>
          <p:nvPr/>
        </p:nvSpPr>
        <p:spPr>
          <a:xfrm>
            <a:off x="5007107" y="613447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4F81BD"/>
                </a:solidFill>
                <a:latin typeface="Calibri"/>
              </a:rPr>
              <a:t>4 ft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B9708215-959F-4370-9F73-0CF6716E76C0}"/>
              </a:ext>
            </a:extLst>
          </p:cNvPr>
          <p:cNvSpPr txBox="1"/>
          <p:nvPr/>
        </p:nvSpPr>
        <p:spPr>
          <a:xfrm>
            <a:off x="6686644" y="602788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4F81BD"/>
                </a:solidFill>
                <a:latin typeface="Calibri"/>
              </a:rPr>
              <a:t>4 ft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DE6D2EC9-D870-41B0-8579-B7007AE7A7A9}"/>
              </a:ext>
            </a:extLst>
          </p:cNvPr>
          <p:cNvSpPr txBox="1"/>
          <p:nvPr/>
        </p:nvSpPr>
        <p:spPr>
          <a:xfrm>
            <a:off x="8202074" y="602788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4F81BD"/>
                </a:solidFill>
                <a:latin typeface="Calibri"/>
              </a:rPr>
              <a:t>4 ft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37C87D3B-BA2D-4A24-AF28-6E41C80BA8E7}"/>
              </a:ext>
            </a:extLst>
          </p:cNvPr>
          <p:cNvSpPr txBox="1"/>
          <p:nvPr/>
        </p:nvSpPr>
        <p:spPr>
          <a:xfrm>
            <a:off x="9823064" y="602788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4F81BD"/>
                </a:solidFill>
                <a:latin typeface="Calibri"/>
              </a:rPr>
              <a:t>4 ft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A8C5611C-4DF5-45DE-BC9F-6B82A289378D}"/>
              </a:ext>
            </a:extLst>
          </p:cNvPr>
          <p:cNvCxnSpPr>
            <a:cxnSpLocks/>
          </p:cNvCxnSpPr>
          <p:nvPr/>
        </p:nvCxnSpPr>
        <p:spPr>
          <a:xfrm flipH="1">
            <a:off x="409904" y="1355370"/>
            <a:ext cx="6762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9A06A15E-EC69-4A92-837E-893B15804D14}"/>
              </a:ext>
            </a:extLst>
          </p:cNvPr>
          <p:cNvCxnSpPr>
            <a:cxnSpLocks/>
          </p:cNvCxnSpPr>
          <p:nvPr/>
        </p:nvCxnSpPr>
        <p:spPr>
          <a:xfrm flipH="1">
            <a:off x="409904" y="2506638"/>
            <a:ext cx="6762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54A94558-363D-4145-B6D9-8E5AF28E81BC}"/>
              </a:ext>
            </a:extLst>
          </p:cNvPr>
          <p:cNvCxnSpPr>
            <a:cxnSpLocks/>
          </p:cNvCxnSpPr>
          <p:nvPr/>
        </p:nvCxnSpPr>
        <p:spPr>
          <a:xfrm flipH="1">
            <a:off x="409904" y="3643399"/>
            <a:ext cx="6762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A18643CF-85F2-4372-8CC9-BA4ABBFBE057}"/>
              </a:ext>
            </a:extLst>
          </p:cNvPr>
          <p:cNvCxnSpPr>
            <a:cxnSpLocks/>
          </p:cNvCxnSpPr>
          <p:nvPr/>
        </p:nvCxnSpPr>
        <p:spPr>
          <a:xfrm flipV="1">
            <a:off x="748027" y="1346488"/>
            <a:ext cx="0" cy="43113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B9F77AE0-B130-4327-B309-3D6E8D3434D3}"/>
              </a:ext>
            </a:extLst>
          </p:cNvPr>
          <p:cNvSpPr txBox="1"/>
          <p:nvPr/>
        </p:nvSpPr>
        <p:spPr>
          <a:xfrm>
            <a:off x="496996" y="1778308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4F81BD"/>
                </a:solidFill>
                <a:latin typeface="Calibri"/>
              </a:rPr>
              <a:t>3 ft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D2857592-E466-4071-BE7D-1B7674C7A31B}"/>
              </a:ext>
            </a:extLst>
          </p:cNvPr>
          <p:cNvSpPr txBox="1"/>
          <p:nvPr/>
        </p:nvSpPr>
        <p:spPr>
          <a:xfrm>
            <a:off x="496996" y="2888127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4F81BD"/>
                </a:solidFill>
                <a:latin typeface="Calibri"/>
              </a:rPr>
              <a:t>3 ft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B8D86AEB-A393-4317-B343-49E598CE076D}"/>
              </a:ext>
            </a:extLst>
          </p:cNvPr>
          <p:cNvSpPr/>
          <p:nvPr/>
        </p:nvSpPr>
        <p:spPr>
          <a:xfrm>
            <a:off x="1290330" y="5657853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2880F0DA-14D1-4724-978D-8EF83CFE1C6E}"/>
              </a:ext>
            </a:extLst>
          </p:cNvPr>
          <p:cNvSpPr/>
          <p:nvPr/>
        </p:nvSpPr>
        <p:spPr>
          <a:xfrm>
            <a:off x="10832919" y="5666323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34C96F29-C14E-423D-99EF-4A5DAD48CEDD}"/>
              </a:ext>
            </a:extLst>
          </p:cNvPr>
          <p:cNvCxnSpPr>
            <a:cxnSpLocks/>
          </p:cNvCxnSpPr>
          <p:nvPr/>
        </p:nvCxnSpPr>
        <p:spPr>
          <a:xfrm flipH="1">
            <a:off x="409904" y="5657853"/>
            <a:ext cx="6762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EFBA07F3-951E-4786-B713-AD7C0570CE2C}"/>
              </a:ext>
            </a:extLst>
          </p:cNvPr>
          <p:cNvSpPr txBox="1"/>
          <p:nvPr/>
        </p:nvSpPr>
        <p:spPr>
          <a:xfrm>
            <a:off x="496996" y="4465960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4F81BD"/>
                </a:solidFill>
                <a:latin typeface="Calibri"/>
              </a:rPr>
              <a:t>6 ft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41800E78-1080-4E51-B833-01CA23A482A4}"/>
              </a:ext>
            </a:extLst>
          </p:cNvPr>
          <p:cNvSpPr txBox="1"/>
          <p:nvPr/>
        </p:nvSpPr>
        <p:spPr>
          <a:xfrm>
            <a:off x="4160457" y="88213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2A228B36-E946-41D3-AA83-B94BCAFED7C2}"/>
              </a:ext>
            </a:extLst>
          </p:cNvPr>
          <p:cNvSpPr txBox="1"/>
          <p:nvPr/>
        </p:nvSpPr>
        <p:spPr>
          <a:xfrm>
            <a:off x="5765076" y="866869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B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78F2C111-CC97-414E-A565-786EE10167DC}"/>
              </a:ext>
            </a:extLst>
          </p:cNvPr>
          <p:cNvSpPr txBox="1"/>
          <p:nvPr/>
        </p:nvSpPr>
        <p:spPr>
          <a:xfrm>
            <a:off x="7389541" y="89181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0D7247AA-3F97-441C-92A5-338DA6E0A16D}"/>
              </a:ext>
            </a:extLst>
          </p:cNvPr>
          <p:cNvSpPr txBox="1"/>
          <p:nvPr/>
        </p:nvSpPr>
        <p:spPr>
          <a:xfrm>
            <a:off x="4011073" y="2321972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D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34A33B0A-C245-4F8D-9D1A-D38CE57B1ED6}"/>
              </a:ext>
            </a:extLst>
          </p:cNvPr>
          <p:cNvSpPr txBox="1"/>
          <p:nvPr/>
        </p:nvSpPr>
        <p:spPr>
          <a:xfrm>
            <a:off x="7882336" y="2340519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C332EA90-7439-4F0C-9FEB-C2125D406444}"/>
              </a:ext>
            </a:extLst>
          </p:cNvPr>
          <p:cNvSpPr txBox="1"/>
          <p:nvPr/>
        </p:nvSpPr>
        <p:spPr>
          <a:xfrm>
            <a:off x="4131265" y="3765258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F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508EA160-E642-45EB-BA44-DC74F5FC29CE}"/>
              </a:ext>
            </a:extLst>
          </p:cNvPr>
          <p:cNvCxnSpPr>
            <a:cxnSpLocks/>
          </p:cNvCxnSpPr>
          <p:nvPr/>
        </p:nvCxnSpPr>
        <p:spPr>
          <a:xfrm flipH="1">
            <a:off x="4494373" y="3693852"/>
            <a:ext cx="0" cy="78261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2" name="Rectangle 141">
            <a:extLst>
              <a:ext uri="{FF2B5EF4-FFF2-40B4-BE49-F238E27FC236}">
                <a16:creationId xmlns:a16="http://schemas.microsoft.com/office/drawing/2014/main" id="{9281F5A8-5054-4384-81A5-B729DF785345}"/>
              </a:ext>
            </a:extLst>
          </p:cNvPr>
          <p:cNvSpPr/>
          <p:nvPr/>
        </p:nvSpPr>
        <p:spPr>
          <a:xfrm>
            <a:off x="4065184" y="4507395"/>
            <a:ext cx="8583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srgbClr val="FF0000"/>
                </a:solidFill>
                <a:latin typeface="Calibri"/>
              </a:rPr>
              <a:t>400 lbs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F394EAD2-0A57-4284-86B7-3A660CC878AF}"/>
              </a:ext>
            </a:extLst>
          </p:cNvPr>
          <p:cNvCxnSpPr>
            <a:cxnSpLocks/>
          </p:cNvCxnSpPr>
          <p:nvPr/>
        </p:nvCxnSpPr>
        <p:spPr>
          <a:xfrm flipH="1">
            <a:off x="7737683" y="3677757"/>
            <a:ext cx="0" cy="78261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874BB933-E681-43CF-BEBC-6053DEF10857}"/>
              </a:ext>
            </a:extLst>
          </p:cNvPr>
          <p:cNvCxnSpPr>
            <a:cxnSpLocks/>
          </p:cNvCxnSpPr>
          <p:nvPr/>
        </p:nvCxnSpPr>
        <p:spPr>
          <a:xfrm>
            <a:off x="6122106" y="3667247"/>
            <a:ext cx="0" cy="116652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7" name="Rectangle 146">
            <a:extLst>
              <a:ext uri="{FF2B5EF4-FFF2-40B4-BE49-F238E27FC236}">
                <a16:creationId xmlns:a16="http://schemas.microsoft.com/office/drawing/2014/main" id="{ECF5E98A-9BBA-408A-B804-F91085D25E5C}"/>
              </a:ext>
            </a:extLst>
          </p:cNvPr>
          <p:cNvSpPr/>
          <p:nvPr/>
        </p:nvSpPr>
        <p:spPr>
          <a:xfrm>
            <a:off x="7275177" y="4469691"/>
            <a:ext cx="8583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srgbClr val="FF0000"/>
                </a:solidFill>
                <a:latin typeface="Calibri"/>
              </a:rPr>
              <a:t>400 lbs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ACBFD801-7EF1-4D00-BE35-AFE0EDA951CA}"/>
              </a:ext>
            </a:extLst>
          </p:cNvPr>
          <p:cNvSpPr/>
          <p:nvPr/>
        </p:nvSpPr>
        <p:spPr>
          <a:xfrm>
            <a:off x="5692917" y="4863034"/>
            <a:ext cx="8583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srgbClr val="FF0000"/>
                </a:solidFill>
                <a:latin typeface="Calibri"/>
              </a:rPr>
              <a:t>800 lbs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2672270B-429D-4B18-BD32-A590AF50F2B9}"/>
              </a:ext>
            </a:extLst>
          </p:cNvPr>
          <p:cNvSpPr txBox="1"/>
          <p:nvPr/>
        </p:nvSpPr>
        <p:spPr>
          <a:xfrm>
            <a:off x="5787686" y="3746937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DF823E94-DA4C-4209-9E5F-5144C851E892}"/>
              </a:ext>
            </a:extLst>
          </p:cNvPr>
          <p:cNvSpPr txBox="1"/>
          <p:nvPr/>
        </p:nvSpPr>
        <p:spPr>
          <a:xfrm>
            <a:off x="7389541" y="3741337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H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1" name="Frame 150">
            <a:extLst>
              <a:ext uri="{FF2B5EF4-FFF2-40B4-BE49-F238E27FC236}">
                <a16:creationId xmlns:a16="http://schemas.microsoft.com/office/drawing/2014/main" id="{452DDBD7-1108-4CF3-ACB6-408B1FFE1455}"/>
              </a:ext>
            </a:extLst>
          </p:cNvPr>
          <p:cNvSpPr/>
          <p:nvPr/>
        </p:nvSpPr>
        <p:spPr>
          <a:xfrm>
            <a:off x="-660590" y="-701742"/>
            <a:ext cx="12856133" cy="7927076"/>
          </a:xfrm>
          <a:prstGeom prst="frame">
            <a:avLst>
              <a:gd name="adj1" fmla="val 13714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668159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 flipH="1">
            <a:off x="2841172" y="3951512"/>
            <a:ext cx="990600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Rounded Rectangle 13"/>
          <p:cNvSpPr/>
          <p:nvPr/>
        </p:nvSpPr>
        <p:spPr>
          <a:xfrm flipH="1">
            <a:off x="2852058" y="2514599"/>
            <a:ext cx="990600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" name="Straight Connector 1"/>
          <p:cNvCxnSpPr/>
          <p:nvPr/>
        </p:nvCxnSpPr>
        <p:spPr>
          <a:xfrm>
            <a:off x="3668486" y="2057399"/>
            <a:ext cx="51707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2209800" y="990600"/>
            <a:ext cx="1143000" cy="5334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464442" y="1246107"/>
            <a:ext cx="7413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50 lbs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86368" y="1872733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 ft</a:t>
            </a:r>
          </a:p>
        </p:txBody>
      </p:sp>
      <p:sp>
        <p:nvSpPr>
          <p:cNvPr id="6" name="Frame 5"/>
          <p:cNvSpPr/>
          <p:nvPr/>
        </p:nvSpPr>
        <p:spPr>
          <a:xfrm>
            <a:off x="1556657" y="381000"/>
            <a:ext cx="8763000" cy="5257800"/>
          </a:xfrm>
          <a:prstGeom prst="frame">
            <a:avLst>
              <a:gd name="adj1" fmla="val 20088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512618" y="2514599"/>
            <a:ext cx="5653154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396342" y="4278084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8839200" y="1600199"/>
            <a:ext cx="0" cy="914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 rot="19879869">
            <a:off x="3386374" y="3225657"/>
            <a:ext cx="3270813" cy="31154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3675016" y="4049486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6259286" y="2623458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3664130" y="2623458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3668486" y="1796144"/>
            <a:ext cx="0" cy="6096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302828" y="1807029"/>
            <a:ext cx="0" cy="6096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411854" y="1872342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 ft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352800" y="213360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167300" y="289560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675912" y="2895600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</a:t>
            </a:r>
          </a:p>
        </p:txBody>
      </p:sp>
      <p:cxnSp>
        <p:nvCxnSpPr>
          <p:cNvPr id="25" name="Straight Connector 24"/>
          <p:cNvCxnSpPr/>
          <p:nvPr/>
        </p:nvCxnSpPr>
        <p:spPr>
          <a:xfrm>
            <a:off x="2971800" y="2658292"/>
            <a:ext cx="0" cy="1471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656114" y="2667000"/>
            <a:ext cx="7728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667000" y="4114800"/>
            <a:ext cx="7728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699657" y="3179410"/>
            <a:ext cx="559769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.5 ft</a:t>
            </a:r>
          </a:p>
        </p:txBody>
      </p:sp>
    </p:spTree>
    <p:extLst>
      <p:ext uri="{BB962C8B-B14F-4D97-AF65-F5344CB8AC3E}">
        <p14:creationId xmlns:p14="http://schemas.microsoft.com/office/powerpoint/2010/main" val="253753281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 rot="19471319">
            <a:off x="7826097" y="3300923"/>
            <a:ext cx="1540152" cy="2090056"/>
            <a:chOff x="5927448" y="1513116"/>
            <a:chExt cx="1540152" cy="2090056"/>
          </a:xfrm>
        </p:grpSpPr>
        <p:pic>
          <p:nvPicPr>
            <p:cNvPr id="1028" name="Picture 4" descr="http://psdcovers.s3.amazonaws.com/wp-content/uploads/2011/12/CAN005r4.jp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737" t="3338" r="32130" b="5882"/>
            <a:stretch/>
          </p:blipFill>
          <p:spPr bwMode="auto">
            <a:xfrm>
              <a:off x="6173241" y="1600198"/>
              <a:ext cx="1032414" cy="19555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Rectangle 1"/>
            <p:cNvSpPr/>
            <p:nvPr/>
          </p:nvSpPr>
          <p:spPr>
            <a:xfrm>
              <a:off x="5927448" y="1513116"/>
              <a:ext cx="1524000" cy="2286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5943600" y="3374572"/>
              <a:ext cx="1524000" cy="2286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1026" name="Picture 2" descr="http://www.woodworkersworkshop.com/store/media/ecom/prodlg/19-W799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1" y="2667000"/>
            <a:ext cx="2485221" cy="283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ounded Rectangle 2"/>
          <p:cNvSpPr/>
          <p:nvPr/>
        </p:nvSpPr>
        <p:spPr>
          <a:xfrm rot="1523744">
            <a:off x="5365476" y="3086525"/>
            <a:ext cx="4088569" cy="313820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8975448" y="4943980"/>
            <a:ext cx="1616352" cy="313820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8937170" y="3893155"/>
            <a:ext cx="1654631" cy="313820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613246" y="2819163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</a:p>
        </p:txBody>
      </p:sp>
      <p:sp>
        <p:nvSpPr>
          <p:cNvPr id="11" name="Oval 10"/>
          <p:cNvSpPr/>
          <p:nvPr/>
        </p:nvSpPr>
        <p:spPr>
          <a:xfrm>
            <a:off x="8040188" y="3526972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9096102" y="5057502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9074332" y="4012474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0058400" y="1295400"/>
            <a:ext cx="1143000" cy="5334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369302" y="351686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121466" y="532311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014912" y="3238583"/>
            <a:ext cx="6238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20 N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5334000" y="2470548"/>
            <a:ext cx="390326" cy="76200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1" name="Frame 20"/>
          <p:cNvSpPr/>
          <p:nvPr/>
        </p:nvSpPr>
        <p:spPr>
          <a:xfrm>
            <a:off x="1672978" y="762000"/>
            <a:ext cx="10210800" cy="6172200"/>
          </a:xfrm>
          <a:prstGeom prst="frame">
            <a:avLst>
              <a:gd name="adj1" fmla="val 13714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334000" y="182880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</a:p>
        </p:txBody>
      </p:sp>
      <p:sp>
        <p:nvSpPr>
          <p:cNvPr id="23" name="Arc 22"/>
          <p:cNvSpPr/>
          <p:nvPr/>
        </p:nvSpPr>
        <p:spPr>
          <a:xfrm flipH="1">
            <a:off x="6836228" y="1752600"/>
            <a:ext cx="4572000" cy="4572000"/>
          </a:xfrm>
          <a:prstGeom prst="arc">
            <a:avLst>
              <a:gd name="adj1" fmla="val 20129334"/>
              <a:gd name="adj2" fmla="val 2159829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433742" y="3352800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25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  <p:cxnSp>
        <p:nvCxnSpPr>
          <p:cNvPr id="20" name="Straight Connector 19"/>
          <p:cNvCxnSpPr/>
          <p:nvPr/>
        </p:nvCxnSpPr>
        <p:spPr>
          <a:xfrm flipH="1">
            <a:off x="6512920" y="4038600"/>
            <a:ext cx="6934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9219690" y="3057374"/>
            <a:ext cx="369274" cy="7526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>
            <a:off x="8240484" y="2558144"/>
            <a:ext cx="369274" cy="7526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>
            <a:off x="5867400" y="1447800"/>
            <a:ext cx="369274" cy="7526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6173850" y="1600201"/>
            <a:ext cx="3351151" cy="16002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184570" y="2047296"/>
            <a:ext cx="59663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.3 m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743304" y="2776640"/>
            <a:ext cx="59663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.1 m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584361F-AF34-4CE3-8EF1-427FA675AAAF}"/>
              </a:ext>
            </a:extLst>
          </p:cNvPr>
          <p:cNvCxnSpPr>
            <a:cxnSpLocks/>
          </p:cNvCxnSpPr>
          <p:nvPr/>
        </p:nvCxnSpPr>
        <p:spPr>
          <a:xfrm flipH="1">
            <a:off x="9299377" y="5090922"/>
            <a:ext cx="17042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E843D47-D1E1-45C7-9715-5DFA6754A31D}"/>
              </a:ext>
            </a:extLst>
          </p:cNvPr>
          <p:cNvCxnSpPr>
            <a:cxnSpLocks/>
          </p:cNvCxnSpPr>
          <p:nvPr/>
        </p:nvCxnSpPr>
        <p:spPr>
          <a:xfrm flipH="1">
            <a:off x="9240238" y="4048874"/>
            <a:ext cx="17042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16147CB-8EDE-4970-B070-66B5CAB11AA7}"/>
              </a:ext>
            </a:extLst>
          </p:cNvPr>
          <p:cNvCxnSpPr>
            <a:cxnSpLocks/>
          </p:cNvCxnSpPr>
          <p:nvPr/>
        </p:nvCxnSpPr>
        <p:spPr>
          <a:xfrm flipV="1">
            <a:off x="10513209" y="4038600"/>
            <a:ext cx="0" cy="10605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261ABAD2-24BA-43BC-820C-16C9793AE37B}"/>
              </a:ext>
            </a:extLst>
          </p:cNvPr>
          <p:cNvSpPr txBox="1"/>
          <p:nvPr/>
        </p:nvSpPr>
        <p:spPr>
          <a:xfrm>
            <a:off x="10210800" y="4378243"/>
            <a:ext cx="596638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.1 m</a:t>
            </a:r>
          </a:p>
        </p:txBody>
      </p:sp>
    </p:spTree>
    <p:extLst>
      <p:ext uri="{BB962C8B-B14F-4D97-AF65-F5344CB8AC3E}">
        <p14:creationId xmlns:p14="http://schemas.microsoft.com/office/powerpoint/2010/main" val="183265720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5A77439D-ECFE-4A2A-83B3-5B70673157C7}"/>
              </a:ext>
            </a:extLst>
          </p:cNvPr>
          <p:cNvSpPr/>
          <p:nvPr/>
        </p:nvSpPr>
        <p:spPr>
          <a:xfrm rot="3278564">
            <a:off x="3183333" y="123758"/>
            <a:ext cx="2354705" cy="350979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0D9FA6E-5867-4A0F-B07E-8E63B28B08FC}"/>
              </a:ext>
            </a:extLst>
          </p:cNvPr>
          <p:cNvSpPr/>
          <p:nvPr/>
        </p:nvSpPr>
        <p:spPr>
          <a:xfrm>
            <a:off x="3055079" y="130603"/>
            <a:ext cx="2004127" cy="502546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C0CCF5D-21E4-48BD-8CFA-566FC810C746}"/>
              </a:ext>
            </a:extLst>
          </p:cNvPr>
          <p:cNvSpPr/>
          <p:nvPr/>
        </p:nvSpPr>
        <p:spPr>
          <a:xfrm>
            <a:off x="6755258" y="3429000"/>
            <a:ext cx="626724" cy="138701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10">
            <a:extLst>
              <a:ext uri="{FF2B5EF4-FFF2-40B4-BE49-F238E27FC236}">
                <a16:creationId xmlns:a16="http://schemas.microsoft.com/office/drawing/2014/main" id="{3165A634-1C45-42B7-8BFE-69CDD844DAA6}"/>
              </a:ext>
            </a:extLst>
          </p:cNvPr>
          <p:cNvSpPr/>
          <p:nvPr/>
        </p:nvSpPr>
        <p:spPr>
          <a:xfrm rot="16200000">
            <a:off x="5893238" y="3985344"/>
            <a:ext cx="1743561" cy="274320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ACDDEE3-A68F-4FB6-9004-47C35770DC14}"/>
              </a:ext>
            </a:extLst>
          </p:cNvPr>
          <p:cNvSpPr/>
          <p:nvPr/>
        </p:nvSpPr>
        <p:spPr>
          <a:xfrm>
            <a:off x="7068621" y="2691829"/>
            <a:ext cx="1160980" cy="298978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F22DD2F-901C-425F-B8BB-6143F7DAAA30}"/>
              </a:ext>
            </a:extLst>
          </p:cNvPr>
          <p:cNvGrpSpPr/>
          <p:nvPr/>
        </p:nvGrpSpPr>
        <p:grpSpPr>
          <a:xfrm rot="20274020">
            <a:off x="4897604" y="2273900"/>
            <a:ext cx="1905000" cy="2700264"/>
            <a:chOff x="824929" y="2526711"/>
            <a:chExt cx="1905000" cy="2700264"/>
          </a:xfrm>
        </p:grpSpPr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2EC80E23-8DA8-4076-AE33-F2E7689D9B59}"/>
                </a:ext>
              </a:extLst>
            </p:cNvPr>
            <p:cNvSpPr/>
            <p:nvPr/>
          </p:nvSpPr>
          <p:spPr>
            <a:xfrm rot="5400000">
              <a:off x="413729" y="3739683"/>
              <a:ext cx="2700264" cy="274320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1028" name="Picture 4" descr="Spring Coil Icons - Download Free Vector Icons | Noun Project">
              <a:extLst>
                <a:ext uri="{FF2B5EF4-FFF2-40B4-BE49-F238E27FC236}">
                  <a16:creationId xmlns:a16="http://schemas.microsoft.com/office/drawing/2014/main" id="{E8CF51EA-6D81-495E-860B-D51022B4D95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4929" y="3089285"/>
              <a:ext cx="1905000" cy="1905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B0614FF-2BF8-4F07-9DEC-90EBCA683B5A}"/>
                </a:ext>
              </a:extLst>
            </p:cNvPr>
            <p:cNvSpPr/>
            <p:nvPr/>
          </p:nvSpPr>
          <p:spPr>
            <a:xfrm>
              <a:off x="1438382" y="2911439"/>
              <a:ext cx="616450" cy="472611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4694F3B-34A8-4130-B473-8445EAD01C78}"/>
                </a:ext>
              </a:extLst>
            </p:cNvPr>
            <p:cNvSpPr/>
            <p:nvPr/>
          </p:nvSpPr>
          <p:spPr>
            <a:xfrm>
              <a:off x="1438382" y="4559859"/>
              <a:ext cx="616450" cy="320211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Rounded Rectangle 10">
            <a:extLst>
              <a:ext uri="{FF2B5EF4-FFF2-40B4-BE49-F238E27FC236}">
                <a16:creationId xmlns:a16="http://schemas.microsoft.com/office/drawing/2014/main" id="{472C55C3-6B9F-4C7F-A29B-8C4CBB2762E3}"/>
              </a:ext>
            </a:extLst>
          </p:cNvPr>
          <p:cNvSpPr/>
          <p:nvPr/>
        </p:nvSpPr>
        <p:spPr>
          <a:xfrm>
            <a:off x="4808305" y="4719965"/>
            <a:ext cx="2104148" cy="274320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Rounded Rectangle 10">
            <a:extLst>
              <a:ext uri="{FF2B5EF4-FFF2-40B4-BE49-F238E27FC236}">
                <a16:creationId xmlns:a16="http://schemas.microsoft.com/office/drawing/2014/main" id="{826E205D-F644-4F23-87F2-E262A72DC868}"/>
              </a:ext>
            </a:extLst>
          </p:cNvPr>
          <p:cNvSpPr/>
          <p:nvPr/>
        </p:nvSpPr>
        <p:spPr>
          <a:xfrm>
            <a:off x="4798031" y="3250723"/>
            <a:ext cx="2104148" cy="274320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9B62784-C5BD-4A2C-96AC-A787AB87D0BF}"/>
              </a:ext>
            </a:extLst>
          </p:cNvPr>
          <p:cNvSpPr txBox="1"/>
          <p:nvPr/>
        </p:nvSpPr>
        <p:spPr>
          <a:xfrm>
            <a:off x="5395728" y="203597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A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798CDFC-FCD9-4334-978D-BC06AFA8D047}"/>
              </a:ext>
            </a:extLst>
          </p:cNvPr>
          <p:cNvSpPr/>
          <p:nvPr/>
        </p:nvSpPr>
        <p:spPr>
          <a:xfrm>
            <a:off x="6699264" y="3347834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287C00F-8E83-4CE6-93EF-15E6979C389A}"/>
              </a:ext>
            </a:extLst>
          </p:cNvPr>
          <p:cNvSpPr/>
          <p:nvPr/>
        </p:nvSpPr>
        <p:spPr>
          <a:xfrm>
            <a:off x="6699264" y="4815154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9801AD5-B71F-4317-9CAE-941DFF3A770A}"/>
              </a:ext>
            </a:extLst>
          </p:cNvPr>
          <p:cNvSpPr/>
          <p:nvPr/>
        </p:nvSpPr>
        <p:spPr>
          <a:xfrm>
            <a:off x="4910041" y="4824758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754D137-9AC0-446E-9E4B-BAE03ADBBB78}"/>
              </a:ext>
            </a:extLst>
          </p:cNvPr>
          <p:cNvSpPr/>
          <p:nvPr/>
        </p:nvSpPr>
        <p:spPr>
          <a:xfrm>
            <a:off x="4910253" y="3352437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8AD6B61-54C9-4C67-AB52-6B35FD738D2B}"/>
              </a:ext>
            </a:extLst>
          </p:cNvPr>
          <p:cNvSpPr/>
          <p:nvPr/>
        </p:nvSpPr>
        <p:spPr>
          <a:xfrm>
            <a:off x="5336601" y="2467238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62050416-2682-454D-9D30-C4455CBB0D7D}"/>
              </a:ext>
            </a:extLst>
          </p:cNvPr>
          <p:cNvSpPr/>
          <p:nvPr/>
        </p:nvSpPr>
        <p:spPr>
          <a:xfrm>
            <a:off x="6310119" y="4816412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9122168-CA10-4AE1-ADF0-B20E5440DB07}"/>
              </a:ext>
            </a:extLst>
          </p:cNvPr>
          <p:cNvSpPr txBox="1"/>
          <p:nvPr/>
        </p:nvSpPr>
        <p:spPr>
          <a:xfrm>
            <a:off x="4543234" y="2981507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FC9B985-E6C9-4CF6-BFED-1E31EFF2F166}"/>
              </a:ext>
            </a:extLst>
          </p:cNvPr>
          <p:cNvSpPr txBox="1"/>
          <p:nvPr/>
        </p:nvSpPr>
        <p:spPr>
          <a:xfrm>
            <a:off x="6586767" y="286866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C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25E6D64-C2D9-4EF2-8441-9C5C00B214DF}"/>
              </a:ext>
            </a:extLst>
          </p:cNvPr>
          <p:cNvSpPr txBox="1"/>
          <p:nvPr/>
        </p:nvSpPr>
        <p:spPr>
          <a:xfrm>
            <a:off x="4592998" y="4434542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9D03B72-9810-467B-98E8-40A596278540}"/>
              </a:ext>
            </a:extLst>
          </p:cNvPr>
          <p:cNvSpPr txBox="1"/>
          <p:nvPr/>
        </p:nvSpPr>
        <p:spPr>
          <a:xfrm>
            <a:off x="6048689" y="4998449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32CC65B-562C-4935-9FE5-05792F9DE11B}"/>
              </a:ext>
            </a:extLst>
          </p:cNvPr>
          <p:cNvSpPr txBox="1"/>
          <p:nvPr/>
        </p:nvSpPr>
        <p:spPr>
          <a:xfrm>
            <a:off x="6765018" y="5015736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6F9E8D7-662B-4458-9451-44813EE985FD}"/>
              </a:ext>
            </a:extLst>
          </p:cNvPr>
          <p:cNvCxnSpPr>
            <a:cxnSpLocks/>
          </p:cNvCxnSpPr>
          <p:nvPr/>
        </p:nvCxnSpPr>
        <p:spPr>
          <a:xfrm flipH="1">
            <a:off x="3914453" y="4873203"/>
            <a:ext cx="7414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1E3BFA1-12E3-40AD-BC5E-46E9E85B2E9E}"/>
              </a:ext>
            </a:extLst>
          </p:cNvPr>
          <p:cNvCxnSpPr>
            <a:cxnSpLocks/>
          </p:cNvCxnSpPr>
          <p:nvPr/>
        </p:nvCxnSpPr>
        <p:spPr>
          <a:xfrm flipH="1">
            <a:off x="3914453" y="3380196"/>
            <a:ext cx="7414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AC05325-124E-483C-8C7B-9B7BD8ED11B2}"/>
              </a:ext>
            </a:extLst>
          </p:cNvPr>
          <p:cNvCxnSpPr>
            <a:cxnSpLocks/>
          </p:cNvCxnSpPr>
          <p:nvPr/>
        </p:nvCxnSpPr>
        <p:spPr>
          <a:xfrm flipH="1">
            <a:off x="3914453" y="2467238"/>
            <a:ext cx="12333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E21776F-B5FB-43B5-A850-D19DC794A886}"/>
              </a:ext>
            </a:extLst>
          </p:cNvPr>
          <p:cNvCxnSpPr>
            <a:cxnSpLocks/>
          </p:cNvCxnSpPr>
          <p:nvPr/>
        </p:nvCxnSpPr>
        <p:spPr>
          <a:xfrm>
            <a:off x="4315146" y="2467238"/>
            <a:ext cx="0" cy="24059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996E2B8C-FE27-4A0D-9469-A9E84161AAC9}"/>
              </a:ext>
            </a:extLst>
          </p:cNvPr>
          <p:cNvSpPr txBox="1"/>
          <p:nvPr/>
        </p:nvSpPr>
        <p:spPr>
          <a:xfrm>
            <a:off x="3964081" y="2715031"/>
            <a:ext cx="753732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4F81BD"/>
                </a:solidFill>
                <a:latin typeface="Calibri"/>
              </a:rPr>
              <a:t>20 cm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EFBB5B2-4226-4086-A280-D43F41690E03}"/>
              </a:ext>
            </a:extLst>
          </p:cNvPr>
          <p:cNvSpPr txBox="1"/>
          <p:nvPr/>
        </p:nvSpPr>
        <p:spPr>
          <a:xfrm>
            <a:off x="3938280" y="3972488"/>
            <a:ext cx="753732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4F81BD"/>
                </a:solidFill>
                <a:latin typeface="Calibri"/>
              </a:rPr>
              <a:t>40 cm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D79E2A1-99F3-4B38-818E-074797EF752E}"/>
              </a:ext>
            </a:extLst>
          </p:cNvPr>
          <p:cNvCxnSpPr>
            <a:cxnSpLocks/>
          </p:cNvCxnSpPr>
          <p:nvPr/>
        </p:nvCxnSpPr>
        <p:spPr>
          <a:xfrm flipV="1">
            <a:off x="4900348" y="1878653"/>
            <a:ext cx="0" cy="12566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85C9A5F4-9C6A-4305-912A-828CC0DFBB9E}"/>
              </a:ext>
            </a:extLst>
          </p:cNvPr>
          <p:cNvCxnSpPr>
            <a:cxnSpLocks/>
          </p:cNvCxnSpPr>
          <p:nvPr/>
        </p:nvCxnSpPr>
        <p:spPr>
          <a:xfrm flipV="1">
            <a:off x="5380184" y="1878653"/>
            <a:ext cx="2137" cy="4190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663D97F-1C53-44B4-8D4E-1D76FB549686}"/>
              </a:ext>
            </a:extLst>
          </p:cNvPr>
          <p:cNvCxnSpPr>
            <a:cxnSpLocks/>
          </p:cNvCxnSpPr>
          <p:nvPr/>
        </p:nvCxnSpPr>
        <p:spPr>
          <a:xfrm flipV="1">
            <a:off x="4908953" y="2048456"/>
            <a:ext cx="47123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7029D5DE-C34E-4977-93FD-31958A705761}"/>
              </a:ext>
            </a:extLst>
          </p:cNvPr>
          <p:cNvSpPr txBox="1"/>
          <p:nvPr/>
        </p:nvSpPr>
        <p:spPr>
          <a:xfrm>
            <a:off x="4739119" y="1510975"/>
            <a:ext cx="753732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4F81BD"/>
                </a:solidFill>
                <a:latin typeface="Calibri"/>
              </a:rPr>
              <a:t>10 cm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D3DA8208-C75C-43A4-B5AB-F089036CB611}"/>
              </a:ext>
            </a:extLst>
          </p:cNvPr>
          <p:cNvCxnSpPr>
            <a:cxnSpLocks/>
          </p:cNvCxnSpPr>
          <p:nvPr/>
        </p:nvCxnSpPr>
        <p:spPr>
          <a:xfrm>
            <a:off x="4930606" y="5141172"/>
            <a:ext cx="0" cy="6529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FD46C6B7-7E9A-4E71-BC6F-F0061E9D2FEC}"/>
              </a:ext>
            </a:extLst>
          </p:cNvPr>
          <p:cNvCxnSpPr>
            <a:cxnSpLocks/>
          </p:cNvCxnSpPr>
          <p:nvPr/>
        </p:nvCxnSpPr>
        <p:spPr>
          <a:xfrm>
            <a:off x="6355839" y="5141172"/>
            <a:ext cx="0" cy="6529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DCB78CC1-35FA-4075-9C84-64690387668C}"/>
              </a:ext>
            </a:extLst>
          </p:cNvPr>
          <p:cNvCxnSpPr>
            <a:cxnSpLocks/>
          </p:cNvCxnSpPr>
          <p:nvPr/>
        </p:nvCxnSpPr>
        <p:spPr>
          <a:xfrm>
            <a:off x="6765018" y="5126868"/>
            <a:ext cx="0" cy="12739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189B4A81-3B66-4484-AC4B-24318745DE62}"/>
              </a:ext>
            </a:extLst>
          </p:cNvPr>
          <p:cNvCxnSpPr>
            <a:cxnSpLocks/>
          </p:cNvCxnSpPr>
          <p:nvPr/>
        </p:nvCxnSpPr>
        <p:spPr>
          <a:xfrm flipH="1">
            <a:off x="4955762" y="5488745"/>
            <a:ext cx="1809256" cy="24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5BC8E13C-134E-4DD2-A2BC-D87250A3FA2C}"/>
              </a:ext>
            </a:extLst>
          </p:cNvPr>
          <p:cNvSpPr txBox="1"/>
          <p:nvPr/>
        </p:nvSpPr>
        <p:spPr>
          <a:xfrm>
            <a:off x="5281818" y="5307276"/>
            <a:ext cx="75373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4F81BD"/>
                </a:solidFill>
                <a:latin typeface="Calibri"/>
              </a:rPr>
              <a:t>40 cm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39C9FB9-AEBF-40BC-A457-192E50F84B4B}"/>
              </a:ext>
            </a:extLst>
          </p:cNvPr>
          <p:cNvSpPr txBox="1"/>
          <p:nvPr/>
        </p:nvSpPr>
        <p:spPr>
          <a:xfrm>
            <a:off x="5947121" y="6042099"/>
            <a:ext cx="75373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4F81BD"/>
                </a:solidFill>
                <a:latin typeface="Calibri"/>
              </a:rPr>
              <a:t>10 cm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5677ED87-C16D-4E86-8877-7F01C0301ADD}"/>
              </a:ext>
            </a:extLst>
          </p:cNvPr>
          <p:cNvCxnSpPr>
            <a:cxnSpLocks/>
          </p:cNvCxnSpPr>
          <p:nvPr/>
        </p:nvCxnSpPr>
        <p:spPr>
          <a:xfrm flipH="1">
            <a:off x="6765019" y="6194230"/>
            <a:ext cx="8926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53BFD02E-E14F-4A6F-9BBB-2C793CC984CD}"/>
              </a:ext>
            </a:extLst>
          </p:cNvPr>
          <p:cNvCxnSpPr>
            <a:cxnSpLocks/>
          </p:cNvCxnSpPr>
          <p:nvPr/>
        </p:nvCxnSpPr>
        <p:spPr>
          <a:xfrm flipV="1">
            <a:off x="6412804" y="5637056"/>
            <a:ext cx="116792" cy="489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70054F8B-244F-4ACB-8551-1FE54C499B4F}"/>
              </a:ext>
            </a:extLst>
          </p:cNvPr>
          <p:cNvSpPr txBox="1"/>
          <p:nvPr/>
        </p:nvSpPr>
        <p:spPr>
          <a:xfrm>
            <a:off x="6818910" y="6014814"/>
            <a:ext cx="75373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4F81BD"/>
                </a:solidFill>
                <a:latin typeface="Calibri"/>
              </a:rPr>
              <a:t>20 cm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A01DFD86-44EA-4DE4-964B-CEAD1D11BB7B}"/>
              </a:ext>
            </a:extLst>
          </p:cNvPr>
          <p:cNvSpPr/>
          <p:nvPr/>
        </p:nvSpPr>
        <p:spPr>
          <a:xfrm>
            <a:off x="7732074" y="6001359"/>
            <a:ext cx="8579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srgbClr val="FF0000"/>
                </a:solidFill>
                <a:latin typeface="Calibri"/>
              </a:rPr>
              <a:t>330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0 N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F7327152-2B8C-4176-9FFA-27F0E53A88A4}"/>
              </a:ext>
            </a:extLst>
          </p:cNvPr>
          <p:cNvCxnSpPr>
            <a:cxnSpLocks/>
            <a:endCxn id="2" idx="2"/>
          </p:cNvCxnSpPr>
          <p:nvPr/>
        </p:nvCxnSpPr>
        <p:spPr>
          <a:xfrm flipV="1">
            <a:off x="7649111" y="5681609"/>
            <a:ext cx="0" cy="85275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id="{D04BD460-1F1C-487F-A9A1-96AE44CB147B}"/>
              </a:ext>
            </a:extLst>
          </p:cNvPr>
          <p:cNvSpPr/>
          <p:nvPr/>
        </p:nvSpPr>
        <p:spPr>
          <a:xfrm>
            <a:off x="1045665" y="-103131"/>
            <a:ext cx="2894710" cy="594856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14DFC56D-A1F2-42B9-B321-606FFE251899}"/>
              </a:ext>
            </a:extLst>
          </p:cNvPr>
          <p:cNvSpPr/>
          <p:nvPr/>
        </p:nvSpPr>
        <p:spPr>
          <a:xfrm>
            <a:off x="1226013" y="-268932"/>
            <a:ext cx="7209069" cy="179235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3B64F7C8-E98C-4053-9817-03BA9B2239D1}"/>
              </a:ext>
            </a:extLst>
          </p:cNvPr>
          <p:cNvSpPr/>
          <p:nvPr/>
        </p:nvSpPr>
        <p:spPr>
          <a:xfrm>
            <a:off x="5594733" y="270431"/>
            <a:ext cx="2096582" cy="237679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51022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 flipH="1">
            <a:off x="4103913" y="3178629"/>
            <a:ext cx="3085811" cy="297503"/>
          </a:xfrm>
          <a:prstGeom prst="roundRect">
            <a:avLst>
              <a:gd name="adj" fmla="val 50000"/>
            </a:avLst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Rounded Rectangle 3"/>
          <p:cNvSpPr/>
          <p:nvPr/>
        </p:nvSpPr>
        <p:spPr>
          <a:xfrm rot="3784131" flipH="1">
            <a:off x="4506049" y="4608220"/>
            <a:ext cx="3511626" cy="297503"/>
          </a:xfrm>
          <a:prstGeom prst="roundRect">
            <a:avLst>
              <a:gd name="adj" fmla="val 50000"/>
            </a:avLst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Rounded Rectangle 1"/>
          <p:cNvSpPr/>
          <p:nvPr/>
        </p:nvSpPr>
        <p:spPr>
          <a:xfrm rot="17815869">
            <a:off x="3283659" y="3458497"/>
            <a:ext cx="6065411" cy="313067"/>
          </a:xfrm>
          <a:prstGeom prst="roundRect">
            <a:avLst>
              <a:gd name="adj" fmla="val 50000"/>
            </a:avLst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79150" y="347613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</a:t>
            </a:r>
          </a:p>
        </p:txBody>
      </p:sp>
      <p:sp>
        <p:nvSpPr>
          <p:cNvPr id="7" name="Oval 6"/>
          <p:cNvSpPr/>
          <p:nvPr/>
        </p:nvSpPr>
        <p:spPr>
          <a:xfrm>
            <a:off x="5482046" y="3276602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6418218" y="3276600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Oval 8"/>
          <p:cNvSpPr/>
          <p:nvPr/>
        </p:nvSpPr>
        <p:spPr>
          <a:xfrm>
            <a:off x="5954486" y="4191000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509658" y="3476131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867400" y="472440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191001" y="2173070"/>
            <a:ext cx="54268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150 lbs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4702628" y="2264228"/>
            <a:ext cx="266700" cy="914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7049906" y="1143000"/>
            <a:ext cx="515667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386944" y="3483428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759484" y="99060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301702" y="958726"/>
            <a:ext cx="7413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30 lbs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3" name="Arc 22"/>
          <p:cNvSpPr/>
          <p:nvPr/>
        </p:nvSpPr>
        <p:spPr>
          <a:xfrm>
            <a:off x="4278084" y="2699660"/>
            <a:ext cx="914400" cy="914400"/>
          </a:xfrm>
          <a:prstGeom prst="arc">
            <a:avLst>
              <a:gd name="adj1" fmla="val 17135957"/>
              <a:gd name="adj2" fmla="val 2159829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4" name="TextBox 23"/>
          <p:cNvSpPr txBox="1"/>
          <p:nvPr/>
        </p:nvSpPr>
        <p:spPr>
          <a:xfrm flipH="1">
            <a:off x="5018124" y="2514600"/>
            <a:ext cx="511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80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506358" y="5867400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177136" y="5867400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524000" y="6357082"/>
            <a:ext cx="9144000" cy="50091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 flipV="1">
            <a:off x="4707746" y="1716260"/>
            <a:ext cx="1710472" cy="40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891774" y="1535668"/>
            <a:ext cx="52931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 in</a:t>
            </a:r>
          </a:p>
        </p:txBody>
      </p:sp>
      <p:cxnSp>
        <p:nvCxnSpPr>
          <p:cNvPr id="30" name="Straight Connector 29"/>
          <p:cNvCxnSpPr/>
          <p:nvPr/>
        </p:nvCxnSpPr>
        <p:spPr>
          <a:xfrm>
            <a:off x="4707746" y="1476776"/>
            <a:ext cx="16654" cy="16691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5519058" y="1469572"/>
            <a:ext cx="16654" cy="16691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6444342" y="1447800"/>
            <a:ext cx="16654" cy="16691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746339" y="1524000"/>
            <a:ext cx="52931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 in</a:t>
            </a:r>
          </a:p>
        </p:txBody>
      </p:sp>
      <p:cxnSp>
        <p:nvCxnSpPr>
          <p:cNvPr id="38" name="Straight Connector 37"/>
          <p:cNvCxnSpPr/>
          <p:nvPr/>
        </p:nvCxnSpPr>
        <p:spPr>
          <a:xfrm flipH="1">
            <a:off x="7918342" y="1175266"/>
            <a:ext cx="84465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 flipV="1">
            <a:off x="7342406" y="3352800"/>
            <a:ext cx="142059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H="1">
            <a:off x="6412002" y="4234542"/>
            <a:ext cx="242719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8458200" y="1175266"/>
            <a:ext cx="0" cy="51818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8138442" y="2057400"/>
            <a:ext cx="64633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18 in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8201032" y="3593068"/>
            <a:ext cx="52931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 in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142515" y="5105400"/>
            <a:ext cx="64633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12 in</a:t>
            </a:r>
          </a:p>
        </p:txBody>
      </p:sp>
      <p:sp>
        <p:nvSpPr>
          <p:cNvPr id="53" name="Frame 52"/>
          <p:cNvSpPr/>
          <p:nvPr/>
        </p:nvSpPr>
        <p:spPr>
          <a:xfrm>
            <a:off x="2819401" y="76201"/>
            <a:ext cx="6958453" cy="7280297"/>
          </a:xfrm>
          <a:prstGeom prst="frame">
            <a:avLst>
              <a:gd name="adj1" fmla="val 11401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6C95C62A-A563-42C8-A5E9-3451CAD60A8A}"/>
              </a:ext>
            </a:extLst>
          </p:cNvPr>
          <p:cNvCxnSpPr>
            <a:cxnSpLocks/>
          </p:cNvCxnSpPr>
          <p:nvPr/>
        </p:nvCxnSpPr>
        <p:spPr>
          <a:xfrm flipV="1">
            <a:off x="5007850" y="6565185"/>
            <a:ext cx="0" cy="4609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10AC5912-1126-4B74-BD81-49D010EAA558}"/>
              </a:ext>
            </a:extLst>
          </p:cNvPr>
          <p:cNvCxnSpPr>
            <a:cxnSpLocks/>
          </p:cNvCxnSpPr>
          <p:nvPr/>
        </p:nvCxnSpPr>
        <p:spPr>
          <a:xfrm flipV="1">
            <a:off x="6968501" y="6616555"/>
            <a:ext cx="0" cy="4609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343F7BFA-1B04-4723-9B42-E64F194246D3}"/>
              </a:ext>
            </a:extLst>
          </p:cNvPr>
          <p:cNvCxnSpPr>
            <a:cxnSpLocks/>
          </p:cNvCxnSpPr>
          <p:nvPr/>
        </p:nvCxnSpPr>
        <p:spPr>
          <a:xfrm flipH="1">
            <a:off x="5018124" y="6858000"/>
            <a:ext cx="19503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CB58E598-4D5E-4A85-B109-E14562598E66}"/>
              </a:ext>
            </a:extLst>
          </p:cNvPr>
          <p:cNvSpPr txBox="1"/>
          <p:nvPr/>
        </p:nvSpPr>
        <p:spPr>
          <a:xfrm>
            <a:off x="5713246" y="6722342"/>
            <a:ext cx="52931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4F81BD"/>
                </a:solidFill>
                <a:latin typeface="Calibri"/>
              </a:rPr>
              <a:t>8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in</a:t>
            </a:r>
          </a:p>
        </p:txBody>
      </p:sp>
    </p:spTree>
    <p:extLst>
      <p:ext uri="{BB962C8B-B14F-4D97-AF65-F5344CB8AC3E}">
        <p14:creationId xmlns:p14="http://schemas.microsoft.com/office/powerpoint/2010/main" val="396137056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nip Single Corner Rectangle 1"/>
          <p:cNvSpPr/>
          <p:nvPr/>
        </p:nvSpPr>
        <p:spPr>
          <a:xfrm rot="10800000">
            <a:off x="5562600" y="5486400"/>
            <a:ext cx="4191000" cy="685800"/>
          </a:xfrm>
          <a:prstGeom prst="snip1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 flipH="1" flipV="1">
            <a:off x="3761563" y="4419600"/>
            <a:ext cx="1801037" cy="1066800"/>
          </a:xfrm>
          <a:prstGeom prst="straightConnector1">
            <a:avLst/>
          </a:prstGeom>
          <a:ln>
            <a:solidFill>
              <a:srgbClr val="FF0000"/>
            </a:solidFill>
            <a:prstDash val="soli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3200401" y="4082925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F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401" y="4082925"/>
                <a:ext cx="365805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1524000" y="6172202"/>
            <a:ext cx="9144000" cy="68579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4191001" y="5486400"/>
            <a:ext cx="13715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rc 6"/>
          <p:cNvSpPr/>
          <p:nvPr/>
        </p:nvSpPr>
        <p:spPr>
          <a:xfrm>
            <a:off x="4800600" y="4724400"/>
            <a:ext cx="1447800" cy="1524000"/>
          </a:xfrm>
          <a:prstGeom prst="arc">
            <a:avLst>
              <a:gd name="adj1" fmla="val 10800000"/>
              <a:gd name="adj2" fmla="val 1268953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301746" y="5040868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30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0077481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 rot="20164607">
            <a:off x="3695193" y="2454655"/>
            <a:ext cx="2819400" cy="2286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 = 60 kg</a:t>
            </a:r>
          </a:p>
        </p:txBody>
      </p:sp>
      <p:sp>
        <p:nvSpPr>
          <p:cNvPr id="4" name="Rectangle 3"/>
          <p:cNvSpPr/>
          <p:nvPr/>
        </p:nvSpPr>
        <p:spPr>
          <a:xfrm rot="20164607">
            <a:off x="3825137" y="4217505"/>
            <a:ext cx="5344886" cy="533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4855973" y="5497139"/>
            <a:ext cx="13715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978144" y="5029444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25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6444342" y="2394710"/>
            <a:ext cx="1556659" cy="702056"/>
          </a:xfrm>
          <a:prstGeom prst="straightConnector1">
            <a:avLst/>
          </a:prstGeom>
          <a:ln>
            <a:solidFill>
              <a:srgbClr val="FF0000"/>
            </a:solidFill>
            <a:prstDash val="soli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8022772" y="2153092"/>
                <a:ext cx="691151" cy="39401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0" lang="en-US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F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0" lang="en-US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pull</m:t>
                          </m:r>
                        </m:sub>
                      </m:sSub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2772" y="2153092"/>
                <a:ext cx="691151" cy="394019"/>
              </a:xfrm>
              <a:prstGeom prst="rect">
                <a:avLst/>
              </a:prstGeom>
              <a:blipFill>
                <a:blip r:embed="rId2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18702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-Shape 1"/>
          <p:cNvSpPr/>
          <p:nvPr/>
        </p:nvSpPr>
        <p:spPr>
          <a:xfrm rot="19695243">
            <a:off x="4529504" y="1093500"/>
            <a:ext cx="2139459" cy="5186240"/>
          </a:xfrm>
          <a:prstGeom prst="corner">
            <a:avLst>
              <a:gd name="adj1" fmla="val 6713"/>
              <a:gd name="adj2" fmla="val 7886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val 2"/>
          <p:cNvSpPr/>
          <p:nvPr/>
        </p:nvSpPr>
        <p:spPr>
          <a:xfrm>
            <a:off x="5355770" y="3516088"/>
            <a:ext cx="2286000" cy="228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30 kg</a:t>
            </a:r>
          </a:p>
        </p:txBody>
      </p:sp>
      <p:sp>
        <p:nvSpPr>
          <p:cNvPr id="4" name="Arc 3"/>
          <p:cNvSpPr/>
          <p:nvPr/>
        </p:nvSpPr>
        <p:spPr>
          <a:xfrm>
            <a:off x="5105400" y="5540828"/>
            <a:ext cx="1828800" cy="1828800"/>
          </a:xfrm>
          <a:prstGeom prst="arc">
            <a:avLst>
              <a:gd name="adj1" fmla="val 19513214"/>
              <a:gd name="adj2" fmla="val 3485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757342" y="5726668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60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063342" y="6454626"/>
            <a:ext cx="1447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582886" y="6455228"/>
            <a:ext cx="1447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Arc 8"/>
          <p:cNvSpPr/>
          <p:nvPr/>
        </p:nvSpPr>
        <p:spPr>
          <a:xfrm>
            <a:off x="5105400" y="5562600"/>
            <a:ext cx="1828800" cy="1828800"/>
          </a:xfrm>
          <a:prstGeom prst="arc">
            <a:avLst>
              <a:gd name="adj1" fmla="val 10880886"/>
              <a:gd name="adj2" fmla="val 1481031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010400" y="5955268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30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44891" y="513634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179842" y="564221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408774585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966294F5-5D65-4E39-8CFF-E17E0DD1A555}"/>
              </a:ext>
            </a:extLst>
          </p:cNvPr>
          <p:cNvGrpSpPr/>
          <p:nvPr/>
        </p:nvGrpSpPr>
        <p:grpSpPr>
          <a:xfrm rot="21201857">
            <a:off x="0" y="1017142"/>
            <a:ext cx="12192000" cy="5840858"/>
            <a:chOff x="0" y="1017142"/>
            <a:chExt cx="12192000" cy="5840858"/>
          </a:xfrm>
        </p:grpSpPr>
        <p:pic>
          <p:nvPicPr>
            <p:cNvPr id="1026" name="Picture 2" descr="wheelbarrow tools gardening free photo">
              <a:extLst>
                <a:ext uri="{FF2B5EF4-FFF2-40B4-BE49-F238E27FC236}">
                  <a16:creationId xmlns:a16="http://schemas.microsoft.com/office/drawing/2014/main" id="{CDE5A83A-B47C-4661-8C76-0963D1B6D43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93220" y="2113552"/>
              <a:ext cx="5549462" cy="27747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37AF74BB-BBE9-4F7A-937A-A0144587B9DE}"/>
                </a:ext>
              </a:extLst>
            </p:cNvPr>
            <p:cNvSpPr/>
            <p:nvPr/>
          </p:nvSpPr>
          <p:spPr>
            <a:xfrm>
              <a:off x="0" y="4721771"/>
              <a:ext cx="12192000" cy="213622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B38A5D8C-7F9C-41D3-A55D-A64296A06616}"/>
                </a:ext>
              </a:extLst>
            </p:cNvPr>
            <p:cNvSpPr/>
            <p:nvPr/>
          </p:nvSpPr>
          <p:spPr>
            <a:xfrm>
              <a:off x="6164496" y="3195260"/>
              <a:ext cx="182880" cy="18288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508E38D-21E8-4C5E-A838-4FEE0FCE9827}"/>
                </a:ext>
              </a:extLst>
            </p:cNvPr>
            <p:cNvSpPr txBox="1"/>
            <p:nvPr/>
          </p:nvSpPr>
          <p:spPr>
            <a:xfrm>
              <a:off x="5765460" y="2968472"/>
              <a:ext cx="330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</a:t>
              </a: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A8511E8C-FF6F-49AC-8776-F1B4C7D4ADBA}"/>
                </a:ext>
              </a:extLst>
            </p:cNvPr>
            <p:cNvCxnSpPr>
              <a:cxnSpLocks/>
            </p:cNvCxnSpPr>
            <p:nvPr/>
          </p:nvCxnSpPr>
          <p:spPr>
            <a:xfrm>
              <a:off x="4571999" y="1089061"/>
              <a:ext cx="0" cy="33801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98B3415-5A26-47AD-A744-AB8FC35E63C0}"/>
                </a:ext>
              </a:extLst>
            </p:cNvPr>
            <p:cNvCxnSpPr>
              <a:cxnSpLocks/>
            </p:cNvCxnSpPr>
            <p:nvPr/>
          </p:nvCxnSpPr>
          <p:spPr>
            <a:xfrm>
              <a:off x="7250165" y="1017142"/>
              <a:ext cx="0" cy="27003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05A5D9D-95B8-40AE-BDC1-B1C6CFCFD177}"/>
                </a:ext>
              </a:extLst>
            </p:cNvPr>
            <p:cNvCxnSpPr>
              <a:cxnSpLocks/>
            </p:cNvCxnSpPr>
            <p:nvPr/>
          </p:nvCxnSpPr>
          <p:spPr>
            <a:xfrm>
              <a:off x="6225114" y="1017142"/>
              <a:ext cx="0" cy="21359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4531323-9A0A-4FB4-9AB5-5EA0941482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71999" y="1584505"/>
              <a:ext cx="267816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9ABE236-A132-46B9-80B5-50AA2B3D06AC}"/>
                </a:ext>
              </a:extLst>
            </p:cNvPr>
            <p:cNvSpPr txBox="1"/>
            <p:nvPr/>
          </p:nvSpPr>
          <p:spPr>
            <a:xfrm>
              <a:off x="5094518" y="1380681"/>
              <a:ext cx="646331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dirty="0">
                  <a:solidFill>
                    <a:srgbClr val="4F81BD"/>
                  </a:solidFill>
                  <a:latin typeface="Calibri"/>
                </a:rPr>
                <a:t>24 in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0FAE4B5-4049-4408-9B18-0D4EAC3C0DB4}"/>
                </a:ext>
              </a:extLst>
            </p:cNvPr>
            <p:cNvSpPr txBox="1"/>
            <p:nvPr/>
          </p:nvSpPr>
          <p:spPr>
            <a:xfrm>
              <a:off x="6407896" y="1399515"/>
              <a:ext cx="646331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dirty="0">
                  <a:solidFill>
                    <a:srgbClr val="4F81BD"/>
                  </a:solidFill>
                  <a:latin typeface="Calibri"/>
                </a:rPr>
                <a:t>12 in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CE9D024-39B3-497D-B7D7-6A5E9EB09C5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52620" y="3266152"/>
              <a:ext cx="25578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28518BF3-8421-4627-87CC-DF160124C727}"/>
                </a:ext>
              </a:extLst>
            </p:cNvPr>
            <p:cNvCxnSpPr>
              <a:cxnSpLocks/>
            </p:cNvCxnSpPr>
            <p:nvPr/>
          </p:nvCxnSpPr>
          <p:spPr>
            <a:xfrm>
              <a:off x="8630292" y="3266152"/>
              <a:ext cx="0" cy="145561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16867FB-4D68-47E7-A26B-D2D06D51AAF6}"/>
                </a:ext>
              </a:extLst>
            </p:cNvPr>
            <p:cNvSpPr txBox="1"/>
            <p:nvPr/>
          </p:nvSpPr>
          <p:spPr>
            <a:xfrm>
              <a:off x="8322907" y="3800507"/>
              <a:ext cx="646331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dirty="0">
                  <a:solidFill>
                    <a:srgbClr val="4F81BD"/>
                  </a:solidFill>
                  <a:latin typeface="Calibri"/>
                </a:rPr>
                <a:t>18 in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31" name="Frame 30">
            <a:extLst>
              <a:ext uri="{FF2B5EF4-FFF2-40B4-BE49-F238E27FC236}">
                <a16:creationId xmlns:a16="http://schemas.microsoft.com/office/drawing/2014/main" id="{4CB8546F-3E8B-4A0E-8297-1DEB9F517EEB}"/>
              </a:ext>
            </a:extLst>
          </p:cNvPr>
          <p:cNvSpPr/>
          <p:nvPr/>
        </p:nvSpPr>
        <p:spPr>
          <a:xfrm>
            <a:off x="1406779" y="-1012860"/>
            <a:ext cx="8682446" cy="7249273"/>
          </a:xfrm>
          <a:prstGeom prst="frame">
            <a:avLst>
              <a:gd name="adj1" fmla="val 11401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BF62323-7987-49E0-8D9E-F11D219C6FC4}"/>
              </a:ext>
            </a:extLst>
          </p:cNvPr>
          <p:cNvSpPr txBox="1"/>
          <p:nvPr/>
        </p:nvSpPr>
        <p:spPr>
          <a:xfrm>
            <a:off x="4090933" y="4562671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FAF0E37-DDD7-4F0A-BE5C-415DD606BC4F}"/>
              </a:ext>
            </a:extLst>
          </p:cNvPr>
          <p:cNvSpPr txBox="1"/>
          <p:nvPr/>
        </p:nvSpPr>
        <p:spPr>
          <a:xfrm>
            <a:off x="7837744" y="418742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B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0409692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sweetclipart.com/multisite/sweetclipart/files/refrigerator_outlin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1" y="914400"/>
            <a:ext cx="2543175" cy="4933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val 1"/>
          <p:cNvSpPr/>
          <p:nvPr/>
        </p:nvSpPr>
        <p:spPr>
          <a:xfrm>
            <a:off x="6148387" y="3449990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3581400" y="4038600"/>
            <a:ext cx="13716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6051808" y="3048000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G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3953612" y="3603173"/>
                <a:ext cx="770788" cy="39401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0" lang="en-US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F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0" lang="en-US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push</m:t>
                          </m:r>
                        </m:sub>
                      </m:sSub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3612" y="3603173"/>
                <a:ext cx="770788" cy="394019"/>
              </a:xfrm>
              <a:prstGeom prst="rect">
                <a:avLst/>
              </a:prstGeom>
              <a:blipFill>
                <a:blip r:embed="rId3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2460168" y="5845628"/>
            <a:ext cx="7620000" cy="9906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Frame 8"/>
          <p:cNvSpPr/>
          <p:nvPr/>
        </p:nvSpPr>
        <p:spPr>
          <a:xfrm>
            <a:off x="2590801" y="-304800"/>
            <a:ext cx="6958453" cy="7280297"/>
          </a:xfrm>
          <a:prstGeom prst="frame">
            <a:avLst>
              <a:gd name="adj1" fmla="val 11401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 flipH="1">
            <a:off x="7620000" y="3592286"/>
            <a:ext cx="60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 flipV="1">
            <a:off x="7918660" y="3592287"/>
            <a:ext cx="6140" cy="22533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4953001" y="6019800"/>
            <a:ext cx="254317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953001" y="5848350"/>
            <a:ext cx="1" cy="3238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667631" y="4550620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 ft</a:t>
            </a:r>
          </a:p>
        </p:txBody>
      </p:sp>
      <p:cxnSp>
        <p:nvCxnSpPr>
          <p:cNvPr id="22" name="Straight Connector 21"/>
          <p:cNvCxnSpPr/>
          <p:nvPr/>
        </p:nvCxnSpPr>
        <p:spPr>
          <a:xfrm flipV="1">
            <a:off x="4419600" y="4038600"/>
            <a:ext cx="0" cy="17961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158343" y="4703020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 ft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7500259" y="5856516"/>
            <a:ext cx="1" cy="3238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6217787" y="3682868"/>
            <a:ext cx="0" cy="24974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321240" y="5857294"/>
            <a:ext cx="676788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1.5 ft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498772" y="5867400"/>
            <a:ext cx="676788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1.5 ft</a:t>
            </a:r>
          </a:p>
        </p:txBody>
      </p:sp>
    </p:spTree>
    <p:extLst>
      <p:ext uri="{BB962C8B-B14F-4D97-AF65-F5344CB8AC3E}">
        <p14:creationId xmlns:p14="http://schemas.microsoft.com/office/powerpoint/2010/main" val="166268348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557CB557-C8AD-4D8E-8E84-6EF3C5393BB0}"/>
              </a:ext>
            </a:extLst>
          </p:cNvPr>
          <p:cNvSpPr/>
          <p:nvPr/>
        </p:nvSpPr>
        <p:spPr>
          <a:xfrm>
            <a:off x="801399" y="4430407"/>
            <a:ext cx="4972678" cy="173612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94AD1C1-596F-4B55-8ABA-43B66C34AADB}"/>
              </a:ext>
            </a:extLst>
          </p:cNvPr>
          <p:cNvSpPr/>
          <p:nvPr/>
        </p:nvSpPr>
        <p:spPr>
          <a:xfrm>
            <a:off x="3636193" y="691466"/>
            <a:ext cx="838200" cy="37338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8B85498-EEF6-43B1-B3D6-15D6229D31F0}"/>
              </a:ext>
            </a:extLst>
          </p:cNvPr>
          <p:cNvCxnSpPr/>
          <p:nvPr/>
        </p:nvCxnSpPr>
        <p:spPr>
          <a:xfrm>
            <a:off x="4474393" y="4516547"/>
            <a:ext cx="0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D3DB134-3531-4B43-A698-B94B0FA44A76}"/>
              </a:ext>
            </a:extLst>
          </p:cNvPr>
          <p:cNvCxnSpPr>
            <a:cxnSpLocks/>
          </p:cNvCxnSpPr>
          <p:nvPr/>
        </p:nvCxnSpPr>
        <p:spPr>
          <a:xfrm flipH="1">
            <a:off x="3636193" y="4877324"/>
            <a:ext cx="1531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259BB8C9-CC8B-4317-87D5-B7F0AA018F36}"/>
              </a:ext>
            </a:extLst>
          </p:cNvPr>
          <p:cNvSpPr txBox="1"/>
          <p:nvPr/>
        </p:nvSpPr>
        <p:spPr>
          <a:xfrm>
            <a:off x="3805288" y="4712881"/>
            <a:ext cx="531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1 ft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071FFC1-DB72-411C-8B67-8F5052B5BE04}"/>
              </a:ext>
            </a:extLst>
          </p:cNvPr>
          <p:cNvCxnSpPr/>
          <p:nvPr/>
        </p:nvCxnSpPr>
        <p:spPr>
          <a:xfrm>
            <a:off x="3636193" y="4496324"/>
            <a:ext cx="0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14EF6AE-1397-44D5-9CFD-A8513FC74456}"/>
              </a:ext>
            </a:extLst>
          </p:cNvPr>
          <p:cNvCxnSpPr>
            <a:cxnSpLocks/>
          </p:cNvCxnSpPr>
          <p:nvPr/>
        </p:nvCxnSpPr>
        <p:spPr>
          <a:xfrm flipH="1">
            <a:off x="4626793" y="696608"/>
            <a:ext cx="838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B994B73-8F61-4A8B-8489-1FE712BBFBF8}"/>
              </a:ext>
            </a:extLst>
          </p:cNvPr>
          <p:cNvCxnSpPr>
            <a:cxnSpLocks/>
          </p:cNvCxnSpPr>
          <p:nvPr/>
        </p:nvCxnSpPr>
        <p:spPr>
          <a:xfrm>
            <a:off x="5007793" y="691466"/>
            <a:ext cx="0" cy="3733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EC8BAA3-9E64-4AC4-B16A-D6C21728F987}"/>
              </a:ext>
            </a:extLst>
          </p:cNvPr>
          <p:cNvSpPr txBox="1"/>
          <p:nvPr/>
        </p:nvSpPr>
        <p:spPr>
          <a:xfrm>
            <a:off x="4667602" y="1489482"/>
            <a:ext cx="70988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2.5 ft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1E9928B-F052-4DCB-86E3-51415FC73CCF}"/>
              </a:ext>
            </a:extLst>
          </p:cNvPr>
          <p:cNvCxnSpPr>
            <a:cxnSpLocks/>
          </p:cNvCxnSpPr>
          <p:nvPr/>
        </p:nvCxnSpPr>
        <p:spPr>
          <a:xfrm flipH="1">
            <a:off x="2455843" y="3038585"/>
            <a:ext cx="1180350" cy="588136"/>
          </a:xfrm>
          <a:prstGeom prst="straightConnector1">
            <a:avLst/>
          </a:prstGeom>
          <a:ln>
            <a:solidFill>
              <a:srgbClr val="FF0000"/>
            </a:solidFill>
            <a:prstDash val="soli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3787FAB1-3F12-4057-BFE6-8F06BE18566E}"/>
                  </a:ext>
                </a:extLst>
              </p:cNvPr>
              <p:cNvSpPr/>
              <p:nvPr/>
            </p:nvSpPr>
            <p:spPr>
              <a:xfrm>
                <a:off x="1894425" y="3666666"/>
                <a:ext cx="771300" cy="39401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F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pu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𝑙𝑙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3787FAB1-3F12-4057-BFE6-8F06BE1856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4425" y="3666666"/>
                <a:ext cx="771300" cy="394019"/>
              </a:xfrm>
              <a:prstGeom prst="rect">
                <a:avLst/>
              </a:prstGeom>
              <a:blipFill>
                <a:blip r:embed="rId2"/>
                <a:stretch>
                  <a:fillRect b="-4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E1E3BAE-24B7-495B-B50D-4D1DE731EE26}"/>
              </a:ext>
            </a:extLst>
          </p:cNvPr>
          <p:cNvCxnSpPr>
            <a:cxnSpLocks/>
          </p:cNvCxnSpPr>
          <p:nvPr/>
        </p:nvCxnSpPr>
        <p:spPr>
          <a:xfrm>
            <a:off x="3331393" y="2998639"/>
            <a:ext cx="0" cy="14037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4B4E8DA-6DA9-47DB-886D-0E42A9A2E0E6}"/>
              </a:ext>
            </a:extLst>
          </p:cNvPr>
          <p:cNvSpPr txBox="1"/>
          <p:nvPr/>
        </p:nvSpPr>
        <p:spPr>
          <a:xfrm>
            <a:off x="3028092" y="3626722"/>
            <a:ext cx="53190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2 ft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63E3F46-F42C-4842-98B6-44FF21759A61}"/>
              </a:ext>
            </a:extLst>
          </p:cNvPr>
          <p:cNvCxnSpPr>
            <a:cxnSpLocks/>
          </p:cNvCxnSpPr>
          <p:nvPr/>
        </p:nvCxnSpPr>
        <p:spPr>
          <a:xfrm flipH="1">
            <a:off x="2340793" y="2998639"/>
            <a:ext cx="12418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Arc 16">
            <a:extLst>
              <a:ext uri="{FF2B5EF4-FFF2-40B4-BE49-F238E27FC236}">
                <a16:creationId xmlns:a16="http://schemas.microsoft.com/office/drawing/2014/main" id="{D4580109-FBB8-4E55-93B0-88F7DFB9B375}"/>
              </a:ext>
            </a:extLst>
          </p:cNvPr>
          <p:cNvSpPr/>
          <p:nvPr/>
        </p:nvSpPr>
        <p:spPr>
          <a:xfrm>
            <a:off x="2721793" y="2124185"/>
            <a:ext cx="1828800" cy="1828800"/>
          </a:xfrm>
          <a:prstGeom prst="arc">
            <a:avLst>
              <a:gd name="adj1" fmla="val 9343767"/>
              <a:gd name="adj2" fmla="val 1090629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3EA39B0-1AC6-40F1-90CD-32C2A0F2C4E2}"/>
              </a:ext>
            </a:extLst>
          </p:cNvPr>
          <p:cNvSpPr txBox="1"/>
          <p:nvPr/>
        </p:nvSpPr>
        <p:spPr>
          <a:xfrm>
            <a:off x="2264593" y="3050253"/>
            <a:ext cx="531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30</a:t>
            </a:r>
            <a:r>
              <a:rPr lang="en-US" baseline="30000" dirty="0">
                <a:solidFill>
                  <a:schemeClr val="accent1"/>
                </a:solidFill>
              </a:rPr>
              <a:t>o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1F75B3F-80BC-4303-B65D-1F010A9AFA11}"/>
              </a:ext>
            </a:extLst>
          </p:cNvPr>
          <p:cNvCxnSpPr>
            <a:cxnSpLocks/>
          </p:cNvCxnSpPr>
          <p:nvPr/>
        </p:nvCxnSpPr>
        <p:spPr>
          <a:xfrm>
            <a:off x="4063576" y="1267497"/>
            <a:ext cx="0" cy="1182634"/>
          </a:xfrm>
          <a:prstGeom prst="straightConnector1">
            <a:avLst/>
          </a:prstGeom>
          <a:ln>
            <a:solidFill>
              <a:srgbClr val="FF0000"/>
            </a:solidFill>
            <a:prstDash val="soli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AA08EE75-8435-494D-8A98-0074BF28ADFD}"/>
                  </a:ext>
                </a:extLst>
              </p:cNvPr>
              <p:cNvSpPr/>
              <p:nvPr/>
            </p:nvSpPr>
            <p:spPr>
              <a:xfrm>
                <a:off x="3622243" y="905980"/>
                <a:ext cx="77130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20 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𝑙𝑏𝑠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AA08EE75-8435-494D-8A98-0074BF28AD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2243" y="905980"/>
                <a:ext cx="771300" cy="369332"/>
              </a:xfrm>
              <a:prstGeom prst="rect">
                <a:avLst/>
              </a:prstGeom>
              <a:blipFill>
                <a:blip r:embed="rId3"/>
                <a:stretch>
                  <a:fillRect r="-181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Oval 20">
            <a:extLst>
              <a:ext uri="{FF2B5EF4-FFF2-40B4-BE49-F238E27FC236}">
                <a16:creationId xmlns:a16="http://schemas.microsoft.com/office/drawing/2014/main" id="{6361EAF7-C9AA-43C6-BD63-7FD719DC6BCA}"/>
              </a:ext>
            </a:extLst>
          </p:cNvPr>
          <p:cNvSpPr/>
          <p:nvPr/>
        </p:nvSpPr>
        <p:spPr>
          <a:xfrm>
            <a:off x="3984611" y="2466827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B21B5E4-D543-418C-B70B-57F52B700B19}"/>
              </a:ext>
            </a:extLst>
          </p:cNvPr>
          <p:cNvSpPr txBox="1"/>
          <p:nvPr/>
        </p:nvSpPr>
        <p:spPr>
          <a:xfrm>
            <a:off x="3733036" y="2156007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G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2C97725-C6E9-47FE-99EB-77AA5B6666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7173" y="718285"/>
            <a:ext cx="1804632" cy="3826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9415C319-DD4B-4DE4-A009-35E607C84004}"/>
              </a:ext>
            </a:extLst>
          </p:cNvPr>
          <p:cNvSpPr txBox="1"/>
          <p:nvPr/>
        </p:nvSpPr>
        <p:spPr>
          <a:xfrm>
            <a:off x="4667602" y="3234919"/>
            <a:ext cx="70988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2.5 ft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F49751B-FC92-41F3-BC87-937D47D829B5}"/>
              </a:ext>
            </a:extLst>
          </p:cNvPr>
          <p:cNvCxnSpPr>
            <a:cxnSpLocks/>
          </p:cNvCxnSpPr>
          <p:nvPr/>
        </p:nvCxnSpPr>
        <p:spPr>
          <a:xfrm flipH="1">
            <a:off x="4594259" y="2533970"/>
            <a:ext cx="838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D0A6912-7D2D-415E-AD2F-A888C8A7BA01}"/>
              </a:ext>
            </a:extLst>
          </p:cNvPr>
          <p:cNvCxnSpPr>
            <a:cxnSpLocks/>
          </p:cNvCxnSpPr>
          <p:nvPr/>
        </p:nvCxnSpPr>
        <p:spPr>
          <a:xfrm flipH="1">
            <a:off x="4312573" y="4875614"/>
            <a:ext cx="1531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rame 29">
            <a:extLst>
              <a:ext uri="{FF2B5EF4-FFF2-40B4-BE49-F238E27FC236}">
                <a16:creationId xmlns:a16="http://schemas.microsoft.com/office/drawing/2014/main" id="{61C69E0D-DBF8-4230-BB58-47869667EB7F}"/>
              </a:ext>
            </a:extLst>
          </p:cNvPr>
          <p:cNvSpPr/>
          <p:nvPr/>
        </p:nvSpPr>
        <p:spPr>
          <a:xfrm>
            <a:off x="1622534" y="-308221"/>
            <a:ext cx="4411821" cy="6236413"/>
          </a:xfrm>
          <a:prstGeom prst="frame">
            <a:avLst>
              <a:gd name="adj1" fmla="val 11401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FEE2C8A-2121-4523-9AB4-45210A5EEB7A}"/>
              </a:ext>
            </a:extLst>
          </p:cNvPr>
          <p:cNvSpPr txBox="1"/>
          <p:nvPr/>
        </p:nvSpPr>
        <p:spPr>
          <a:xfrm>
            <a:off x="6281362" y="4712881"/>
            <a:ext cx="25676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Image by Nathan Kramer </a:t>
            </a:r>
          </a:p>
          <a:p>
            <a:pPr algn="ctr"/>
            <a:r>
              <a:rPr lang="en-US" dirty="0"/>
              <a:t>CC-BY-SA 4.0</a:t>
            </a:r>
          </a:p>
        </p:txBody>
      </p:sp>
    </p:spTree>
    <p:extLst>
      <p:ext uri="{BB962C8B-B14F-4D97-AF65-F5344CB8AC3E}">
        <p14:creationId xmlns:p14="http://schemas.microsoft.com/office/powerpoint/2010/main" val="419902906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257799" y="3200400"/>
            <a:ext cx="1143000" cy="28956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Isosceles Triangle 5"/>
          <p:cNvSpPr/>
          <p:nvPr/>
        </p:nvSpPr>
        <p:spPr>
          <a:xfrm rot="10800000">
            <a:off x="5730110" y="3189514"/>
            <a:ext cx="202604" cy="1915886"/>
          </a:xfrm>
          <a:prstGeom prst="triangle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30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Isosceles Triangle 1"/>
          <p:cNvSpPr/>
          <p:nvPr/>
        </p:nvSpPr>
        <p:spPr>
          <a:xfrm rot="10800000">
            <a:off x="5638800" y="2209800"/>
            <a:ext cx="381000" cy="2209800"/>
          </a:xfrm>
          <a:prstGeom prst="triangl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30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649685" y="2438400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8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5829299" y="1054792"/>
            <a:ext cx="0" cy="1155009"/>
          </a:xfrm>
          <a:prstGeom prst="straightConnector1">
            <a:avLst/>
          </a:prstGeom>
          <a:ln>
            <a:solidFill>
              <a:srgbClr val="FF0000"/>
            </a:solidFill>
            <a:prstDash val="soli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5407522" y="660772"/>
            <a:ext cx="8519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200 lbs</a:t>
            </a:r>
          </a:p>
        </p:txBody>
      </p:sp>
    </p:spTree>
    <p:extLst>
      <p:ext uri="{BB962C8B-B14F-4D97-AF65-F5344CB8AC3E}">
        <p14:creationId xmlns:p14="http://schemas.microsoft.com/office/powerpoint/2010/main" val="155917798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5524557" y="2220188"/>
            <a:ext cx="346709" cy="2004291"/>
            <a:chOff x="5341978" y="1782618"/>
            <a:chExt cx="346709" cy="2004291"/>
          </a:xfrm>
        </p:grpSpPr>
        <p:sp>
          <p:nvSpPr>
            <p:cNvPr id="9" name="Rectangle 8"/>
            <p:cNvSpPr/>
            <p:nvPr/>
          </p:nvSpPr>
          <p:spPr>
            <a:xfrm>
              <a:off x="5398262" y="1782618"/>
              <a:ext cx="249382" cy="2004291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 rot="20554581">
              <a:off x="5341978" y="1809058"/>
              <a:ext cx="346709" cy="45719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 rot="20554581">
              <a:off x="5341978" y="1967866"/>
              <a:ext cx="346709" cy="45719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 rot="20554581">
              <a:off x="5341978" y="2126674"/>
              <a:ext cx="346709" cy="45719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 rot="20554581">
              <a:off x="5341978" y="2285482"/>
              <a:ext cx="346709" cy="45719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 rot="20554581">
              <a:off x="5341978" y="2444290"/>
              <a:ext cx="346709" cy="45719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 rot="20554581">
              <a:off x="5341978" y="2603098"/>
              <a:ext cx="346709" cy="45719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 rot="20554581">
              <a:off x="5341978" y="2761906"/>
              <a:ext cx="346709" cy="45719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 rot="20554581">
              <a:off x="5341978" y="2920714"/>
              <a:ext cx="346709" cy="45719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 rot="20554581">
              <a:off x="5341978" y="3079522"/>
              <a:ext cx="346709" cy="45719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 rot="20554581">
              <a:off x="5341978" y="3238330"/>
              <a:ext cx="346709" cy="45719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 rot="20554581">
              <a:off x="5341978" y="3397138"/>
              <a:ext cx="346709" cy="45719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 rot="20554581">
              <a:off x="5341978" y="3555946"/>
              <a:ext cx="346709" cy="45719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 rot="20554581">
              <a:off x="5341978" y="3714750"/>
              <a:ext cx="346709" cy="45719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4" name="Rectangle 23"/>
          <p:cNvSpPr/>
          <p:nvPr/>
        </p:nvSpPr>
        <p:spPr>
          <a:xfrm>
            <a:off x="5427307" y="2195768"/>
            <a:ext cx="556449" cy="4571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654203" y="5282045"/>
            <a:ext cx="2087418" cy="12007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293821" y="3319317"/>
            <a:ext cx="808182" cy="196272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293821" y="2252515"/>
            <a:ext cx="808182" cy="32789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924366" y="2098270"/>
            <a:ext cx="1547091" cy="1016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102003" y="2351808"/>
            <a:ext cx="1004455" cy="12930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289366" y="2356425"/>
            <a:ext cx="1004455" cy="12930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762190" y="5402118"/>
            <a:ext cx="7620000" cy="9906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149465" y="1375294"/>
            <a:ext cx="8366760" cy="72297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6" name="Frame 25"/>
          <p:cNvSpPr/>
          <p:nvPr/>
        </p:nvSpPr>
        <p:spPr>
          <a:xfrm>
            <a:off x="2673466" y="346594"/>
            <a:ext cx="5897880" cy="6185393"/>
          </a:xfrm>
          <a:prstGeom prst="frame">
            <a:avLst>
              <a:gd name="adj1" fmla="val 15794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5713845" y="1177174"/>
            <a:ext cx="1753" cy="906088"/>
          </a:xfrm>
          <a:prstGeom prst="straightConnector1">
            <a:avLst/>
          </a:prstGeom>
          <a:ln>
            <a:solidFill>
              <a:srgbClr val="FF0000"/>
            </a:solidFill>
            <a:prstDash val="soli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5221039" y="816323"/>
            <a:ext cx="9689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4000 lbs</a:t>
            </a:r>
          </a:p>
        </p:txBody>
      </p:sp>
    </p:spTree>
    <p:extLst>
      <p:ext uri="{BB962C8B-B14F-4D97-AF65-F5344CB8AC3E}">
        <p14:creationId xmlns:p14="http://schemas.microsoft.com/office/powerpoint/2010/main" val="14795822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-Shape 1"/>
          <p:cNvSpPr/>
          <p:nvPr/>
        </p:nvSpPr>
        <p:spPr>
          <a:xfrm>
            <a:off x="6438900" y="4943215"/>
            <a:ext cx="838200" cy="914400"/>
          </a:xfrm>
          <a:prstGeom prst="corner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457700" y="5846729"/>
            <a:ext cx="3505200" cy="381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L-Shape 3"/>
          <p:cNvSpPr/>
          <p:nvPr/>
        </p:nvSpPr>
        <p:spPr>
          <a:xfrm flipH="1">
            <a:off x="4914900" y="4932329"/>
            <a:ext cx="838200" cy="914400"/>
          </a:xfrm>
          <a:prstGeom prst="corner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753100" y="2733415"/>
            <a:ext cx="685800" cy="31242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67201" y="6412468"/>
            <a:ext cx="3657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End Bearing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6096000" y="2543992"/>
            <a:ext cx="0" cy="1647009"/>
          </a:xfrm>
          <a:prstGeom prst="straightConnector1">
            <a:avLst/>
          </a:prstGeom>
          <a:ln>
            <a:solidFill>
              <a:srgbClr val="FF0000"/>
            </a:solidFill>
            <a:prstDash val="soli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5279572" y="1840468"/>
                <a:ext cx="162974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0" lang="en-US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F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0" lang="en-US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Load</m:t>
                          </m:r>
                        </m:sub>
                      </m:sSub>
                      <m:r>
                        <a:rPr kumimoji="0" 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300</m:t>
                      </m:r>
                      <m:r>
                        <m:rPr>
                          <m:sty m:val="p"/>
                        </m:rP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N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9572" y="1840468"/>
                <a:ext cx="1629742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Arc 8"/>
          <p:cNvSpPr/>
          <p:nvPr/>
        </p:nvSpPr>
        <p:spPr>
          <a:xfrm flipH="1">
            <a:off x="5219700" y="2438401"/>
            <a:ext cx="1795257" cy="445213"/>
          </a:xfrm>
          <a:prstGeom prst="arc">
            <a:avLst>
              <a:gd name="adj1" fmla="val 266519"/>
              <a:gd name="adj2" fmla="val 21329793"/>
            </a:avLst>
          </a:prstGeom>
          <a:ln>
            <a:headEnd type="arrow"/>
            <a:tailEnd type="non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2859620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 flipH="1">
            <a:off x="4724404" y="2276755"/>
            <a:ext cx="1371600" cy="13716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26" name="Picture 2" descr="http://3.bp.blogspot.com/-wJPD5YBdAJI/U4ZHDVjWlII/AAAAAAAAEsA/jL1Zzj1MZTE/s1600/trapezelonghorse00crom_0058b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5500" y="4724400"/>
            <a:ext cx="1042848" cy="1314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/>
          <p:cNvCxnSpPr>
            <a:stCxn id="2" idx="6"/>
          </p:cNvCxnSpPr>
          <p:nvPr/>
        </p:nvCxnSpPr>
        <p:spPr>
          <a:xfrm>
            <a:off x="6477000" y="2438400"/>
            <a:ext cx="0" cy="25908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Oval 1"/>
          <p:cNvSpPr/>
          <p:nvPr/>
        </p:nvSpPr>
        <p:spPr>
          <a:xfrm>
            <a:off x="6019800" y="2209800"/>
            <a:ext cx="457200" cy="457200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4715805" y="2427514"/>
            <a:ext cx="11472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rc 10"/>
          <p:cNvSpPr/>
          <p:nvPr/>
        </p:nvSpPr>
        <p:spPr>
          <a:xfrm>
            <a:off x="5061562" y="1752601"/>
            <a:ext cx="1491639" cy="1374517"/>
          </a:xfrm>
          <a:prstGeom prst="arc">
            <a:avLst>
              <a:gd name="adj1" fmla="val 7690112"/>
              <a:gd name="adj2" fmla="val 1079999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659086" y="2590800"/>
            <a:ext cx="500458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45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4049486" y="3733800"/>
            <a:ext cx="609600" cy="609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3535561" y="4354287"/>
                <a:ext cx="709746" cy="39401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0" lang="en-US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F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0" lang="en-US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pull</m:t>
                          </m:r>
                        </m:sub>
                      </m:sSub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5561" y="4354287"/>
                <a:ext cx="709746" cy="394019"/>
              </a:xfrm>
              <a:prstGeom prst="rect">
                <a:avLst/>
              </a:prstGeom>
              <a:blipFill>
                <a:blip r:embed="rId3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553914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/>
          <p:cNvCxnSpPr/>
          <p:nvPr/>
        </p:nvCxnSpPr>
        <p:spPr>
          <a:xfrm>
            <a:off x="2327564" y="1016000"/>
            <a:ext cx="0" cy="494145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2327564" y="3629891"/>
            <a:ext cx="728749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803565" y="3306725"/>
            <a:ext cx="13544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Acceleration</a:t>
            </a:r>
          </a:p>
          <a:p>
            <a:pPr algn="ctr"/>
            <a:r>
              <a:rPr lang="en-US" dirty="0"/>
              <a:t>(m/s</a:t>
            </a:r>
            <a:r>
              <a:rPr lang="en-US" baseline="30000" dirty="0"/>
              <a:t>2</a:t>
            </a:r>
            <a:r>
              <a:rPr lang="en-US" dirty="0"/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615055" y="3306724"/>
            <a:ext cx="6495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Time</a:t>
            </a:r>
          </a:p>
          <a:p>
            <a:pPr algn="ctr"/>
            <a:r>
              <a:rPr lang="en-US" dirty="0"/>
              <a:t>(s)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2327564" y="2715489"/>
            <a:ext cx="170872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036291" y="2715489"/>
            <a:ext cx="0" cy="9144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036291" y="3629889"/>
            <a:ext cx="271318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6726382" y="3629888"/>
            <a:ext cx="23091" cy="18288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822047" y="3629888"/>
            <a:ext cx="23091" cy="18288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6726383" y="5458688"/>
            <a:ext cx="111875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3999345" y="1754914"/>
            <a:ext cx="36945" cy="4211775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>
            <a:off x="6707909" y="1754914"/>
            <a:ext cx="36945" cy="4211775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7819737" y="1754914"/>
            <a:ext cx="36945" cy="4211775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755604" y="1385582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60 s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405658" y="1385581"/>
            <a:ext cx="678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180 s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7517486" y="1385581"/>
            <a:ext cx="678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210 s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714193" y="2346156"/>
            <a:ext cx="850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.5 m/s</a:t>
            </a:r>
            <a:r>
              <a:rPr lang="en-US" baseline="300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854200" y="5528023"/>
            <a:ext cx="863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-1 m/s</a:t>
            </a:r>
            <a:r>
              <a:rPr lang="en-US" baseline="30000" dirty="0">
                <a:solidFill>
                  <a:srgbClr val="FF000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00703864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/>
          <p:cNvCxnSpPr/>
          <p:nvPr/>
        </p:nvCxnSpPr>
        <p:spPr>
          <a:xfrm>
            <a:off x="2327564" y="1016000"/>
            <a:ext cx="0" cy="494145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2327564" y="3629891"/>
            <a:ext cx="728749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017475" y="3306725"/>
            <a:ext cx="9265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Velocity</a:t>
            </a:r>
          </a:p>
          <a:p>
            <a:pPr algn="ctr"/>
            <a:r>
              <a:rPr lang="en-US" dirty="0"/>
              <a:t>(ft/s)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615055" y="3306724"/>
            <a:ext cx="6495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Time</a:t>
            </a:r>
          </a:p>
          <a:p>
            <a:pPr algn="ctr"/>
            <a:r>
              <a:rPr lang="en-US" dirty="0"/>
              <a:t>(s)</a:t>
            </a:r>
          </a:p>
        </p:txBody>
      </p:sp>
      <p:cxnSp>
        <p:nvCxnSpPr>
          <p:cNvPr id="11" name="Straight Connector 10"/>
          <p:cNvCxnSpPr/>
          <p:nvPr/>
        </p:nvCxnSpPr>
        <p:spPr>
          <a:xfrm flipH="1" flipV="1">
            <a:off x="2327563" y="1500914"/>
            <a:ext cx="2018252" cy="136758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409611" y="2868502"/>
            <a:ext cx="2435527" cy="76138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4329540" y="2868502"/>
            <a:ext cx="108007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4301430" y="1394944"/>
            <a:ext cx="36945" cy="4211775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5362071" y="1394944"/>
            <a:ext cx="36945" cy="4211775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123639" y="946915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3 s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622962" y="993085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7 s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562693" y="2499169"/>
            <a:ext cx="677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3 ft/s</a:t>
            </a:r>
            <a:endParaRPr lang="en-US" baseline="30000" dirty="0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650391" y="1288415"/>
            <a:ext cx="677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9 ft/s</a:t>
            </a:r>
            <a:endParaRPr lang="en-US" baseline="30000" dirty="0">
              <a:solidFill>
                <a:srgbClr val="FF0000"/>
              </a:solidFill>
            </a:endParaRPr>
          </a:p>
        </p:txBody>
      </p:sp>
      <p:cxnSp>
        <p:nvCxnSpPr>
          <p:cNvPr id="33" name="Straight Connector 32"/>
          <p:cNvCxnSpPr/>
          <p:nvPr/>
        </p:nvCxnSpPr>
        <p:spPr>
          <a:xfrm flipH="1">
            <a:off x="7826666" y="1394944"/>
            <a:ext cx="36945" cy="4211775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176840" y="946915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4 s</a:t>
            </a:r>
          </a:p>
        </p:txBody>
      </p:sp>
    </p:spTree>
    <p:extLst>
      <p:ext uri="{BB962C8B-B14F-4D97-AF65-F5344CB8AC3E}">
        <p14:creationId xmlns:p14="http://schemas.microsoft.com/office/powerpoint/2010/main" val="376035281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B591D78-9F5F-4E84-ACF3-FBFD2AA87A53}"/>
              </a:ext>
            </a:extLst>
          </p:cNvPr>
          <p:cNvSpPr/>
          <p:nvPr/>
        </p:nvSpPr>
        <p:spPr>
          <a:xfrm>
            <a:off x="10746765" y="2632754"/>
            <a:ext cx="123290" cy="31105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9E7D6D1-9A70-4582-AAC2-ACB09095A057}"/>
              </a:ext>
            </a:extLst>
          </p:cNvPr>
          <p:cNvSpPr/>
          <p:nvPr/>
        </p:nvSpPr>
        <p:spPr>
          <a:xfrm>
            <a:off x="0" y="5743254"/>
            <a:ext cx="12192000" cy="111474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BF2F11B-4E92-4FC0-BE20-E92EBA26C8C6}"/>
              </a:ext>
            </a:extLst>
          </p:cNvPr>
          <p:cNvSpPr/>
          <p:nvPr/>
        </p:nvSpPr>
        <p:spPr>
          <a:xfrm>
            <a:off x="10736491" y="1356188"/>
            <a:ext cx="143838" cy="7679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ircle: Hollow 7">
            <a:extLst>
              <a:ext uri="{FF2B5EF4-FFF2-40B4-BE49-F238E27FC236}">
                <a16:creationId xmlns:a16="http://schemas.microsoft.com/office/drawing/2014/main" id="{4E73AC8E-5BF6-4E00-9927-8D1E873A7F56}"/>
              </a:ext>
            </a:extLst>
          </p:cNvPr>
          <p:cNvSpPr/>
          <p:nvPr/>
        </p:nvSpPr>
        <p:spPr>
          <a:xfrm>
            <a:off x="10510460" y="847615"/>
            <a:ext cx="595900" cy="1828801"/>
          </a:xfrm>
          <a:prstGeom prst="donu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79A89C5-920E-486B-8ABB-638729F50766}"/>
              </a:ext>
            </a:extLst>
          </p:cNvPr>
          <p:cNvGrpSpPr/>
          <p:nvPr/>
        </p:nvGrpSpPr>
        <p:grpSpPr>
          <a:xfrm rot="2720842">
            <a:off x="1137010" y="4923428"/>
            <a:ext cx="369870" cy="541961"/>
            <a:chOff x="2547991" y="2632754"/>
            <a:chExt cx="369870" cy="541961"/>
          </a:xfrm>
        </p:grpSpPr>
        <p:sp>
          <p:nvSpPr>
            <p:cNvPr id="11" name="Isosceles Triangle 10">
              <a:extLst>
                <a:ext uri="{FF2B5EF4-FFF2-40B4-BE49-F238E27FC236}">
                  <a16:creationId xmlns:a16="http://schemas.microsoft.com/office/drawing/2014/main" id="{B4C449F1-FD0A-45E3-8F9C-7CC70DAEA625}"/>
                </a:ext>
              </a:extLst>
            </p:cNvPr>
            <p:cNvSpPr/>
            <p:nvPr/>
          </p:nvSpPr>
          <p:spPr>
            <a:xfrm>
              <a:off x="2661007" y="3071973"/>
              <a:ext cx="133564" cy="102742"/>
            </a:xfrm>
            <a:prstGeom prst="triangl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E70BF8F8-92CE-4754-AD94-E6886EFE9115}"/>
                </a:ext>
              </a:extLst>
            </p:cNvPr>
            <p:cNvSpPr/>
            <p:nvPr/>
          </p:nvSpPr>
          <p:spPr>
            <a:xfrm>
              <a:off x="2547991" y="2632754"/>
              <a:ext cx="369870" cy="49059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5AB4110-4845-4D0F-BD23-B5C491FC4839}"/>
              </a:ext>
            </a:extLst>
          </p:cNvPr>
          <p:cNvCxnSpPr/>
          <p:nvPr/>
        </p:nvCxnSpPr>
        <p:spPr>
          <a:xfrm flipV="1">
            <a:off x="1611264" y="4283898"/>
            <a:ext cx="694397" cy="651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8886A47-B500-4777-999B-616430B0A906}"/>
              </a:ext>
            </a:extLst>
          </p:cNvPr>
          <p:cNvSpPr txBox="1"/>
          <p:nvPr/>
        </p:nvSpPr>
        <p:spPr>
          <a:xfrm>
            <a:off x="1964532" y="3914566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v</a:t>
            </a:r>
            <a:r>
              <a:rPr lang="en-US" baseline="-25000" dirty="0">
                <a:solidFill>
                  <a:schemeClr val="accent1"/>
                </a:solidFill>
              </a:rPr>
              <a:t>i</a:t>
            </a:r>
            <a:r>
              <a:rPr lang="en-US" dirty="0">
                <a:solidFill>
                  <a:schemeClr val="accent1"/>
                </a:solidFill>
              </a:rPr>
              <a:t> = ?</a:t>
            </a:r>
            <a:endParaRPr lang="en-US" baseline="30000" dirty="0">
              <a:solidFill>
                <a:schemeClr val="accent1"/>
              </a:solidFill>
            </a:endParaRPr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0054924A-727F-4B63-B51A-C01339ABCDFF}"/>
              </a:ext>
            </a:extLst>
          </p:cNvPr>
          <p:cNvSpPr/>
          <p:nvPr/>
        </p:nvSpPr>
        <p:spPr>
          <a:xfrm>
            <a:off x="386997" y="4293267"/>
            <a:ext cx="1828800" cy="1828800"/>
          </a:xfrm>
          <a:prstGeom prst="arc">
            <a:avLst>
              <a:gd name="adj1" fmla="val 19092313"/>
              <a:gd name="adj2" fmla="val 3207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ADDCF13-F49F-466F-8F7F-D191B8D5DB7C}"/>
              </a:ext>
            </a:extLst>
          </p:cNvPr>
          <p:cNvSpPr txBox="1"/>
          <p:nvPr/>
        </p:nvSpPr>
        <p:spPr>
          <a:xfrm>
            <a:off x="2173585" y="4653669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40</a:t>
            </a:r>
            <a:r>
              <a:rPr lang="en-US" baseline="30000" dirty="0">
                <a:solidFill>
                  <a:schemeClr val="accent1"/>
                </a:solidFill>
              </a:rPr>
              <a:t>o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28156B6-8090-4088-B69C-7632EE047641}"/>
              </a:ext>
            </a:extLst>
          </p:cNvPr>
          <p:cNvCxnSpPr/>
          <p:nvPr/>
        </p:nvCxnSpPr>
        <p:spPr>
          <a:xfrm>
            <a:off x="1644689" y="5207667"/>
            <a:ext cx="91020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D63E31E-435F-4331-885E-BED562A0CA04}"/>
              </a:ext>
            </a:extLst>
          </p:cNvPr>
          <p:cNvCxnSpPr>
            <a:cxnSpLocks/>
          </p:cNvCxnSpPr>
          <p:nvPr/>
        </p:nvCxnSpPr>
        <p:spPr>
          <a:xfrm flipH="1" flipV="1">
            <a:off x="11363218" y="1740185"/>
            <a:ext cx="23313" cy="40030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CE0D945-9478-4685-BD39-85245713ECBC}"/>
              </a:ext>
            </a:extLst>
          </p:cNvPr>
          <p:cNvCxnSpPr>
            <a:cxnSpLocks/>
          </p:cNvCxnSpPr>
          <p:nvPr/>
        </p:nvCxnSpPr>
        <p:spPr>
          <a:xfrm flipH="1" flipV="1">
            <a:off x="11168005" y="1732003"/>
            <a:ext cx="4726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96B1569-E255-4445-98FE-E0A306C68ABE}"/>
              </a:ext>
            </a:extLst>
          </p:cNvPr>
          <p:cNvSpPr txBox="1"/>
          <p:nvPr/>
        </p:nvSpPr>
        <p:spPr>
          <a:xfrm>
            <a:off x="5436580" y="5025363"/>
            <a:ext cx="61908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25 ft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0286E5E-3B94-4C90-BF27-1FF64595C7BC}"/>
              </a:ext>
            </a:extLst>
          </p:cNvPr>
          <p:cNvSpPr txBox="1"/>
          <p:nvPr/>
        </p:nvSpPr>
        <p:spPr>
          <a:xfrm>
            <a:off x="11076991" y="3653536"/>
            <a:ext cx="61908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10 ft</a:t>
            </a:r>
          </a:p>
        </p:txBody>
      </p:sp>
      <p:sp>
        <p:nvSpPr>
          <p:cNvPr id="29" name="Frame 28">
            <a:extLst>
              <a:ext uri="{FF2B5EF4-FFF2-40B4-BE49-F238E27FC236}">
                <a16:creationId xmlns:a16="http://schemas.microsoft.com/office/drawing/2014/main" id="{7F976986-7F28-4562-9A50-8B1CB86765C1}"/>
              </a:ext>
            </a:extLst>
          </p:cNvPr>
          <p:cNvSpPr/>
          <p:nvPr/>
        </p:nvSpPr>
        <p:spPr>
          <a:xfrm>
            <a:off x="-523982" y="0"/>
            <a:ext cx="13300257" cy="7006975"/>
          </a:xfrm>
          <a:prstGeom prst="frame">
            <a:avLst/>
          </a:prstGeom>
          <a:solidFill>
            <a:schemeClr val="bg1"/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3229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5388428" y="3581400"/>
            <a:ext cx="1143000" cy="1143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.25 kg</a:t>
            </a:r>
          </a:p>
        </p:txBody>
      </p:sp>
      <p:sp>
        <p:nvSpPr>
          <p:cNvPr id="3" name="Pie 2"/>
          <p:cNvSpPr/>
          <p:nvPr/>
        </p:nvSpPr>
        <p:spPr>
          <a:xfrm>
            <a:off x="381000" y="457200"/>
            <a:ext cx="9144000" cy="9144000"/>
          </a:xfrm>
          <a:prstGeom prst="pie">
            <a:avLst>
              <a:gd name="adj1" fmla="val 20678992"/>
              <a:gd name="adj2" fmla="val 17580532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 flipH="1" flipV="1">
            <a:off x="4953000" y="2514600"/>
            <a:ext cx="10886" cy="24982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7391400" y="5072742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x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17167" y="2634343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y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4963886" y="5029200"/>
            <a:ext cx="280851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Arc 9"/>
          <p:cNvSpPr/>
          <p:nvPr/>
        </p:nvSpPr>
        <p:spPr>
          <a:xfrm>
            <a:off x="3124200" y="3184072"/>
            <a:ext cx="3657600" cy="3657600"/>
          </a:xfrm>
          <a:prstGeom prst="arc">
            <a:avLst>
              <a:gd name="adj1" fmla="val 20700745"/>
              <a:gd name="adj2" fmla="val 3485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781800" y="4583668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20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  <p:sp>
        <p:nvSpPr>
          <p:cNvPr id="12" name="Arc 11"/>
          <p:cNvSpPr/>
          <p:nvPr/>
        </p:nvSpPr>
        <p:spPr>
          <a:xfrm>
            <a:off x="3124198" y="3200400"/>
            <a:ext cx="3657600" cy="3657600"/>
          </a:xfrm>
          <a:prstGeom prst="arc">
            <a:avLst>
              <a:gd name="adj1" fmla="val 16206557"/>
              <a:gd name="adj2" fmla="val 1757342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105400" y="2895600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20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  <p:sp>
        <p:nvSpPr>
          <p:cNvPr id="14" name="Frame 13"/>
          <p:cNvSpPr/>
          <p:nvPr/>
        </p:nvSpPr>
        <p:spPr>
          <a:xfrm>
            <a:off x="3200400" y="1219200"/>
            <a:ext cx="6172200" cy="5029200"/>
          </a:xfrm>
          <a:prstGeom prst="frame">
            <a:avLst>
              <a:gd name="adj1" fmla="val 17911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105400" y="359306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120478" y="464354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94905735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/>
          <p:nvPr/>
        </p:nvSpPr>
        <p:spPr>
          <a:xfrm>
            <a:off x="0" y="849745"/>
            <a:ext cx="12118109" cy="5975928"/>
          </a:xfrm>
          <a:custGeom>
            <a:avLst/>
            <a:gdLst>
              <a:gd name="connsiteX0" fmla="*/ 0 w 12118109"/>
              <a:gd name="connsiteY0" fmla="*/ 4239491 h 5975928"/>
              <a:gd name="connsiteX1" fmla="*/ 5652655 w 12118109"/>
              <a:gd name="connsiteY1" fmla="*/ 4230255 h 5975928"/>
              <a:gd name="connsiteX2" fmla="*/ 12118109 w 12118109"/>
              <a:gd name="connsiteY2" fmla="*/ 0 h 5975928"/>
              <a:gd name="connsiteX3" fmla="*/ 12118109 w 12118109"/>
              <a:gd name="connsiteY3" fmla="*/ 5957455 h 5975928"/>
              <a:gd name="connsiteX4" fmla="*/ 36945 w 12118109"/>
              <a:gd name="connsiteY4" fmla="*/ 5975928 h 5975928"/>
              <a:gd name="connsiteX5" fmla="*/ 0 w 12118109"/>
              <a:gd name="connsiteY5" fmla="*/ 4239491 h 5975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18109" h="5975928">
                <a:moveTo>
                  <a:pt x="0" y="4239491"/>
                </a:moveTo>
                <a:lnTo>
                  <a:pt x="5652655" y="4230255"/>
                </a:lnTo>
                <a:lnTo>
                  <a:pt x="12118109" y="0"/>
                </a:lnTo>
                <a:lnTo>
                  <a:pt x="12118109" y="5957455"/>
                </a:lnTo>
                <a:lnTo>
                  <a:pt x="36945" y="5975928"/>
                </a:lnTo>
                <a:lnTo>
                  <a:pt x="0" y="4239491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Image result for tank clip ar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293682" y="4581236"/>
            <a:ext cx="1023201" cy="594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reeform 6"/>
          <p:cNvSpPr/>
          <p:nvPr/>
        </p:nvSpPr>
        <p:spPr>
          <a:xfrm>
            <a:off x="2253673" y="2518752"/>
            <a:ext cx="7342909" cy="2145612"/>
          </a:xfrm>
          <a:custGeom>
            <a:avLst/>
            <a:gdLst>
              <a:gd name="connsiteX0" fmla="*/ 0 w 7342909"/>
              <a:gd name="connsiteY0" fmla="*/ 2145612 h 2145612"/>
              <a:gd name="connsiteX1" fmla="*/ 3583709 w 7342909"/>
              <a:gd name="connsiteY1" fmla="*/ 492303 h 2145612"/>
              <a:gd name="connsiteX2" fmla="*/ 7342909 w 7342909"/>
              <a:gd name="connsiteY2" fmla="*/ 2775 h 2145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42909" h="2145612">
                <a:moveTo>
                  <a:pt x="0" y="2145612"/>
                </a:moveTo>
                <a:cubicBezTo>
                  <a:pt x="1179945" y="1497527"/>
                  <a:pt x="2359891" y="849442"/>
                  <a:pt x="3583709" y="492303"/>
                </a:cubicBezTo>
                <a:cubicBezTo>
                  <a:pt x="4807527" y="135163"/>
                  <a:pt x="6676352" y="-23395"/>
                  <a:pt x="7342909" y="2775"/>
                </a:cubicBezTo>
              </a:path>
            </a:pathLst>
          </a:cu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ame 7"/>
          <p:cNvSpPr/>
          <p:nvPr/>
        </p:nvSpPr>
        <p:spPr>
          <a:xfrm>
            <a:off x="0" y="480292"/>
            <a:ext cx="11563927" cy="6345381"/>
          </a:xfrm>
          <a:prstGeom prst="frame">
            <a:avLst/>
          </a:prstGeom>
          <a:solidFill>
            <a:schemeClr val="bg1"/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0" name="Straight Connector 9"/>
          <p:cNvCxnSpPr>
            <a:stCxn id="1026" idx="2"/>
          </p:cNvCxnSpPr>
          <p:nvPr/>
        </p:nvCxnSpPr>
        <p:spPr>
          <a:xfrm>
            <a:off x="1805282" y="5175972"/>
            <a:ext cx="0" cy="6891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652228" y="5159302"/>
            <a:ext cx="0" cy="6891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1805282" y="5503861"/>
            <a:ext cx="3846946" cy="166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/>
          <p:cNvGrpSpPr/>
          <p:nvPr/>
        </p:nvGrpSpPr>
        <p:grpSpPr>
          <a:xfrm rot="19593338">
            <a:off x="5058530" y="3058201"/>
            <a:ext cx="4680592" cy="705789"/>
            <a:chOff x="1957682" y="5311702"/>
            <a:chExt cx="3846946" cy="705789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1957682" y="5328372"/>
              <a:ext cx="0" cy="68911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804628" y="5311702"/>
              <a:ext cx="0" cy="68911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1957682" y="5656261"/>
              <a:ext cx="3846946" cy="16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3094568" y="5327530"/>
            <a:ext cx="88998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1000 m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813128" y="3524240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d</a:t>
            </a:r>
          </a:p>
        </p:txBody>
      </p:sp>
      <p:sp>
        <p:nvSpPr>
          <p:cNvPr id="21" name="Arc 20"/>
          <p:cNvSpPr/>
          <p:nvPr/>
        </p:nvSpPr>
        <p:spPr>
          <a:xfrm>
            <a:off x="988000" y="4256353"/>
            <a:ext cx="1634561" cy="1631589"/>
          </a:xfrm>
          <a:prstGeom prst="arc">
            <a:avLst>
              <a:gd name="adj1" fmla="val 19392856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2733266" y="4543904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30</a:t>
            </a:r>
            <a:r>
              <a:rPr lang="en-US" baseline="30000" dirty="0">
                <a:solidFill>
                  <a:schemeClr val="accent1"/>
                </a:solidFill>
              </a:rPr>
              <a:t>o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423724" y="3893572"/>
            <a:ext cx="125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V</a:t>
            </a:r>
            <a:r>
              <a:rPr lang="en-US" baseline="-25000" dirty="0">
                <a:solidFill>
                  <a:schemeClr val="accent1"/>
                </a:solidFill>
              </a:rPr>
              <a:t>o</a:t>
            </a:r>
            <a:r>
              <a:rPr lang="en-US" dirty="0">
                <a:solidFill>
                  <a:schemeClr val="accent1"/>
                </a:solidFill>
              </a:rPr>
              <a:t>=600m/s</a:t>
            </a:r>
            <a:endParaRPr lang="en-US" baseline="30000" dirty="0">
              <a:solidFill>
                <a:schemeClr val="accent1"/>
              </a:solidFill>
            </a:endParaRPr>
          </a:p>
        </p:txBody>
      </p:sp>
      <p:sp>
        <p:nvSpPr>
          <p:cNvPr id="26" name="Arc 25"/>
          <p:cNvSpPr/>
          <p:nvPr/>
        </p:nvSpPr>
        <p:spPr>
          <a:xfrm>
            <a:off x="4828982" y="4260855"/>
            <a:ext cx="1634561" cy="1631589"/>
          </a:xfrm>
          <a:prstGeom prst="arc">
            <a:avLst>
              <a:gd name="adj1" fmla="val 19643795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/>
          <p:cNvCxnSpPr/>
          <p:nvPr/>
        </p:nvCxnSpPr>
        <p:spPr>
          <a:xfrm flipH="1">
            <a:off x="5652228" y="5076649"/>
            <a:ext cx="10686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562899" y="4610444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30</a:t>
            </a:r>
            <a:r>
              <a:rPr lang="en-US" baseline="30000" dirty="0">
                <a:solidFill>
                  <a:schemeClr val="accent1"/>
                </a:solidFill>
              </a:rPr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150209038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8" name="Picture 10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4583429" y="3717606"/>
            <a:ext cx="2152014" cy="2152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/>
          <p:cNvCxnSpPr/>
          <p:nvPr/>
        </p:nvCxnSpPr>
        <p:spPr>
          <a:xfrm flipV="1">
            <a:off x="5657212" y="3566160"/>
            <a:ext cx="766448" cy="11582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5657212" y="2608895"/>
            <a:ext cx="0" cy="2217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657212" y="4724400"/>
            <a:ext cx="19323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Arc 19"/>
          <p:cNvSpPr/>
          <p:nvPr/>
        </p:nvSpPr>
        <p:spPr>
          <a:xfrm>
            <a:off x="4743451" y="3846672"/>
            <a:ext cx="1828800" cy="1828800"/>
          </a:xfrm>
          <a:prstGeom prst="arc">
            <a:avLst>
              <a:gd name="adj1" fmla="val 16200000"/>
              <a:gd name="adj2" fmla="val 1804108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5673897" y="3542796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35</a:t>
            </a:r>
            <a:r>
              <a:rPr lang="en-US" baseline="30000" dirty="0">
                <a:solidFill>
                  <a:schemeClr val="accent1"/>
                </a:solidFill>
              </a:rPr>
              <a:t>o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001849" y="3169365"/>
            <a:ext cx="1243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a = 40 ft/s</a:t>
            </a:r>
            <a:r>
              <a:rPr lang="en-US" baseline="30000" dirty="0">
                <a:solidFill>
                  <a:schemeClr val="accent1"/>
                </a:solidFill>
              </a:rPr>
              <a:t>2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589520" y="453973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526407" y="2239562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373168921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rawing of a yellow cartoon car top view on a white background">
            <a:extLst>
              <a:ext uri="{FF2B5EF4-FFF2-40B4-BE49-F238E27FC236}">
                <a16:creationId xmlns:a16="http://schemas.microsoft.com/office/drawing/2014/main" id="{1EE286A3-1960-4427-95C1-E4BF95F211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6539" y="3068076"/>
            <a:ext cx="560425" cy="1108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rc 3">
            <a:extLst>
              <a:ext uri="{FF2B5EF4-FFF2-40B4-BE49-F238E27FC236}">
                <a16:creationId xmlns:a16="http://schemas.microsoft.com/office/drawing/2014/main" id="{7A5BA3CD-8732-4DE1-9E42-ED14C7827D34}"/>
              </a:ext>
            </a:extLst>
          </p:cNvPr>
          <p:cNvSpPr/>
          <p:nvPr/>
        </p:nvSpPr>
        <p:spPr>
          <a:xfrm>
            <a:off x="2483552" y="1613043"/>
            <a:ext cx="2743200" cy="2743200"/>
          </a:xfrm>
          <a:prstGeom prst="arc">
            <a:avLst>
              <a:gd name="adj1" fmla="val 18510568"/>
              <a:gd name="adj2" fmla="val 0"/>
            </a:avLst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FC9786-418A-4813-B0B4-1F4C781427A3}"/>
              </a:ext>
            </a:extLst>
          </p:cNvPr>
          <p:cNvSpPr txBox="1"/>
          <p:nvPr/>
        </p:nvSpPr>
        <p:spPr>
          <a:xfrm>
            <a:off x="5663230" y="3216877"/>
            <a:ext cx="1191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v</a:t>
            </a:r>
            <a:r>
              <a:rPr lang="en-US" baseline="-25000" dirty="0">
                <a:solidFill>
                  <a:schemeClr val="accent1"/>
                </a:solidFill>
              </a:rPr>
              <a:t>i</a:t>
            </a:r>
            <a:r>
              <a:rPr lang="en-US" dirty="0">
                <a:solidFill>
                  <a:schemeClr val="accent1"/>
                </a:solidFill>
              </a:rPr>
              <a:t> = 25 m/s</a:t>
            </a:r>
            <a:endParaRPr lang="en-US" baseline="30000" dirty="0">
              <a:solidFill>
                <a:schemeClr val="accent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D149E6-5E7A-4CF2-97B0-8AC2D1E6471F}"/>
              </a:ext>
            </a:extLst>
          </p:cNvPr>
          <p:cNvSpPr txBox="1"/>
          <p:nvPr/>
        </p:nvSpPr>
        <p:spPr>
          <a:xfrm>
            <a:off x="5663230" y="3586209"/>
            <a:ext cx="1335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a</a:t>
            </a:r>
            <a:r>
              <a:rPr lang="en-US" baseline="-25000" dirty="0">
                <a:solidFill>
                  <a:schemeClr val="accent1"/>
                </a:solidFill>
              </a:rPr>
              <a:t>t</a:t>
            </a:r>
            <a:r>
              <a:rPr lang="en-US" dirty="0">
                <a:solidFill>
                  <a:schemeClr val="accent1"/>
                </a:solidFill>
              </a:rPr>
              <a:t> = - 4 m/s</a:t>
            </a:r>
            <a:r>
              <a:rPr lang="en-US" baseline="30000" dirty="0">
                <a:solidFill>
                  <a:schemeClr val="accent1"/>
                </a:solidFill>
              </a:rPr>
              <a:t>2</a:t>
            </a:r>
          </a:p>
        </p:txBody>
      </p:sp>
      <p:pic>
        <p:nvPicPr>
          <p:cNvPr id="1028" name="Picture 4" descr="Stone, Rock, Solid, Heavy, Zen, Natural, Material">
            <a:extLst>
              <a:ext uri="{FF2B5EF4-FFF2-40B4-BE49-F238E27FC236}">
                <a16:creationId xmlns:a16="http://schemas.microsoft.com/office/drawing/2014/main" id="{12FB5466-7768-4B43-94AC-CD3B18DEF5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6751" y="1359590"/>
            <a:ext cx="560425" cy="653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944949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05DCF19-F2A7-43A5-A57F-534D4590ACAA}"/>
              </a:ext>
            </a:extLst>
          </p:cNvPr>
          <p:cNvCxnSpPr>
            <a:cxnSpLocks/>
          </p:cNvCxnSpPr>
          <p:nvPr/>
        </p:nvCxnSpPr>
        <p:spPr>
          <a:xfrm flipV="1">
            <a:off x="1294544" y="906731"/>
            <a:ext cx="1571946" cy="1641261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2" name="Picture 4" descr="Stone, Rock, Solid, Heavy, Zen, Natural, Material">
            <a:extLst>
              <a:ext uri="{FF2B5EF4-FFF2-40B4-BE49-F238E27FC236}">
                <a16:creationId xmlns:a16="http://schemas.microsoft.com/office/drawing/2014/main" id="{1794780F-C15C-468C-BD54-AC817923E1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7670" y="1857311"/>
            <a:ext cx="198004" cy="231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Stone, Rock, Solid, Heavy, Zen, Natural, Material">
            <a:extLst>
              <a:ext uri="{FF2B5EF4-FFF2-40B4-BE49-F238E27FC236}">
                <a16:creationId xmlns:a16="http://schemas.microsoft.com/office/drawing/2014/main" id="{04782192-B432-4C6B-A7F1-3F271C0072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1306" y="1494981"/>
            <a:ext cx="198004" cy="231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176A69A-BBA8-44C2-BE98-1B3D54985D08}"/>
              </a:ext>
            </a:extLst>
          </p:cNvPr>
          <p:cNvCxnSpPr>
            <a:cxnSpLocks/>
            <a:stCxn id="7" idx="1"/>
          </p:cNvCxnSpPr>
          <p:nvPr/>
        </p:nvCxnSpPr>
        <p:spPr>
          <a:xfrm flipH="1" flipV="1">
            <a:off x="1900719" y="2088369"/>
            <a:ext cx="2665810" cy="270129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52403E93-5429-413F-A7C4-A74C203F31E3}"/>
              </a:ext>
            </a:extLst>
          </p:cNvPr>
          <p:cNvGrpSpPr/>
          <p:nvPr/>
        </p:nvGrpSpPr>
        <p:grpSpPr>
          <a:xfrm>
            <a:off x="4458650" y="4655502"/>
            <a:ext cx="431515" cy="346753"/>
            <a:chOff x="6647380" y="2486345"/>
            <a:chExt cx="1171254" cy="942655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9364D7B-4C46-41A3-8AAC-ADD65288BBDA}"/>
                </a:ext>
              </a:extLst>
            </p:cNvPr>
            <p:cNvSpPr/>
            <p:nvPr/>
          </p:nvSpPr>
          <p:spPr>
            <a:xfrm>
              <a:off x="6647380" y="3020602"/>
              <a:ext cx="1171254" cy="40839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Isosceles Triangle 6">
              <a:extLst>
                <a:ext uri="{FF2B5EF4-FFF2-40B4-BE49-F238E27FC236}">
                  <a16:creationId xmlns:a16="http://schemas.microsoft.com/office/drawing/2014/main" id="{93E6A06F-FEB4-471C-AE18-5B6149E3DA40}"/>
                </a:ext>
              </a:extLst>
            </p:cNvPr>
            <p:cNvSpPr/>
            <p:nvPr/>
          </p:nvSpPr>
          <p:spPr>
            <a:xfrm>
              <a:off x="6647380" y="2486345"/>
              <a:ext cx="1171254" cy="729465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78595DB-1138-40D0-A0A6-8CD6CCFFBEE6}"/>
              </a:ext>
            </a:extLst>
          </p:cNvPr>
          <p:cNvCxnSpPr>
            <a:cxnSpLocks/>
            <a:stCxn id="7" idx="1"/>
            <a:endCxn id="3" idx="2"/>
          </p:cNvCxnSpPr>
          <p:nvPr/>
        </p:nvCxnSpPr>
        <p:spPr>
          <a:xfrm flipH="1" flipV="1">
            <a:off x="2170308" y="1726039"/>
            <a:ext cx="2396221" cy="306362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523AAFD-EA75-46F8-89CF-F9AA99C4F30F}"/>
              </a:ext>
            </a:extLst>
          </p:cNvPr>
          <p:cNvSpPr txBox="1"/>
          <p:nvPr/>
        </p:nvSpPr>
        <p:spPr>
          <a:xfrm>
            <a:off x="1427014" y="2828867"/>
            <a:ext cx="1217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r</a:t>
            </a:r>
            <a:r>
              <a:rPr lang="en-US" baseline="-25000" dirty="0">
                <a:solidFill>
                  <a:schemeClr val="accent1"/>
                </a:solidFill>
              </a:rPr>
              <a:t>1</a:t>
            </a:r>
            <a:r>
              <a:rPr lang="en-US" dirty="0">
                <a:solidFill>
                  <a:schemeClr val="accent1"/>
                </a:solidFill>
              </a:rPr>
              <a:t>= 5900 m</a:t>
            </a:r>
            <a:endParaRPr lang="en-US" baseline="30000" dirty="0">
              <a:solidFill>
                <a:schemeClr val="accent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E422AC9-8F47-4AC8-9AD3-BC9F0B65EBF0}"/>
              </a:ext>
            </a:extLst>
          </p:cNvPr>
          <p:cNvSpPr txBox="1"/>
          <p:nvPr/>
        </p:nvSpPr>
        <p:spPr>
          <a:xfrm>
            <a:off x="2625124" y="1841344"/>
            <a:ext cx="1217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r</a:t>
            </a:r>
            <a:r>
              <a:rPr lang="en-US" baseline="-25000" dirty="0">
                <a:solidFill>
                  <a:schemeClr val="accent1"/>
                </a:solidFill>
              </a:rPr>
              <a:t>2</a:t>
            </a:r>
            <a:r>
              <a:rPr lang="en-US" dirty="0">
                <a:solidFill>
                  <a:schemeClr val="accent1"/>
                </a:solidFill>
              </a:rPr>
              <a:t>= 5947 m</a:t>
            </a:r>
            <a:endParaRPr lang="en-US" baseline="30000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32E8B86-9422-49F9-AB3F-F82367644E4B}"/>
                  </a:ext>
                </a:extLst>
              </p:cNvPr>
              <p:cNvSpPr txBox="1"/>
              <p:nvPr/>
            </p:nvSpPr>
            <p:spPr>
              <a:xfrm>
                <a:off x="3348899" y="4970506"/>
                <a:ext cx="1083245" cy="362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61</m:t>
                      </m:r>
                      <m:r>
                        <m:rPr>
                          <m:nor/>
                        </m:rPr>
                        <a:rPr lang="en-US" baseline="30000" dirty="0">
                          <a:solidFill>
                            <a:schemeClr val="accent1"/>
                          </a:solidFill>
                        </a:rPr>
                        <m:t>o</m:t>
                      </m:r>
                    </m:oMath>
                  </m:oMathPara>
                </a14:m>
                <a:endParaRPr lang="en-US" baseline="300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32E8B86-9422-49F9-AB3F-F82367644E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8899" y="4970506"/>
                <a:ext cx="1083245" cy="362984"/>
              </a:xfrm>
              <a:prstGeom prst="rect">
                <a:avLst/>
              </a:prstGeom>
              <a:blipFill>
                <a:blip r:embed="rId3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Arc 24">
            <a:extLst>
              <a:ext uri="{FF2B5EF4-FFF2-40B4-BE49-F238E27FC236}">
                <a16:creationId xmlns:a16="http://schemas.microsoft.com/office/drawing/2014/main" id="{AFB48A9D-2EC7-4360-B9C3-35C3A0B32E2D}"/>
              </a:ext>
            </a:extLst>
          </p:cNvPr>
          <p:cNvSpPr/>
          <p:nvPr/>
        </p:nvSpPr>
        <p:spPr>
          <a:xfrm>
            <a:off x="3760007" y="3942351"/>
            <a:ext cx="1828800" cy="1828800"/>
          </a:xfrm>
          <a:prstGeom prst="arc">
            <a:avLst>
              <a:gd name="adj1" fmla="val 10636557"/>
              <a:gd name="adj2" fmla="val 1341589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3E4CFA4-F309-4578-A0D7-B78C1DEC2F32}"/>
              </a:ext>
            </a:extLst>
          </p:cNvPr>
          <p:cNvCxnSpPr>
            <a:cxnSpLocks/>
          </p:cNvCxnSpPr>
          <p:nvPr/>
        </p:nvCxnSpPr>
        <p:spPr>
          <a:xfrm>
            <a:off x="4929883" y="4906023"/>
            <a:ext cx="2868202" cy="178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214A690-51A8-41BB-8A7C-127EE73F1632}"/>
              </a:ext>
            </a:extLst>
          </p:cNvPr>
          <p:cNvCxnSpPr>
            <a:cxnSpLocks/>
          </p:cNvCxnSpPr>
          <p:nvPr/>
        </p:nvCxnSpPr>
        <p:spPr>
          <a:xfrm flipV="1">
            <a:off x="4674407" y="2103635"/>
            <a:ext cx="0" cy="2510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C51DCE6D-EDEC-4817-AFE7-4F35AC43BA31}"/>
              </a:ext>
            </a:extLst>
          </p:cNvPr>
          <p:cNvSpPr txBox="1"/>
          <p:nvPr/>
        </p:nvSpPr>
        <p:spPr>
          <a:xfrm>
            <a:off x="7798085" y="4721357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6EE7952-A80C-47BB-8A5C-62558AAF0212}"/>
              </a:ext>
            </a:extLst>
          </p:cNvPr>
          <p:cNvSpPr txBox="1"/>
          <p:nvPr/>
        </p:nvSpPr>
        <p:spPr>
          <a:xfrm>
            <a:off x="4552066" y="1769537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C8D5E84-4DAD-48F8-AAD9-62B2E8D588DF}"/>
              </a:ext>
            </a:extLst>
          </p:cNvPr>
          <p:cNvCxnSpPr>
            <a:cxnSpLocks/>
          </p:cNvCxnSpPr>
          <p:nvPr/>
        </p:nvCxnSpPr>
        <p:spPr>
          <a:xfrm>
            <a:off x="3092521" y="4906023"/>
            <a:ext cx="1212356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Arc 36">
            <a:extLst>
              <a:ext uri="{FF2B5EF4-FFF2-40B4-BE49-F238E27FC236}">
                <a16:creationId xmlns:a16="http://schemas.microsoft.com/office/drawing/2014/main" id="{14EA9894-F5A9-4D3E-B6C0-7AA795E60DC9}"/>
              </a:ext>
            </a:extLst>
          </p:cNvPr>
          <p:cNvSpPr/>
          <p:nvPr/>
        </p:nvSpPr>
        <p:spPr>
          <a:xfrm>
            <a:off x="3347645" y="3502662"/>
            <a:ext cx="2743200" cy="2743200"/>
          </a:xfrm>
          <a:prstGeom prst="arc">
            <a:avLst>
              <a:gd name="adj1" fmla="val 10714435"/>
              <a:gd name="adj2" fmla="val 1374971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6A38F1F4-AE98-4843-BB84-50D46A746170}"/>
                  </a:ext>
                </a:extLst>
              </p:cNvPr>
              <p:cNvSpPr txBox="1"/>
              <p:nvPr/>
            </p:nvSpPr>
            <p:spPr>
              <a:xfrm>
                <a:off x="3555337" y="3189984"/>
                <a:ext cx="1088568" cy="362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63</m:t>
                      </m:r>
                      <m:r>
                        <m:rPr>
                          <m:nor/>
                        </m:rPr>
                        <a:rPr lang="en-US" baseline="30000" dirty="0">
                          <a:solidFill>
                            <a:schemeClr val="accent1"/>
                          </a:solidFill>
                        </a:rPr>
                        <m:t>o</m:t>
                      </m:r>
                    </m:oMath>
                  </m:oMathPara>
                </a14:m>
                <a:endParaRPr lang="en-US" baseline="300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6A38F1F4-AE98-4843-BB84-50D46A7461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5337" y="3189984"/>
                <a:ext cx="1088568" cy="362984"/>
              </a:xfrm>
              <a:prstGeom prst="rect">
                <a:avLst/>
              </a:prstGeom>
              <a:blipFill>
                <a:blip r:embed="rId4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>
            <a:extLst>
              <a:ext uri="{FF2B5EF4-FFF2-40B4-BE49-F238E27FC236}">
                <a16:creationId xmlns:a16="http://schemas.microsoft.com/office/drawing/2014/main" id="{9DD05B77-F331-4DF5-9BE9-643ADC2115DB}"/>
              </a:ext>
            </a:extLst>
          </p:cNvPr>
          <p:cNvSpPr txBox="1"/>
          <p:nvPr/>
        </p:nvSpPr>
        <p:spPr>
          <a:xfrm>
            <a:off x="1440121" y="1532208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baseline="-25000" dirty="0"/>
              <a:t>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6154D40-773B-4F8D-A59A-AD82922A4DF3}"/>
              </a:ext>
            </a:extLst>
          </p:cNvPr>
          <p:cNvSpPr txBox="1"/>
          <p:nvPr/>
        </p:nvSpPr>
        <p:spPr>
          <a:xfrm>
            <a:off x="1846672" y="1162207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baseline="-250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0932719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5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52101">
            <a:off x="7311099" y="3341010"/>
            <a:ext cx="267803" cy="91156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07271897"/>
                  </p:ext>
                </p:extLst>
              </p:nvPr>
            </p:nvGraphicFramePr>
            <p:xfrm>
              <a:off x="2908195" y="1846836"/>
              <a:ext cx="3804036" cy="11277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90201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902018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i="0" smtClean="0">
                                    <a:latin typeface="Cambria Math"/>
                                    <a:ea typeface="Cambria Math"/>
                                  </a:rPr>
                                  <m:t>θ</m:t>
                                </m:r>
                                <m:r>
                                  <a:rPr lang="en-US" b="0" i="0" smtClean="0">
                                    <a:latin typeface="Cambria Math"/>
                                    <a:ea typeface="Cambria Math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  <m:t>25</m:t>
                                    </m:r>
                                  </m:e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/>
                                        <a:ea typeface="Cambria Math"/>
                                      </a:rPr>
                                      <m:t>o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/>
                                    <a:ea typeface="Cambria Math"/>
                                  </a:rPr>
                                  <m:t>r</m:t>
                                </m:r>
                                <m:r>
                                  <a:rPr lang="en-US" b="0" i="0" smtClean="0">
                                    <a:latin typeface="Cambria Math"/>
                                    <a:ea typeface="Cambria Math"/>
                                  </a:rPr>
                                  <m:t>=3.6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km</m:t>
                                </m:r>
                              </m:oMath>
                            </m:oMathPara>
                          </a14:m>
                          <a:endParaRPr lang="en-US" i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i="0" smtClean="0">
                                        <a:latin typeface="Cambria Math"/>
                                        <a:ea typeface="Cambria Math"/>
                                      </a:rPr>
                                      <m:t>θ</m:t>
                                    </m:r>
                                  </m:e>
                                </m:acc>
                                <m:r>
                                  <a:rPr lang="en-US" b="0" i="0" smtClean="0">
                                    <a:latin typeface="Cambria Math"/>
                                    <a:ea typeface="Cambria Math"/>
                                  </a:rPr>
                                  <m:t>=?</m:t>
                                </m:r>
                              </m:oMath>
                            </m:oMathPara>
                          </a14:m>
                          <a:endParaRPr lang="en-US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/>
                                        <a:ea typeface="Cambria Math"/>
                                      </a:rPr>
                                      <m:t>r</m:t>
                                    </m:r>
                                  </m:e>
                                </m:acc>
                                <m:r>
                                  <a:rPr lang="en-US" b="0" i="0" smtClean="0">
                                    <a:latin typeface="Cambria Math"/>
                                    <a:ea typeface="Cambria Math"/>
                                  </a:rPr>
                                  <m:t>=?</m:t>
                                </m:r>
                              </m:oMath>
                            </m:oMathPara>
                          </a14:m>
                          <a:endParaRPr lang="en-US" i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̈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i="0" smtClean="0">
                                        <a:latin typeface="Cambria Math"/>
                                        <a:ea typeface="Cambria Math"/>
                                      </a:rPr>
                                      <m:t>θ</m:t>
                                    </m:r>
                                  </m:e>
                                </m:acc>
                                <m:r>
                                  <a:rPr lang="en-US" b="0" i="0" smtClean="0">
                                    <a:latin typeface="Cambria Math"/>
                                    <a:ea typeface="Cambria Math"/>
                                  </a:rPr>
                                  <m:t>=?</m:t>
                                </m:r>
                              </m:oMath>
                            </m:oMathPara>
                          </a14:m>
                          <a:endParaRPr lang="en-US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̈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/>
                                        <a:ea typeface="Cambria Math"/>
                                      </a:rPr>
                                      <m:t>r</m:t>
                                    </m:r>
                                  </m:e>
                                </m:acc>
                                <m:r>
                                  <a:rPr lang="en-US" b="0" i="0" smtClean="0">
                                    <a:latin typeface="Cambria Math"/>
                                    <a:ea typeface="Cambria Math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?</m:t>
                                </m:r>
                              </m:oMath>
                            </m:oMathPara>
                          </a14:m>
                          <a:endParaRPr lang="en-US" i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07271897"/>
                  </p:ext>
                </p:extLst>
              </p:nvPr>
            </p:nvGraphicFramePr>
            <p:xfrm>
              <a:off x="2908195" y="1846836"/>
              <a:ext cx="3804036" cy="11277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90201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902018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r="-99681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321" b="-2049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84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t="-96825" r="-99681" b="-984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321" t="-96825" b="-9841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84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t="-200000" r="-996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321" t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6" name="Picture 8" descr="http://www.clipartheaven.com/clipart/technology_%26_communication/satellites/satellite_dish_07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39212">
            <a:off x="3604262" y="4943763"/>
            <a:ext cx="396237" cy="515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 flipV="1">
            <a:off x="3777344" y="3796790"/>
            <a:ext cx="3667656" cy="13848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315528" y="4119863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𝑟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5528" y="4119863"/>
                <a:ext cx="45720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599583" y="4809175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9583" y="4809175"/>
                <a:ext cx="45720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/>
          <p:cNvCxnSpPr/>
          <p:nvPr/>
        </p:nvCxnSpPr>
        <p:spPr>
          <a:xfrm flipV="1">
            <a:off x="3791495" y="5170714"/>
            <a:ext cx="28346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3777344" y="3418114"/>
            <a:ext cx="0" cy="17603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368738" y="3212068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691449" y="4964668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355289" y="1786286"/>
            <a:ext cx="12909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v = 400 m/s</a:t>
            </a:r>
          </a:p>
          <a:p>
            <a:r>
              <a:rPr lang="en-US" b="1" dirty="0">
                <a:solidFill>
                  <a:schemeClr val="accent1"/>
                </a:solidFill>
              </a:rPr>
              <a:t>a = 3 m/s</a:t>
            </a:r>
            <a:r>
              <a:rPr lang="en-US" b="1" baseline="30000" dirty="0">
                <a:solidFill>
                  <a:schemeClr val="accent1"/>
                </a:solidFill>
              </a:rPr>
              <a:t>2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7531547" y="2493818"/>
            <a:ext cx="308909" cy="10455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7484190" y="3796790"/>
            <a:ext cx="10515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8130840" y="2930037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70</a:t>
            </a:r>
            <a:r>
              <a:rPr lang="en-US" baseline="30000" dirty="0">
                <a:solidFill>
                  <a:schemeClr val="accent1"/>
                </a:solidFill>
              </a:rPr>
              <a:t>o</a:t>
            </a:r>
          </a:p>
        </p:txBody>
      </p:sp>
      <p:sp>
        <p:nvSpPr>
          <p:cNvPr id="62" name="Arc 61"/>
          <p:cNvSpPr/>
          <p:nvPr/>
        </p:nvSpPr>
        <p:spPr>
          <a:xfrm>
            <a:off x="6552269" y="2877250"/>
            <a:ext cx="1828800" cy="1828800"/>
          </a:xfrm>
          <a:prstGeom prst="arc">
            <a:avLst>
              <a:gd name="adj1" fmla="val 17127675"/>
              <a:gd name="adj2" fmla="val 2159483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Arc 62"/>
          <p:cNvSpPr/>
          <p:nvPr/>
        </p:nvSpPr>
        <p:spPr>
          <a:xfrm>
            <a:off x="2866882" y="4253328"/>
            <a:ext cx="1828800" cy="1828800"/>
          </a:xfrm>
          <a:prstGeom prst="arc">
            <a:avLst>
              <a:gd name="adj1" fmla="val 20378887"/>
              <a:gd name="adj2" fmla="val 21594839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67096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>
            <a:stCxn id="14" idx="6"/>
            <a:endCxn id="22" idx="2"/>
          </p:cNvCxnSpPr>
          <p:nvPr/>
        </p:nvCxnSpPr>
        <p:spPr>
          <a:xfrm flipV="1">
            <a:off x="5389420" y="1302329"/>
            <a:ext cx="0" cy="254461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endCxn id="31" idx="6"/>
          </p:cNvCxnSpPr>
          <p:nvPr/>
        </p:nvCxnSpPr>
        <p:spPr>
          <a:xfrm flipV="1">
            <a:off x="4932220" y="1302329"/>
            <a:ext cx="0" cy="254461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932220" y="3618347"/>
            <a:ext cx="457200" cy="4572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5389420" y="1073729"/>
            <a:ext cx="457200" cy="4572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 flipV="1">
            <a:off x="5846620" y="1302329"/>
            <a:ext cx="0" cy="254461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5846619" y="3618347"/>
            <a:ext cx="457200" cy="4572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/>
          <p:cNvCxnSpPr>
            <a:stCxn id="27" idx="6"/>
          </p:cNvCxnSpPr>
          <p:nvPr/>
        </p:nvCxnSpPr>
        <p:spPr>
          <a:xfrm flipH="1" flipV="1">
            <a:off x="6303818" y="923636"/>
            <a:ext cx="1" cy="292331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4475020" y="1073729"/>
            <a:ext cx="457200" cy="4572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/>
          <p:cNvCxnSpPr>
            <a:endCxn id="31" idx="1"/>
          </p:cNvCxnSpPr>
          <p:nvPr/>
        </p:nvCxnSpPr>
        <p:spPr>
          <a:xfrm flipV="1">
            <a:off x="2888258" y="1140684"/>
            <a:ext cx="1653717" cy="17739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230909" y="498764"/>
            <a:ext cx="10760364" cy="4248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Connector 39"/>
          <p:cNvCxnSpPr/>
          <p:nvPr/>
        </p:nvCxnSpPr>
        <p:spPr>
          <a:xfrm>
            <a:off x="4710544" y="923636"/>
            <a:ext cx="0" cy="369449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5611092" y="919020"/>
            <a:ext cx="0" cy="369449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5167499" y="3890822"/>
            <a:ext cx="0" cy="369449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6072003" y="3890821"/>
            <a:ext cx="0" cy="369449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4013738" y="4253671"/>
            <a:ext cx="3208564" cy="10287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1572213" y="2819042"/>
            <a:ext cx="1023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v = 2 ft/s</a:t>
            </a:r>
          </a:p>
        </p:txBody>
      </p:sp>
      <p:cxnSp>
        <p:nvCxnSpPr>
          <p:cNvPr id="47" name="Straight Arrow Connector 46"/>
          <p:cNvCxnSpPr/>
          <p:nvPr/>
        </p:nvCxnSpPr>
        <p:spPr>
          <a:xfrm flipH="1">
            <a:off x="2057767" y="3003708"/>
            <a:ext cx="759278" cy="84323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Frame 52"/>
          <p:cNvSpPr/>
          <p:nvPr/>
        </p:nvSpPr>
        <p:spPr>
          <a:xfrm>
            <a:off x="359229" y="0"/>
            <a:ext cx="8972550" cy="6345381"/>
          </a:xfrm>
          <a:prstGeom prst="frame">
            <a:avLst/>
          </a:prstGeom>
          <a:solidFill>
            <a:schemeClr val="bg1"/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773155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/>
          <p:cNvCxnSpPr/>
          <p:nvPr/>
        </p:nvCxnSpPr>
        <p:spPr>
          <a:xfrm>
            <a:off x="8006143" y="1043627"/>
            <a:ext cx="0" cy="369449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5747656" y="1061356"/>
            <a:ext cx="171450" cy="546190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5668734" y="3869871"/>
            <a:ext cx="329294" cy="39732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5741941" y="3977095"/>
            <a:ext cx="182880" cy="182880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316758" y="848920"/>
            <a:ext cx="10760364" cy="4248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ame 5"/>
          <p:cNvSpPr/>
          <p:nvPr/>
        </p:nvSpPr>
        <p:spPr>
          <a:xfrm>
            <a:off x="1445078" y="350156"/>
            <a:ext cx="8972550" cy="6345381"/>
          </a:xfrm>
          <a:prstGeom prst="frame">
            <a:avLst/>
          </a:prstGeom>
          <a:solidFill>
            <a:schemeClr val="bg1"/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7" name="Straight Connector 6"/>
          <p:cNvCxnSpPr>
            <a:endCxn id="4" idx="3"/>
          </p:cNvCxnSpPr>
          <p:nvPr/>
        </p:nvCxnSpPr>
        <p:spPr>
          <a:xfrm>
            <a:off x="3682093" y="1273792"/>
            <a:ext cx="2086630" cy="285940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11" idx="1"/>
          </p:cNvCxnSpPr>
          <p:nvPr/>
        </p:nvCxnSpPr>
        <p:spPr>
          <a:xfrm flipH="1">
            <a:off x="5903783" y="1347764"/>
            <a:ext cx="2037297" cy="279588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7914298" y="1320982"/>
            <a:ext cx="182880" cy="182880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>
            <a:stCxn id="11" idx="6"/>
          </p:cNvCxnSpPr>
          <p:nvPr/>
        </p:nvCxnSpPr>
        <p:spPr>
          <a:xfrm>
            <a:off x="8097178" y="1412422"/>
            <a:ext cx="0" cy="204107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682093" y="506186"/>
            <a:ext cx="0" cy="3614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3682093" y="644979"/>
            <a:ext cx="4324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770313" y="460313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2 m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5834035" y="487466"/>
            <a:ext cx="0" cy="3614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8006143" y="506186"/>
            <a:ext cx="0" cy="3614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488599" y="451818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2 m</a:t>
            </a:r>
          </a:p>
        </p:txBody>
      </p:sp>
      <p:cxnSp>
        <p:nvCxnSpPr>
          <p:cNvPr id="26" name="Straight Connector 25"/>
          <p:cNvCxnSpPr/>
          <p:nvPr/>
        </p:nvCxnSpPr>
        <p:spPr>
          <a:xfrm flipH="1">
            <a:off x="2816679" y="4068535"/>
            <a:ext cx="27159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3118758" y="1320982"/>
            <a:ext cx="55790" cy="27475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889391" y="2703162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3 m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533564" y="4168139"/>
            <a:ext cx="1117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v = .5 m/s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8097178" y="3522846"/>
            <a:ext cx="0" cy="6257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427206" y="1389021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351018" y="4345629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8253423" y="130156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8853579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Image result for car clip art sid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8" name="Picture 4" descr="alt=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5975" y="3575729"/>
            <a:ext cx="4040867" cy="1980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/>
          <p:cNvCxnSpPr>
            <a:cxnSpLocks/>
          </p:cNvCxnSpPr>
          <p:nvPr/>
        </p:nvCxnSpPr>
        <p:spPr>
          <a:xfrm rot="2100000" flipV="1">
            <a:off x="2649687" y="986428"/>
            <a:ext cx="0" cy="5508599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F33023A-B20D-4B57-BF64-B8090A0FDA69}"/>
              </a:ext>
            </a:extLst>
          </p:cNvPr>
          <p:cNvCxnSpPr>
            <a:cxnSpLocks/>
          </p:cNvCxnSpPr>
          <p:nvPr/>
        </p:nvCxnSpPr>
        <p:spPr>
          <a:xfrm rot="2100000" flipV="1">
            <a:off x="3313973" y="986428"/>
            <a:ext cx="0" cy="5508599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7A1B498-B40F-42CC-A832-0141DE660415}"/>
              </a:ext>
            </a:extLst>
          </p:cNvPr>
          <p:cNvCxnSpPr>
            <a:cxnSpLocks/>
          </p:cNvCxnSpPr>
          <p:nvPr/>
        </p:nvCxnSpPr>
        <p:spPr>
          <a:xfrm rot="2100000" flipV="1">
            <a:off x="3978259" y="986428"/>
            <a:ext cx="0" cy="5508599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5C5ADA3-70B3-44FC-B567-16712EAFE2E7}"/>
              </a:ext>
            </a:extLst>
          </p:cNvPr>
          <p:cNvCxnSpPr>
            <a:cxnSpLocks/>
          </p:cNvCxnSpPr>
          <p:nvPr/>
        </p:nvCxnSpPr>
        <p:spPr>
          <a:xfrm rot="2100000" flipV="1">
            <a:off x="4642545" y="986428"/>
            <a:ext cx="0" cy="5508599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1F09BC0-89A2-404C-A325-4D14AA55CD1C}"/>
              </a:ext>
            </a:extLst>
          </p:cNvPr>
          <p:cNvCxnSpPr>
            <a:cxnSpLocks/>
          </p:cNvCxnSpPr>
          <p:nvPr/>
        </p:nvCxnSpPr>
        <p:spPr>
          <a:xfrm rot="2100000" flipV="1">
            <a:off x="5306831" y="986428"/>
            <a:ext cx="0" cy="5508599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94B6EE8-86E4-4D9E-B69C-3D8D0E310310}"/>
              </a:ext>
            </a:extLst>
          </p:cNvPr>
          <p:cNvCxnSpPr>
            <a:cxnSpLocks/>
          </p:cNvCxnSpPr>
          <p:nvPr/>
        </p:nvCxnSpPr>
        <p:spPr>
          <a:xfrm rot="2100000" flipV="1">
            <a:off x="5971117" y="986428"/>
            <a:ext cx="0" cy="5508599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61D8EA8-FD1F-4CFE-B5E9-DEF2342CD72C}"/>
              </a:ext>
            </a:extLst>
          </p:cNvPr>
          <p:cNvCxnSpPr>
            <a:cxnSpLocks/>
          </p:cNvCxnSpPr>
          <p:nvPr/>
        </p:nvCxnSpPr>
        <p:spPr>
          <a:xfrm rot="2100000" flipV="1">
            <a:off x="6635403" y="986428"/>
            <a:ext cx="0" cy="5508599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E780188-1650-4DD4-AF35-924A6C4FB711}"/>
              </a:ext>
            </a:extLst>
          </p:cNvPr>
          <p:cNvCxnSpPr>
            <a:cxnSpLocks/>
          </p:cNvCxnSpPr>
          <p:nvPr/>
        </p:nvCxnSpPr>
        <p:spPr>
          <a:xfrm rot="2100000" flipV="1">
            <a:off x="7299689" y="986428"/>
            <a:ext cx="0" cy="5508599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88AE46F-69C0-454F-A3D8-AD40BA336273}"/>
              </a:ext>
            </a:extLst>
          </p:cNvPr>
          <p:cNvCxnSpPr>
            <a:cxnSpLocks/>
          </p:cNvCxnSpPr>
          <p:nvPr/>
        </p:nvCxnSpPr>
        <p:spPr>
          <a:xfrm rot="2100000" flipV="1">
            <a:off x="7963975" y="986428"/>
            <a:ext cx="0" cy="5508599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C098D32D-A9ED-40D8-8443-F5B8E3B72C51}"/>
              </a:ext>
            </a:extLst>
          </p:cNvPr>
          <p:cNvCxnSpPr>
            <a:cxnSpLocks/>
          </p:cNvCxnSpPr>
          <p:nvPr/>
        </p:nvCxnSpPr>
        <p:spPr>
          <a:xfrm rot="2100000" flipV="1">
            <a:off x="8628260" y="986428"/>
            <a:ext cx="0" cy="5508599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382385" y="5278582"/>
            <a:ext cx="10341033" cy="101415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316123" y="5330315"/>
            <a:ext cx="1140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v = 90 ft/s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5462318" y="5514981"/>
            <a:ext cx="1101186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Frame 22"/>
          <p:cNvSpPr/>
          <p:nvPr/>
        </p:nvSpPr>
        <p:spPr>
          <a:xfrm>
            <a:off x="2552007" y="2202873"/>
            <a:ext cx="5925371" cy="4089862"/>
          </a:xfrm>
          <a:prstGeom prst="frame">
            <a:avLst>
              <a:gd name="adj1" fmla="val 16075"/>
            </a:avLst>
          </a:prstGeom>
          <a:solidFill>
            <a:schemeClr val="bg1"/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924299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099FAE4-7D3A-427A-A30E-62D077C0E6EE}"/>
              </a:ext>
            </a:extLst>
          </p:cNvPr>
          <p:cNvCxnSpPr>
            <a:cxnSpLocks/>
          </p:cNvCxnSpPr>
          <p:nvPr/>
        </p:nvCxnSpPr>
        <p:spPr>
          <a:xfrm flipV="1">
            <a:off x="4492660" y="2561085"/>
            <a:ext cx="2401619" cy="196644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5A2ECAD-F6DD-4CE2-A2B5-FD1A9FBF46DE}"/>
              </a:ext>
            </a:extLst>
          </p:cNvPr>
          <p:cNvCxnSpPr>
            <a:cxnSpLocks/>
          </p:cNvCxnSpPr>
          <p:nvPr/>
        </p:nvCxnSpPr>
        <p:spPr>
          <a:xfrm flipV="1">
            <a:off x="4480033" y="2745751"/>
            <a:ext cx="2763248" cy="178895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" name="Picture 10" descr="Related image">
            <a:extLst>
              <a:ext uri="{FF2B5EF4-FFF2-40B4-BE49-F238E27FC236}">
                <a16:creationId xmlns:a16="http://schemas.microsoft.com/office/drawing/2014/main" id="{1D498790-E7C5-4897-9885-DAA8FAC69F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083874">
            <a:off x="3931724" y="3965989"/>
            <a:ext cx="1132579" cy="1132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DD0C4D8-4F06-4810-8F3C-121DE07D08F1}"/>
              </a:ext>
            </a:extLst>
          </p:cNvPr>
          <p:cNvCxnSpPr/>
          <p:nvPr/>
        </p:nvCxnSpPr>
        <p:spPr>
          <a:xfrm flipV="1">
            <a:off x="4520961" y="4519731"/>
            <a:ext cx="28346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D952135-7F8D-41E9-96C1-2B55E64436DA}"/>
              </a:ext>
            </a:extLst>
          </p:cNvPr>
          <p:cNvCxnSpPr/>
          <p:nvPr/>
        </p:nvCxnSpPr>
        <p:spPr>
          <a:xfrm flipV="1">
            <a:off x="4506810" y="2767131"/>
            <a:ext cx="0" cy="17603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CA3EE29-52EA-4E45-B4A2-6D53150DF7A6}"/>
              </a:ext>
            </a:extLst>
          </p:cNvPr>
          <p:cNvSpPr txBox="1"/>
          <p:nvPr/>
        </p:nvSpPr>
        <p:spPr>
          <a:xfrm>
            <a:off x="4098204" y="2561085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C47BFB0-7664-4398-8003-EAE0AA164CD5}"/>
              </a:ext>
            </a:extLst>
          </p:cNvPr>
          <p:cNvSpPr txBox="1"/>
          <p:nvPr/>
        </p:nvSpPr>
        <p:spPr>
          <a:xfrm>
            <a:off x="7420915" y="4313685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C86F6038-009F-41C8-85C0-9D4952499EE6}"/>
              </a:ext>
            </a:extLst>
          </p:cNvPr>
          <p:cNvSpPr/>
          <p:nvPr/>
        </p:nvSpPr>
        <p:spPr>
          <a:xfrm>
            <a:off x="3595594" y="3605331"/>
            <a:ext cx="1828800" cy="1828800"/>
          </a:xfrm>
          <a:prstGeom prst="arc">
            <a:avLst>
              <a:gd name="adj1" fmla="val 19153671"/>
              <a:gd name="adj2" fmla="val 2159483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68341933-61A8-4042-A1AB-9C257E95C8A6}"/>
              </a:ext>
            </a:extLst>
          </p:cNvPr>
          <p:cNvSpPr/>
          <p:nvPr/>
        </p:nvSpPr>
        <p:spPr>
          <a:xfrm>
            <a:off x="3142286" y="3163104"/>
            <a:ext cx="2743200" cy="2743200"/>
          </a:xfrm>
          <a:prstGeom prst="arc">
            <a:avLst>
              <a:gd name="adj1" fmla="val 19603691"/>
              <a:gd name="adj2" fmla="val 2159483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CEC10B1-A4C8-466C-B352-84F025370C51}"/>
              </a:ext>
            </a:extLst>
          </p:cNvPr>
          <p:cNvSpPr txBox="1"/>
          <p:nvPr/>
        </p:nvSpPr>
        <p:spPr>
          <a:xfrm>
            <a:off x="5174165" y="4561345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40</a:t>
            </a:r>
            <a:r>
              <a:rPr lang="en-US" baseline="30000" dirty="0">
                <a:solidFill>
                  <a:schemeClr val="accent1"/>
                </a:solidFill>
              </a:rPr>
              <a:t>o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4EDC0B8-BCEA-4B6B-8DBC-D59FB44330E0}"/>
              </a:ext>
            </a:extLst>
          </p:cNvPr>
          <p:cNvSpPr txBox="1"/>
          <p:nvPr/>
        </p:nvSpPr>
        <p:spPr>
          <a:xfrm>
            <a:off x="5688052" y="4556835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37</a:t>
            </a:r>
            <a:r>
              <a:rPr lang="en-US" baseline="30000" dirty="0">
                <a:solidFill>
                  <a:schemeClr val="accent1"/>
                </a:solidFill>
              </a:rPr>
              <a:t>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FE2CEED1-86B5-41A5-A626-082758A35E8D}"/>
                  </a:ext>
                </a:extLst>
              </p:cNvPr>
              <p:cNvSpPr/>
              <p:nvPr/>
            </p:nvSpPr>
            <p:spPr>
              <a:xfrm>
                <a:off x="5861657" y="1884549"/>
                <a:ext cx="1593513" cy="5667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=400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FE2CEED1-86B5-41A5-A626-082758A35E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1657" y="1884549"/>
                <a:ext cx="1593513" cy="56675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9C74DE82-910F-45CE-B81D-637349763282}"/>
                  </a:ext>
                </a:extLst>
              </p:cNvPr>
              <p:cNvSpPr/>
              <p:nvPr/>
            </p:nvSpPr>
            <p:spPr>
              <a:xfrm>
                <a:off x="7284878" y="2687429"/>
                <a:ext cx="1597104" cy="5667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=410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9C74DE82-910F-45CE-B81D-6373497632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4878" y="2687429"/>
                <a:ext cx="1597104" cy="56675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161330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59740" y="5698011"/>
            <a:ext cx="10760364" cy="42487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ame 2"/>
          <p:cNvSpPr/>
          <p:nvPr/>
        </p:nvSpPr>
        <p:spPr>
          <a:xfrm>
            <a:off x="1445078" y="350156"/>
            <a:ext cx="8972550" cy="6345381"/>
          </a:xfrm>
          <a:prstGeom prst="frame">
            <a:avLst/>
          </a:prstGeom>
          <a:solidFill>
            <a:schemeClr val="bg1"/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925456" y="4414982"/>
            <a:ext cx="2198254" cy="12830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50 kg</a:t>
            </a:r>
          </a:p>
        </p:txBody>
      </p:sp>
      <p:cxnSp>
        <p:nvCxnSpPr>
          <p:cNvPr id="6" name="Straight Arrow Connector 5"/>
          <p:cNvCxnSpPr>
            <a:stCxn id="4" idx="3"/>
          </p:cNvCxnSpPr>
          <p:nvPr/>
        </p:nvCxnSpPr>
        <p:spPr>
          <a:xfrm flipV="1">
            <a:off x="6123710" y="4414982"/>
            <a:ext cx="1616363" cy="64151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561273" y="3909559"/>
            <a:ext cx="101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F = 200N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6123710" y="5080647"/>
            <a:ext cx="10515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239615" y="4687164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20</a:t>
            </a:r>
            <a:r>
              <a:rPr lang="en-US" baseline="30000" dirty="0">
                <a:solidFill>
                  <a:schemeClr val="accent1"/>
                </a:solidFill>
              </a:rPr>
              <a:t>o</a:t>
            </a:r>
          </a:p>
        </p:txBody>
      </p:sp>
      <p:sp>
        <p:nvSpPr>
          <p:cNvPr id="10" name="Arc 9"/>
          <p:cNvSpPr/>
          <p:nvPr/>
        </p:nvSpPr>
        <p:spPr>
          <a:xfrm>
            <a:off x="5195453" y="4160568"/>
            <a:ext cx="1828800" cy="1828800"/>
          </a:xfrm>
          <a:prstGeom prst="arc">
            <a:avLst>
              <a:gd name="adj1" fmla="val 20357658"/>
              <a:gd name="adj2" fmla="val 2159483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6839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78705501-5219-427B-AE3B-326AEACE64B5}"/>
              </a:ext>
            </a:extLst>
          </p:cNvPr>
          <p:cNvGrpSpPr/>
          <p:nvPr/>
        </p:nvGrpSpPr>
        <p:grpSpPr>
          <a:xfrm>
            <a:off x="5800397" y="3601370"/>
            <a:ext cx="768096" cy="2249424"/>
            <a:chOff x="5334000" y="2392680"/>
            <a:chExt cx="381000" cy="112776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2214A2C-4C34-4F30-A8C5-6A8B5836A07C}"/>
                </a:ext>
              </a:extLst>
            </p:cNvPr>
            <p:cNvSpPr/>
            <p:nvPr/>
          </p:nvSpPr>
          <p:spPr>
            <a:xfrm>
              <a:off x="5334000" y="2529840"/>
              <a:ext cx="381000" cy="9906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1AB0E318-DB4F-4105-998A-FF5AC72353F3}"/>
                </a:ext>
              </a:extLst>
            </p:cNvPr>
            <p:cNvSpPr/>
            <p:nvPr/>
          </p:nvSpPr>
          <p:spPr>
            <a:xfrm>
              <a:off x="5410200" y="2606040"/>
              <a:ext cx="228600" cy="2286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4223A75-17C1-40CC-A424-FF4AEA2D6992}"/>
                </a:ext>
              </a:extLst>
            </p:cNvPr>
            <p:cNvSpPr/>
            <p:nvPr/>
          </p:nvSpPr>
          <p:spPr>
            <a:xfrm>
              <a:off x="5410200" y="2910840"/>
              <a:ext cx="228600" cy="2286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6038A0A-546D-469F-92E0-2879D8F6A5D9}"/>
                </a:ext>
              </a:extLst>
            </p:cNvPr>
            <p:cNvSpPr/>
            <p:nvPr/>
          </p:nvSpPr>
          <p:spPr>
            <a:xfrm>
              <a:off x="5410200" y="3215640"/>
              <a:ext cx="228600" cy="22860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E60B654-283C-4325-AE0D-9650AC5D43A4}"/>
                </a:ext>
              </a:extLst>
            </p:cNvPr>
            <p:cNvSpPr/>
            <p:nvPr/>
          </p:nvSpPr>
          <p:spPr>
            <a:xfrm>
              <a:off x="5455920" y="2392680"/>
              <a:ext cx="137160" cy="13716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4362B2A-D2A1-47D5-8487-30F0F69EC76E}"/>
              </a:ext>
            </a:extLst>
          </p:cNvPr>
          <p:cNvCxnSpPr>
            <a:cxnSpLocks/>
          </p:cNvCxnSpPr>
          <p:nvPr/>
        </p:nvCxnSpPr>
        <p:spPr>
          <a:xfrm flipV="1">
            <a:off x="6312429" y="2852085"/>
            <a:ext cx="1709643" cy="82963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8B86699-C18B-4073-A13A-B748ACE6E4DB}"/>
              </a:ext>
            </a:extLst>
          </p:cNvPr>
          <p:cNvCxnSpPr>
            <a:cxnSpLocks/>
          </p:cNvCxnSpPr>
          <p:nvPr/>
        </p:nvCxnSpPr>
        <p:spPr>
          <a:xfrm>
            <a:off x="4140486" y="3287452"/>
            <a:ext cx="1895428" cy="42308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0BCC42C-6962-4C7D-B0DE-07B2754AF53A}"/>
              </a:ext>
            </a:extLst>
          </p:cNvPr>
          <p:cNvCxnSpPr>
            <a:cxnSpLocks/>
          </p:cNvCxnSpPr>
          <p:nvPr/>
        </p:nvCxnSpPr>
        <p:spPr>
          <a:xfrm flipV="1">
            <a:off x="8108245" y="2482753"/>
            <a:ext cx="632127" cy="32119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6722EF3-A26C-4219-BAE3-5D33E24FD453}"/>
              </a:ext>
            </a:extLst>
          </p:cNvPr>
          <p:cNvSpPr txBox="1"/>
          <p:nvPr/>
        </p:nvSpPr>
        <p:spPr>
          <a:xfrm>
            <a:off x="8740372" y="2212094"/>
            <a:ext cx="37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</a:t>
            </a:r>
            <a:r>
              <a:rPr kumimoji="0" lang="en-US" sz="1800" b="1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B07E293-DA15-4972-AB0C-A1C09286211A}"/>
              </a:ext>
            </a:extLst>
          </p:cNvPr>
          <p:cNvSpPr txBox="1"/>
          <p:nvPr/>
        </p:nvSpPr>
        <p:spPr>
          <a:xfrm>
            <a:off x="2802100" y="2734479"/>
            <a:ext cx="37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</a:t>
            </a:r>
            <a:r>
              <a:rPr lang="en-US" b="1" baseline="-25000" dirty="0">
                <a:solidFill>
                  <a:srgbClr val="FF0000"/>
                </a:solidFill>
                <a:latin typeface="Calibri"/>
              </a:rPr>
              <a:t>2</a:t>
            </a:r>
            <a:endParaRPr kumimoji="0" lang="en-US" sz="1800" b="1" i="0" u="none" strike="noStrike" kern="1200" cap="none" spc="0" normalizeH="0" baseline="-2500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C776EB9-5501-4301-AC3F-736A4603305F}"/>
              </a:ext>
            </a:extLst>
          </p:cNvPr>
          <p:cNvCxnSpPr>
            <a:cxnSpLocks/>
          </p:cNvCxnSpPr>
          <p:nvPr/>
        </p:nvCxnSpPr>
        <p:spPr>
          <a:xfrm flipH="1" flipV="1">
            <a:off x="3184992" y="3047026"/>
            <a:ext cx="924672" cy="23015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BF9CB8A-0B5A-4AE9-9795-9A1022C362B2}"/>
              </a:ext>
            </a:extLst>
          </p:cNvPr>
          <p:cNvCxnSpPr/>
          <p:nvPr/>
        </p:nvCxnSpPr>
        <p:spPr>
          <a:xfrm>
            <a:off x="6491556" y="3741360"/>
            <a:ext cx="11213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Arc 26">
            <a:extLst>
              <a:ext uri="{FF2B5EF4-FFF2-40B4-BE49-F238E27FC236}">
                <a16:creationId xmlns:a16="http://schemas.microsoft.com/office/drawing/2014/main" id="{B529C480-62AC-41BD-AD0E-F20CB4385487}"/>
              </a:ext>
            </a:extLst>
          </p:cNvPr>
          <p:cNvSpPr/>
          <p:nvPr/>
        </p:nvSpPr>
        <p:spPr>
          <a:xfrm>
            <a:off x="5495302" y="3069671"/>
            <a:ext cx="1371600" cy="1371600"/>
          </a:xfrm>
          <a:prstGeom prst="arc">
            <a:avLst>
              <a:gd name="adj1" fmla="val 20154498"/>
              <a:gd name="adj2" fmla="val 920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25DD494-8F5E-4A6C-84E0-D8BCF4A74245}"/>
              </a:ext>
            </a:extLst>
          </p:cNvPr>
          <p:cNvSpPr txBox="1"/>
          <p:nvPr/>
        </p:nvSpPr>
        <p:spPr>
          <a:xfrm>
            <a:off x="7052241" y="3342210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25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CBEB8BD-44BA-4D1C-AD40-A1B50D5175C8}"/>
              </a:ext>
            </a:extLst>
          </p:cNvPr>
          <p:cNvCxnSpPr/>
          <p:nvPr/>
        </p:nvCxnSpPr>
        <p:spPr>
          <a:xfrm>
            <a:off x="4681595" y="3749924"/>
            <a:ext cx="11213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8008DBEB-5C9C-43AC-84F3-8AD31F444A75}"/>
              </a:ext>
            </a:extLst>
          </p:cNvPr>
          <p:cNvSpPr txBox="1"/>
          <p:nvPr/>
        </p:nvSpPr>
        <p:spPr>
          <a:xfrm>
            <a:off x="4523761" y="3429000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4F81BD"/>
                </a:solidFill>
                <a:latin typeface="Calibri"/>
              </a:rPr>
              <a:t>1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  <p:sp>
        <p:nvSpPr>
          <p:cNvPr id="31" name="Arc 30">
            <a:extLst>
              <a:ext uri="{FF2B5EF4-FFF2-40B4-BE49-F238E27FC236}">
                <a16:creationId xmlns:a16="http://schemas.microsoft.com/office/drawing/2014/main" id="{88B48C0A-8C47-4530-B3D2-89EA5C1BFC67}"/>
              </a:ext>
            </a:extLst>
          </p:cNvPr>
          <p:cNvSpPr/>
          <p:nvPr/>
        </p:nvSpPr>
        <p:spPr>
          <a:xfrm>
            <a:off x="5493592" y="3057687"/>
            <a:ext cx="1371600" cy="1371600"/>
          </a:xfrm>
          <a:prstGeom prst="arc">
            <a:avLst>
              <a:gd name="adj1" fmla="val 10732902"/>
              <a:gd name="adj2" fmla="val 1159293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8490040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17FC77BA-FB8E-4E62-ADD6-0587FF180CFF}"/>
              </a:ext>
            </a:extLst>
          </p:cNvPr>
          <p:cNvSpPr/>
          <p:nvPr/>
        </p:nvSpPr>
        <p:spPr>
          <a:xfrm>
            <a:off x="2198279" y="2436487"/>
            <a:ext cx="1213752" cy="992513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4EF0F6F2-CCA9-4C7A-AD83-1EE1D7DB1D2C}"/>
              </a:ext>
            </a:extLst>
          </p:cNvPr>
          <p:cNvCxnSpPr>
            <a:cxnSpLocks/>
          </p:cNvCxnSpPr>
          <p:nvPr/>
        </p:nvCxnSpPr>
        <p:spPr>
          <a:xfrm flipV="1">
            <a:off x="2805155" y="3429000"/>
            <a:ext cx="0" cy="79272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BC638D63-55A5-44B4-A4FE-0D0500880F4B}"/>
              </a:ext>
            </a:extLst>
          </p:cNvPr>
          <p:cNvSpPr/>
          <p:nvPr/>
        </p:nvSpPr>
        <p:spPr>
          <a:xfrm flipH="1">
            <a:off x="2630496" y="1846780"/>
            <a:ext cx="349321" cy="15822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465676F3-0378-48B6-BCF4-0F7925D086FA}"/>
              </a:ext>
            </a:extLst>
          </p:cNvPr>
          <p:cNvSpPr/>
          <p:nvPr/>
        </p:nvSpPr>
        <p:spPr>
          <a:xfrm>
            <a:off x="2630495" y="1148137"/>
            <a:ext cx="349321" cy="698643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37C1431-EF3C-4DCF-8137-CC09FF6D72E3}"/>
                  </a:ext>
                </a:extLst>
              </p:cNvPr>
              <p:cNvSpPr txBox="1"/>
              <p:nvPr/>
            </p:nvSpPr>
            <p:spPr>
              <a:xfrm>
                <a:off x="1494604" y="4233737"/>
                <a:ext cx="2621102" cy="3755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  <m:sSup>
                        <m:sSup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p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𝟑𝟎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𝟓𝟎𝟎</m:t>
                      </m:r>
                    </m:oMath>
                  </m:oMathPara>
                </a14:m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37C1431-EF3C-4DCF-8137-CC09FF6D72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4604" y="4233737"/>
                <a:ext cx="2621102" cy="37555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138397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mage result for cannon clip ar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208520" y="5486989"/>
            <a:ext cx="934316" cy="721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393121" y="6208280"/>
            <a:ext cx="11457133" cy="42487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Arc 1"/>
          <p:cNvSpPr/>
          <p:nvPr/>
        </p:nvSpPr>
        <p:spPr>
          <a:xfrm>
            <a:off x="-206088" y="4756727"/>
            <a:ext cx="12556260" cy="7103485"/>
          </a:xfrm>
          <a:prstGeom prst="arc">
            <a:avLst>
              <a:gd name="adj1" fmla="val 12862220"/>
              <a:gd name="adj2" fmla="val 20243990"/>
            </a:avLst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ame 5"/>
          <p:cNvSpPr/>
          <p:nvPr/>
        </p:nvSpPr>
        <p:spPr>
          <a:xfrm>
            <a:off x="-106798" y="1052941"/>
            <a:ext cx="12298797" cy="6058228"/>
          </a:xfrm>
          <a:prstGeom prst="frame">
            <a:avLst/>
          </a:prstGeom>
          <a:solidFill>
            <a:schemeClr val="bg1"/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6169889" y="4768233"/>
            <a:ext cx="932872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231774" y="4310192"/>
            <a:ext cx="1015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F = 5 N</a:t>
            </a:r>
          </a:p>
        </p:txBody>
      </p:sp>
      <p:sp>
        <p:nvSpPr>
          <p:cNvPr id="9" name="Oval 8"/>
          <p:cNvSpPr/>
          <p:nvPr/>
        </p:nvSpPr>
        <p:spPr>
          <a:xfrm>
            <a:off x="5920510" y="4619567"/>
            <a:ext cx="274320" cy="2743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355138" y="4503481"/>
            <a:ext cx="1290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v = 300 m/s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2115128" y="5062117"/>
            <a:ext cx="988291" cy="4889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059699" y="5579407"/>
            <a:ext cx="10515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175604" y="5185924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25</a:t>
            </a:r>
            <a:r>
              <a:rPr lang="en-US" baseline="30000" dirty="0">
                <a:solidFill>
                  <a:schemeClr val="accent1"/>
                </a:solidFill>
              </a:rPr>
              <a:t>o</a:t>
            </a:r>
          </a:p>
        </p:txBody>
      </p:sp>
      <p:sp>
        <p:nvSpPr>
          <p:cNvPr id="19" name="Arc 18"/>
          <p:cNvSpPr/>
          <p:nvPr/>
        </p:nvSpPr>
        <p:spPr>
          <a:xfrm>
            <a:off x="1131442" y="4659328"/>
            <a:ext cx="1828800" cy="1828800"/>
          </a:xfrm>
          <a:prstGeom prst="arc">
            <a:avLst>
              <a:gd name="adj1" fmla="val 20031292"/>
              <a:gd name="adj2" fmla="val 2159483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1388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792D942-6DF7-4CEB-B96C-DC23CD20D6F7}"/>
              </a:ext>
            </a:extLst>
          </p:cNvPr>
          <p:cNvSpPr/>
          <p:nvPr/>
        </p:nvSpPr>
        <p:spPr>
          <a:xfrm rot="2328304">
            <a:off x="2788779" y="4007047"/>
            <a:ext cx="5071946" cy="31534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4A3369D-FC71-4FC0-BD87-E9FC1E1F01F7}"/>
              </a:ext>
            </a:extLst>
          </p:cNvPr>
          <p:cNvSpPr/>
          <p:nvPr/>
        </p:nvSpPr>
        <p:spPr>
          <a:xfrm>
            <a:off x="493156" y="2332232"/>
            <a:ext cx="2589088" cy="462337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A3D6F0A-42FE-42FE-A022-2187D1775E23}"/>
              </a:ext>
            </a:extLst>
          </p:cNvPr>
          <p:cNvSpPr/>
          <p:nvPr/>
        </p:nvSpPr>
        <p:spPr>
          <a:xfrm>
            <a:off x="7399800" y="5876817"/>
            <a:ext cx="3716835" cy="493158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847514D-1CDD-4878-9347-15ED83C5914E}"/>
              </a:ext>
            </a:extLst>
          </p:cNvPr>
          <p:cNvSpPr/>
          <p:nvPr/>
        </p:nvSpPr>
        <p:spPr>
          <a:xfrm rot="2313006">
            <a:off x="3202770" y="1562748"/>
            <a:ext cx="1626512" cy="116330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 kg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6F64615-E722-4274-A8EF-FD503C9FEA10}"/>
              </a:ext>
            </a:extLst>
          </p:cNvPr>
          <p:cNvCxnSpPr>
            <a:cxnSpLocks/>
          </p:cNvCxnSpPr>
          <p:nvPr/>
        </p:nvCxnSpPr>
        <p:spPr>
          <a:xfrm>
            <a:off x="4151713" y="1387984"/>
            <a:ext cx="589539" cy="4894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CBD5724-9C73-4EED-A3F2-1761A00BAC72}"/>
              </a:ext>
            </a:extLst>
          </p:cNvPr>
          <p:cNvSpPr txBox="1"/>
          <p:nvPr/>
        </p:nvSpPr>
        <p:spPr>
          <a:xfrm>
            <a:off x="4386476" y="1220266"/>
            <a:ext cx="1273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v</a:t>
            </a:r>
            <a:r>
              <a:rPr lang="en-US" b="1" baseline="-25000" dirty="0">
                <a:solidFill>
                  <a:schemeClr val="accent1"/>
                </a:solidFill>
              </a:rPr>
              <a:t>i</a:t>
            </a:r>
            <a:r>
              <a:rPr lang="en-US" b="1" dirty="0">
                <a:solidFill>
                  <a:schemeClr val="accent1"/>
                </a:solidFill>
              </a:rPr>
              <a:t> = 0.7 m/s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2E28B6-B5A2-4697-AD50-07D1D8A5E4F7}"/>
              </a:ext>
            </a:extLst>
          </p:cNvPr>
          <p:cNvSpPr/>
          <p:nvPr/>
        </p:nvSpPr>
        <p:spPr>
          <a:xfrm rot="2313006">
            <a:off x="6694271" y="4365873"/>
            <a:ext cx="1626512" cy="1163302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  <a:prstDash val="lg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 kg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E41B4D1-E6DB-4740-9F31-54CBA3586C88}"/>
              </a:ext>
            </a:extLst>
          </p:cNvPr>
          <p:cNvCxnSpPr>
            <a:cxnSpLocks/>
          </p:cNvCxnSpPr>
          <p:nvPr/>
        </p:nvCxnSpPr>
        <p:spPr>
          <a:xfrm>
            <a:off x="7632939" y="4129466"/>
            <a:ext cx="589539" cy="4894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8038C55-93F3-412F-9CA8-59B42720BA20}"/>
              </a:ext>
            </a:extLst>
          </p:cNvPr>
          <p:cNvSpPr txBox="1"/>
          <p:nvPr/>
        </p:nvSpPr>
        <p:spPr>
          <a:xfrm>
            <a:off x="7867702" y="3961748"/>
            <a:ext cx="1284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v</a:t>
            </a:r>
            <a:r>
              <a:rPr lang="en-US" b="1" baseline="-25000" dirty="0">
                <a:solidFill>
                  <a:schemeClr val="accent1"/>
                </a:solidFill>
              </a:rPr>
              <a:t>f</a:t>
            </a:r>
            <a:r>
              <a:rPr lang="en-US" b="1" dirty="0">
                <a:solidFill>
                  <a:schemeClr val="accent1"/>
                </a:solidFill>
              </a:rPr>
              <a:t> = 0.3 m/s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24E7786-A483-4959-89E2-712721121C65}"/>
              </a:ext>
            </a:extLst>
          </p:cNvPr>
          <p:cNvCxnSpPr>
            <a:cxnSpLocks/>
          </p:cNvCxnSpPr>
          <p:nvPr/>
        </p:nvCxnSpPr>
        <p:spPr>
          <a:xfrm flipH="1">
            <a:off x="2363058" y="2794569"/>
            <a:ext cx="1" cy="31531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F63D77B-A811-492E-9C38-73247339C362}"/>
              </a:ext>
            </a:extLst>
          </p:cNvPr>
          <p:cNvCxnSpPr>
            <a:cxnSpLocks/>
          </p:cNvCxnSpPr>
          <p:nvPr/>
        </p:nvCxnSpPr>
        <p:spPr>
          <a:xfrm flipH="1" flipV="1">
            <a:off x="1931465" y="5947759"/>
            <a:ext cx="50300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D4785A8F-FA31-485B-97F1-A035AF0C46C6}"/>
              </a:ext>
            </a:extLst>
          </p:cNvPr>
          <p:cNvSpPr txBox="1"/>
          <p:nvPr/>
        </p:nvSpPr>
        <p:spPr>
          <a:xfrm>
            <a:off x="2143474" y="4382909"/>
            <a:ext cx="4860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2m</a:t>
            </a:r>
            <a:endParaRPr lang="en-US" baseline="30000" dirty="0">
              <a:solidFill>
                <a:schemeClr val="accent1"/>
              </a:solidFill>
            </a:endParaRPr>
          </a:p>
        </p:txBody>
      </p:sp>
      <p:sp>
        <p:nvSpPr>
          <p:cNvPr id="30" name="Arc 29">
            <a:extLst>
              <a:ext uri="{FF2B5EF4-FFF2-40B4-BE49-F238E27FC236}">
                <a16:creationId xmlns:a16="http://schemas.microsoft.com/office/drawing/2014/main" id="{472C8D44-C989-45A9-A7FE-CD08F72D8ACF}"/>
              </a:ext>
            </a:extLst>
          </p:cNvPr>
          <p:cNvSpPr/>
          <p:nvPr/>
        </p:nvSpPr>
        <p:spPr>
          <a:xfrm>
            <a:off x="6278124" y="5036641"/>
            <a:ext cx="1828800" cy="1828800"/>
          </a:xfrm>
          <a:prstGeom prst="arc">
            <a:avLst>
              <a:gd name="adj1" fmla="val 10887501"/>
              <a:gd name="adj2" fmla="val 1336420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7646C00-B1DD-46A4-9939-E92DA62F6A3D}"/>
                  </a:ext>
                </a:extLst>
              </p:cNvPr>
              <p:cNvSpPr txBox="1"/>
              <p:nvPr/>
            </p:nvSpPr>
            <p:spPr>
              <a:xfrm>
                <a:off x="5502859" y="5375902"/>
                <a:ext cx="691536" cy="362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=?</m:t>
                      </m:r>
                    </m:oMath>
                  </m:oMathPara>
                </a14:m>
                <a:endParaRPr lang="en-US" baseline="300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7646C00-B1DD-46A4-9939-E92DA62F6A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2859" y="5375902"/>
                <a:ext cx="691536" cy="36298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Frame 34">
            <a:extLst>
              <a:ext uri="{FF2B5EF4-FFF2-40B4-BE49-F238E27FC236}">
                <a16:creationId xmlns:a16="http://schemas.microsoft.com/office/drawing/2014/main" id="{9AB9272C-8EBE-4E28-A7CF-6D3BFDDAB56E}"/>
              </a:ext>
            </a:extLst>
          </p:cNvPr>
          <p:cNvSpPr/>
          <p:nvPr/>
        </p:nvSpPr>
        <p:spPr>
          <a:xfrm>
            <a:off x="263787" y="-201163"/>
            <a:ext cx="11017242" cy="8307473"/>
          </a:xfrm>
          <a:prstGeom prst="frame">
            <a:avLst>
              <a:gd name="adj1" fmla="val 16075"/>
            </a:avLst>
          </a:prstGeom>
          <a:solidFill>
            <a:schemeClr val="bg1"/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776578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2032000" y="2780146"/>
            <a:ext cx="7989455" cy="245687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ube 3"/>
          <p:cNvSpPr/>
          <p:nvPr/>
        </p:nvSpPr>
        <p:spPr>
          <a:xfrm>
            <a:off x="2304473" y="3368964"/>
            <a:ext cx="535709" cy="480291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6031345" y="1431636"/>
            <a:ext cx="0" cy="23368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 flipV="1">
            <a:off x="6022109" y="5237019"/>
            <a:ext cx="4618" cy="90978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Arc 11"/>
          <p:cNvSpPr/>
          <p:nvPr/>
        </p:nvSpPr>
        <p:spPr>
          <a:xfrm>
            <a:off x="5107709" y="3368964"/>
            <a:ext cx="1828800" cy="648854"/>
          </a:xfrm>
          <a:prstGeom prst="arc">
            <a:avLst>
              <a:gd name="adj1" fmla="val 9124123"/>
              <a:gd name="adj2" fmla="val 1692096"/>
            </a:avLst>
          </a:prstGeom>
          <a:ln w="28575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>
            <a:off x="2612459" y="1828800"/>
            <a:ext cx="0" cy="12284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2612459" y="2124365"/>
            <a:ext cx="3409650" cy="261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896834" y="1965842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2 m</a:t>
            </a:r>
          </a:p>
        </p:txBody>
      </p:sp>
    </p:spTree>
    <p:extLst>
      <p:ext uri="{BB962C8B-B14F-4D97-AF65-F5344CB8AC3E}">
        <p14:creationId xmlns:p14="http://schemas.microsoft.com/office/powerpoint/2010/main" val="308295572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5689600" y="544946"/>
            <a:ext cx="274320" cy="2743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/>
          <p:cNvCxnSpPr>
            <a:stCxn id="2" idx="4"/>
          </p:cNvCxnSpPr>
          <p:nvPr/>
        </p:nvCxnSpPr>
        <p:spPr>
          <a:xfrm>
            <a:off x="5826760" y="819266"/>
            <a:ext cx="0" cy="353106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4912360" y="4350326"/>
            <a:ext cx="1828800" cy="18288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c 6"/>
          <p:cNvSpPr/>
          <p:nvPr/>
        </p:nvSpPr>
        <p:spPr>
          <a:xfrm>
            <a:off x="4455160" y="3893126"/>
            <a:ext cx="2743200" cy="2743200"/>
          </a:xfrm>
          <a:prstGeom prst="arc">
            <a:avLst>
              <a:gd name="adj1" fmla="val 13413408"/>
              <a:gd name="adj2" fmla="val 18831992"/>
            </a:avLst>
          </a:prstGeom>
          <a:ln w="28575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132398" y="3367148"/>
                <a:ext cx="1134541" cy="5259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 .5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𝑟𝑎𝑑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2398" y="3367148"/>
                <a:ext cx="1134541" cy="52597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287100" y="3367148"/>
                <a:ext cx="1182439" cy="4744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=−.25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7100" y="3367148"/>
                <a:ext cx="1182439" cy="4744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/>
          <p:cNvCxnSpPr/>
          <p:nvPr/>
        </p:nvCxnSpPr>
        <p:spPr>
          <a:xfrm>
            <a:off x="7572576" y="692727"/>
            <a:ext cx="0" cy="4618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198360" y="2198378"/>
            <a:ext cx="93378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12 m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6132398" y="692727"/>
            <a:ext cx="19803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6885634" y="5310909"/>
            <a:ext cx="12271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32020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car stopp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6229" y="2235200"/>
            <a:ext cx="3680274" cy="2440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63854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/>
          <p:cNvCxnSpPr/>
          <p:nvPr/>
        </p:nvCxnSpPr>
        <p:spPr>
          <a:xfrm>
            <a:off x="2327564" y="1016000"/>
            <a:ext cx="0" cy="320501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2327564" y="3629891"/>
            <a:ext cx="728749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084626" y="2073624"/>
            <a:ext cx="1156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Force (lbs)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584772" y="3306724"/>
            <a:ext cx="9871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Distance</a:t>
            </a:r>
          </a:p>
          <a:p>
            <a:pPr algn="ctr"/>
            <a:r>
              <a:rPr lang="en-US" dirty="0"/>
              <a:t>(ft)</a:t>
            </a: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2327564" y="2715488"/>
            <a:ext cx="2881743" cy="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209307" y="1801090"/>
            <a:ext cx="0" cy="9144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190834" y="1801090"/>
            <a:ext cx="271318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5213925" y="1524001"/>
            <a:ext cx="0" cy="2530763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899766" y="1127033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20 ft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594476" y="1159223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40 ft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103943" y="2346156"/>
            <a:ext cx="1143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10,000 lbs</a:t>
            </a:r>
            <a:endParaRPr lang="en-US" baseline="30000" dirty="0">
              <a:solidFill>
                <a:srgbClr val="FF0000"/>
              </a:solidFill>
            </a:endParaRPr>
          </a:p>
        </p:txBody>
      </p:sp>
      <p:pic>
        <p:nvPicPr>
          <p:cNvPr id="1026" name="Picture 2" descr="Image result for highway water barrel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2369" y="969927"/>
            <a:ext cx="2903030" cy="2330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" name="Straight Connector 22"/>
          <p:cNvCxnSpPr/>
          <p:nvPr/>
        </p:nvCxnSpPr>
        <p:spPr>
          <a:xfrm>
            <a:off x="7904017" y="1496365"/>
            <a:ext cx="0" cy="2558399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026811" y="1343889"/>
            <a:ext cx="1143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20,000 lbs</a:t>
            </a:r>
            <a:endParaRPr lang="en-US" baseline="30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366148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mage result for pittsburgh incline">
            <a:extLst>
              <a:ext uri="{FF2B5EF4-FFF2-40B4-BE49-F238E27FC236}">
                <a16:creationId xmlns:a16="http://schemas.microsoft.com/office/drawing/2014/main" id="{E8C843BB-E802-44FF-9CEF-F006424F40E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6707" y="1960880"/>
            <a:ext cx="3918585" cy="29362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6871323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BB8B00E9-46A5-403F-A949-ABA7F7565C4B}"/>
              </a:ext>
            </a:extLst>
          </p:cNvPr>
          <p:cNvCxnSpPr/>
          <p:nvPr/>
        </p:nvCxnSpPr>
        <p:spPr>
          <a:xfrm>
            <a:off x="3447446" y="2146158"/>
            <a:ext cx="0" cy="320501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E5722EF8-C2B1-44A6-88D0-4791A3FA9979}"/>
              </a:ext>
            </a:extLst>
          </p:cNvPr>
          <p:cNvCxnSpPr>
            <a:cxnSpLocks/>
          </p:cNvCxnSpPr>
          <p:nvPr/>
        </p:nvCxnSpPr>
        <p:spPr>
          <a:xfrm>
            <a:off x="3447446" y="4760049"/>
            <a:ext cx="484295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6B5720B-A9E2-4BE2-AC06-C33ED902637D}"/>
              </a:ext>
            </a:extLst>
          </p:cNvPr>
          <p:cNvSpPr txBox="1"/>
          <p:nvPr/>
        </p:nvSpPr>
        <p:spPr>
          <a:xfrm>
            <a:off x="2301483" y="3476314"/>
            <a:ext cx="1042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Force (N)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111407-E34E-42E4-96B3-60C5B82ABC52}"/>
              </a:ext>
            </a:extLst>
          </p:cNvPr>
          <p:cNvSpPr txBox="1"/>
          <p:nvPr/>
        </p:nvSpPr>
        <p:spPr>
          <a:xfrm>
            <a:off x="5038414" y="4819374"/>
            <a:ext cx="9871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Distance</a:t>
            </a:r>
          </a:p>
          <a:p>
            <a:pPr algn="ctr"/>
            <a:r>
              <a:rPr lang="en-US" dirty="0"/>
              <a:t>(m)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D197093-322D-4843-BB2D-E915D805DFAF}"/>
              </a:ext>
            </a:extLst>
          </p:cNvPr>
          <p:cNvCxnSpPr>
            <a:cxnSpLocks/>
          </p:cNvCxnSpPr>
          <p:nvPr/>
        </p:nvCxnSpPr>
        <p:spPr>
          <a:xfrm>
            <a:off x="3447446" y="2626523"/>
            <a:ext cx="4169128" cy="80247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79B1CE0-6881-4F13-8FE4-272E5512FAA2}"/>
              </a:ext>
            </a:extLst>
          </p:cNvPr>
          <p:cNvCxnSpPr>
            <a:cxnSpLocks/>
          </p:cNvCxnSpPr>
          <p:nvPr/>
        </p:nvCxnSpPr>
        <p:spPr>
          <a:xfrm>
            <a:off x="7616574" y="3429000"/>
            <a:ext cx="0" cy="133104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1BDD07D-D8AA-463E-AC8A-EE62C82123F8}"/>
              </a:ext>
            </a:extLst>
          </p:cNvPr>
          <p:cNvCxnSpPr/>
          <p:nvPr/>
        </p:nvCxnSpPr>
        <p:spPr>
          <a:xfrm flipH="1">
            <a:off x="7616574" y="2796443"/>
            <a:ext cx="0" cy="2530763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AEB0F8F-6A9D-481D-A83A-09D1AF762992}"/>
              </a:ext>
            </a:extLst>
          </p:cNvPr>
          <p:cNvSpPr txBox="1"/>
          <p:nvPr/>
        </p:nvSpPr>
        <p:spPr>
          <a:xfrm>
            <a:off x="7347109" y="4957874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3 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889F077-7754-4661-8D9E-DA322EF459CA}"/>
              </a:ext>
            </a:extLst>
          </p:cNvPr>
          <p:cNvSpPr txBox="1"/>
          <p:nvPr/>
        </p:nvSpPr>
        <p:spPr>
          <a:xfrm>
            <a:off x="3447446" y="2149269"/>
            <a:ext cx="737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600 N</a:t>
            </a:r>
            <a:endParaRPr lang="en-US" baseline="30000" dirty="0">
              <a:solidFill>
                <a:srgbClr val="FF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536F676-4357-4AE6-8EDB-C2638AB6E2AE}"/>
              </a:ext>
            </a:extLst>
          </p:cNvPr>
          <p:cNvSpPr txBox="1"/>
          <p:nvPr/>
        </p:nvSpPr>
        <p:spPr>
          <a:xfrm>
            <a:off x="7718548" y="3106982"/>
            <a:ext cx="737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400 N</a:t>
            </a:r>
            <a:endParaRPr lang="en-US" baseline="30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9115418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bungee jumpe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4585" y="1598783"/>
            <a:ext cx="5691233" cy="3809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42270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8501742" y="985160"/>
            <a:ext cx="228600" cy="1714500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6019800" y="3619500"/>
            <a:ext cx="228600" cy="1104900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505450" y="4022272"/>
            <a:ext cx="1257300" cy="118654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50 kg</a:t>
            </a:r>
          </a:p>
        </p:txBody>
      </p:sp>
      <p:cxnSp>
        <p:nvCxnSpPr>
          <p:cNvPr id="6" name="Straight Connector 5"/>
          <p:cNvCxnSpPr>
            <a:stCxn id="3" idx="4"/>
            <a:endCxn id="4" idx="0"/>
          </p:cNvCxnSpPr>
          <p:nvPr/>
        </p:nvCxnSpPr>
        <p:spPr>
          <a:xfrm flipV="1">
            <a:off x="6134100" y="2438400"/>
            <a:ext cx="2476500" cy="14478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 flipV="1">
            <a:off x="3657600" y="2427514"/>
            <a:ext cx="2476500" cy="14478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endCxn id="4" idx="6"/>
          </p:cNvCxnSpPr>
          <p:nvPr/>
        </p:nvCxnSpPr>
        <p:spPr>
          <a:xfrm flipV="1">
            <a:off x="8763000" y="2590800"/>
            <a:ext cx="0" cy="128451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3543300" y="843642"/>
            <a:ext cx="228600" cy="1714500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3614058" y="2390502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val 2"/>
          <p:cNvSpPr/>
          <p:nvPr/>
        </p:nvSpPr>
        <p:spPr>
          <a:xfrm>
            <a:off x="5981700" y="3581400"/>
            <a:ext cx="304800" cy="3048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6096000" y="3696790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8458200" y="2438400"/>
            <a:ext cx="304800" cy="3048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8573588" y="2553788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524000" y="653146"/>
            <a:ext cx="9144000" cy="16002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 flipV="1">
            <a:off x="3657600" y="1700892"/>
            <a:ext cx="2178" cy="432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8619308" y="1698172"/>
            <a:ext cx="2178" cy="432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3657600" y="1914528"/>
            <a:ext cx="4953000" cy="27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852985" y="1732976"/>
            <a:ext cx="486030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3m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3007179" y="2438401"/>
            <a:ext cx="462099" cy="13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3007178" y="3742510"/>
            <a:ext cx="27078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 flipV="1">
            <a:off x="3233059" y="2447112"/>
            <a:ext cx="5168" cy="12953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084486" y="2983468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8752114" y="3967842"/>
            <a:ext cx="0" cy="70212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8610600" y="4724400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</a:t>
            </a:r>
          </a:p>
        </p:txBody>
      </p:sp>
      <p:sp>
        <p:nvSpPr>
          <p:cNvPr id="41" name="Frame 40"/>
          <p:cNvSpPr/>
          <p:nvPr/>
        </p:nvSpPr>
        <p:spPr>
          <a:xfrm>
            <a:off x="1981200" y="533400"/>
            <a:ext cx="8001000" cy="6019800"/>
          </a:xfrm>
          <a:prstGeom prst="frame">
            <a:avLst>
              <a:gd name="adj1" fmla="val 11843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8857089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BD549A6-1BA4-4E66-8F5D-6E8512BA76E6}"/>
              </a:ext>
            </a:extLst>
          </p:cNvPr>
          <p:cNvSpPr/>
          <p:nvPr/>
        </p:nvSpPr>
        <p:spPr>
          <a:xfrm>
            <a:off x="2743199" y="1253446"/>
            <a:ext cx="1171254" cy="105823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 kg</a:t>
            </a:r>
          </a:p>
        </p:txBody>
      </p:sp>
    </p:spTree>
    <p:extLst>
      <p:ext uri="{BB962C8B-B14F-4D97-AF65-F5344CB8AC3E}">
        <p14:creationId xmlns:p14="http://schemas.microsoft.com/office/powerpoint/2010/main" val="487411112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Image result for truck clipar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547" y="4008710"/>
            <a:ext cx="3025767" cy="1337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Oval 2"/>
          <p:cNvSpPr/>
          <p:nvPr/>
        </p:nvSpPr>
        <p:spPr>
          <a:xfrm>
            <a:off x="6558639" y="2430720"/>
            <a:ext cx="274320" cy="27432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" y="5310713"/>
            <a:ext cx="12192000" cy="15472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844608" y="4248232"/>
            <a:ext cx="274320" cy="27432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>
            <a:endCxn id="3" idx="1"/>
          </p:cNvCxnSpPr>
          <p:nvPr/>
        </p:nvCxnSpPr>
        <p:spPr>
          <a:xfrm flipV="1">
            <a:off x="4065213" y="2470893"/>
            <a:ext cx="2533599" cy="250391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7" idx="2"/>
            <a:endCxn id="3" idx="6"/>
          </p:cNvCxnSpPr>
          <p:nvPr/>
        </p:nvCxnSpPr>
        <p:spPr>
          <a:xfrm flipH="1" flipV="1">
            <a:off x="6832959" y="2567880"/>
            <a:ext cx="11649" cy="181751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7130577" y="2302658"/>
            <a:ext cx="0" cy="20895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6386022" y="2041236"/>
            <a:ext cx="3210560" cy="26142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515986" y="1219200"/>
            <a:ext cx="306186" cy="409151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396842" y="4657456"/>
            <a:ext cx="1178555" cy="6600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954919" y="4398668"/>
            <a:ext cx="49570" cy="2299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666315" y="2315756"/>
            <a:ext cx="49570" cy="2299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578792" y="4763500"/>
            <a:ext cx="801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 kg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081390" y="3434336"/>
            <a:ext cx="918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1100 kg</a:t>
            </a:r>
          </a:p>
        </p:txBody>
      </p:sp>
      <p:cxnSp>
        <p:nvCxnSpPr>
          <p:cNvPr id="29" name="Straight Connector 28"/>
          <p:cNvCxnSpPr/>
          <p:nvPr/>
        </p:nvCxnSpPr>
        <p:spPr>
          <a:xfrm>
            <a:off x="4065213" y="5378848"/>
            <a:ext cx="0" cy="430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7010320" y="5409592"/>
            <a:ext cx="0" cy="430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>
            <a:off x="7669281" y="4976274"/>
            <a:ext cx="524683" cy="52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>
            <a:off x="7636953" y="2551721"/>
            <a:ext cx="524683" cy="52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7875133" y="2545684"/>
            <a:ext cx="1" cy="24357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585405" y="3564488"/>
            <a:ext cx="60062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4 m</a:t>
            </a:r>
          </a:p>
        </p:txBody>
      </p:sp>
      <p:cxnSp>
        <p:nvCxnSpPr>
          <p:cNvPr id="41" name="Straight Connector 40"/>
          <p:cNvCxnSpPr/>
          <p:nvPr/>
        </p:nvCxnSpPr>
        <p:spPr>
          <a:xfrm flipH="1" flipV="1">
            <a:off x="4065213" y="5589618"/>
            <a:ext cx="2939276" cy="4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234537" y="5440336"/>
            <a:ext cx="600627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5 m</a:t>
            </a:r>
          </a:p>
        </p:txBody>
      </p:sp>
      <p:sp>
        <p:nvSpPr>
          <p:cNvPr id="44" name="Frame 43"/>
          <p:cNvSpPr/>
          <p:nvPr/>
        </p:nvSpPr>
        <p:spPr>
          <a:xfrm>
            <a:off x="-674255" y="-369455"/>
            <a:ext cx="11619358" cy="7529777"/>
          </a:xfrm>
          <a:prstGeom prst="frame">
            <a:avLst>
              <a:gd name="adj1" fmla="val 16075"/>
            </a:avLst>
          </a:prstGeom>
          <a:solidFill>
            <a:schemeClr val="bg1"/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055" name="Straight Arrow Connector 2054"/>
          <p:cNvCxnSpPr/>
          <p:nvPr/>
        </p:nvCxnSpPr>
        <p:spPr>
          <a:xfrm flipH="1">
            <a:off x="508002" y="4673465"/>
            <a:ext cx="6465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4276783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jackhamm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0526" y="1789044"/>
            <a:ext cx="3213133" cy="3213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" name="Straight Arrow Connector 1"/>
          <p:cNvCxnSpPr/>
          <p:nvPr/>
        </p:nvCxnSpPr>
        <p:spPr>
          <a:xfrm>
            <a:off x="2339921" y="1099751"/>
            <a:ext cx="0" cy="459172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/>
          <p:nvPr/>
        </p:nvCxnSpPr>
        <p:spPr>
          <a:xfrm>
            <a:off x="2339921" y="5100345"/>
            <a:ext cx="728749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102018" y="3544078"/>
            <a:ext cx="1146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Force (kN)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765957" y="4777178"/>
            <a:ext cx="6495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Time</a:t>
            </a:r>
          </a:p>
          <a:p>
            <a:pPr algn="ctr"/>
            <a:r>
              <a:rPr lang="en-US" dirty="0"/>
              <a:t>(ms)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2327564" y="2715490"/>
            <a:ext cx="5580134" cy="119792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7907698" y="2569582"/>
            <a:ext cx="0" cy="2530763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327563" y="2346158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60 kN</a:t>
            </a:r>
            <a:endParaRPr lang="en-US" baseline="30000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102483" y="3311953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30 kN</a:t>
            </a:r>
            <a:endParaRPr lang="en-US" baseline="30000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587168" y="5204630"/>
            <a:ext cx="62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3 ms</a:t>
            </a:r>
          </a:p>
        </p:txBody>
      </p:sp>
    </p:spTree>
    <p:extLst>
      <p:ext uri="{BB962C8B-B14F-4D97-AF65-F5344CB8AC3E}">
        <p14:creationId xmlns:p14="http://schemas.microsoft.com/office/powerpoint/2010/main" val="1184001494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arrow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0693" y="1893458"/>
            <a:ext cx="1946009" cy="1459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appl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8953" y="2294265"/>
            <a:ext cx="861087" cy="861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5995088" y="3092361"/>
            <a:ext cx="310343" cy="353011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-1" y="6105236"/>
            <a:ext cx="12192001" cy="7527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394279" y="1522425"/>
            <a:ext cx="132028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.05 lbs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490115" y="1777090"/>
            <a:ext cx="132028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.4 lbs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394280" y="1891757"/>
            <a:ext cx="132028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350 ft/s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624164" y="2450217"/>
            <a:ext cx="100676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Freeform 10"/>
          <p:cNvSpPr/>
          <p:nvPr/>
        </p:nvSpPr>
        <p:spPr>
          <a:xfrm flipH="1">
            <a:off x="6396556" y="2761673"/>
            <a:ext cx="5093480" cy="3346338"/>
          </a:xfrm>
          <a:custGeom>
            <a:avLst/>
            <a:gdLst>
              <a:gd name="connsiteX0" fmla="*/ 0 w 7342909"/>
              <a:gd name="connsiteY0" fmla="*/ 2145612 h 2145612"/>
              <a:gd name="connsiteX1" fmla="*/ 3583709 w 7342909"/>
              <a:gd name="connsiteY1" fmla="*/ 492303 h 2145612"/>
              <a:gd name="connsiteX2" fmla="*/ 7342909 w 7342909"/>
              <a:gd name="connsiteY2" fmla="*/ 2775 h 2145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42909" h="2145612">
                <a:moveTo>
                  <a:pt x="0" y="2145612"/>
                </a:moveTo>
                <a:cubicBezTo>
                  <a:pt x="1179945" y="1497527"/>
                  <a:pt x="2359891" y="849442"/>
                  <a:pt x="3583709" y="492303"/>
                </a:cubicBezTo>
                <a:cubicBezTo>
                  <a:pt x="4807527" y="135163"/>
                  <a:pt x="6676352" y="-23395"/>
                  <a:pt x="7342909" y="2775"/>
                </a:cubicBezTo>
              </a:path>
            </a:pathLst>
          </a:cu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 flipH="1" flipV="1">
            <a:off x="6159496" y="6345495"/>
            <a:ext cx="5330540" cy="98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458321" y="6160829"/>
            <a:ext cx="600627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d</a:t>
            </a:r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6159496" y="6147785"/>
            <a:ext cx="0" cy="4151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11490036" y="6137911"/>
            <a:ext cx="0" cy="4151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6423166" y="3092361"/>
            <a:ext cx="4248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6626395" y="3092361"/>
            <a:ext cx="9207" cy="3012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340039" y="4433455"/>
            <a:ext cx="5942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3 ft</a:t>
            </a:r>
          </a:p>
        </p:txBody>
      </p:sp>
      <p:sp>
        <p:nvSpPr>
          <p:cNvPr id="31" name="Frame 30"/>
          <p:cNvSpPr/>
          <p:nvPr/>
        </p:nvSpPr>
        <p:spPr>
          <a:xfrm>
            <a:off x="369454" y="295552"/>
            <a:ext cx="12486405" cy="7529777"/>
          </a:xfrm>
          <a:prstGeom prst="frame">
            <a:avLst>
              <a:gd name="adj1" fmla="val 16075"/>
            </a:avLst>
          </a:prstGeom>
          <a:solidFill>
            <a:schemeClr val="bg1"/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8688992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 result for basketbal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3138" y="1682031"/>
            <a:ext cx="962025" cy="962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Arrow Connector 3"/>
          <p:cNvCxnSpPr/>
          <p:nvPr/>
        </p:nvCxnSpPr>
        <p:spPr>
          <a:xfrm>
            <a:off x="5477478" y="2616471"/>
            <a:ext cx="26672" cy="16599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5629878" y="2644057"/>
            <a:ext cx="1454412" cy="15218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 rot="1435276">
            <a:off x="3955881" y="4362724"/>
            <a:ext cx="2811603" cy="2039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170527" y="3051692"/>
            <a:ext cx="132028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V</a:t>
            </a:r>
            <a:r>
              <a:rPr lang="en-US" baseline="-25000" dirty="0">
                <a:solidFill>
                  <a:schemeClr val="accent1"/>
                </a:solidFill>
              </a:rPr>
              <a:t>i </a:t>
            </a:r>
            <a:r>
              <a:rPr lang="en-US" dirty="0">
                <a:solidFill>
                  <a:schemeClr val="accent1"/>
                </a:solidFill>
              </a:rPr>
              <a:t>= 3 ft/s</a:t>
            </a:r>
          </a:p>
        </p:txBody>
      </p:sp>
      <p:grpSp>
        <p:nvGrpSpPr>
          <p:cNvPr id="13" name="Group 12"/>
          <p:cNvGrpSpPr/>
          <p:nvPr/>
        </p:nvGrpSpPr>
        <p:grpSpPr>
          <a:xfrm rot="10800000" flipH="1">
            <a:off x="4501524" y="3867548"/>
            <a:ext cx="2186547" cy="1828800"/>
            <a:chOff x="2219817" y="1081038"/>
            <a:chExt cx="2186547" cy="1828800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2219817" y="1989391"/>
              <a:ext cx="138684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Arc 14"/>
            <p:cNvSpPr/>
            <p:nvPr/>
          </p:nvSpPr>
          <p:spPr>
            <a:xfrm flipH="1">
              <a:off x="2577564" y="1081038"/>
              <a:ext cx="1828800" cy="1828800"/>
            </a:xfrm>
            <a:prstGeom prst="arc">
              <a:avLst>
                <a:gd name="adj1" fmla="val 21563012"/>
                <a:gd name="adj2" fmla="val 1384894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Arc 15"/>
          <p:cNvSpPr/>
          <p:nvPr/>
        </p:nvSpPr>
        <p:spPr>
          <a:xfrm rot="10800000" flipH="1">
            <a:off x="4562813" y="3409924"/>
            <a:ext cx="1828800" cy="1828800"/>
          </a:xfrm>
          <a:prstGeom prst="arc">
            <a:avLst>
              <a:gd name="adj1" fmla="val 21563012"/>
              <a:gd name="adj2" fmla="val 272062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 rot="10800000" flipH="1" flipV="1">
            <a:off x="5697450" y="4351998"/>
            <a:ext cx="13868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418152" y="3690627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solidFill>
                  <a:srgbClr val="0070C0"/>
                </a:solidFill>
              </a:rPr>
              <a:t>Θ</a:t>
            </a:r>
            <a:r>
              <a:rPr lang="en-US" dirty="0">
                <a:solidFill>
                  <a:srgbClr val="0070C0"/>
                </a:solidFill>
              </a:rPr>
              <a:t> = ?</a:t>
            </a:r>
            <a:endParaRPr lang="en-US" baseline="30000" dirty="0">
              <a:solidFill>
                <a:srgbClr val="0070C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750935" y="2274725"/>
            <a:ext cx="132028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V</a:t>
            </a:r>
            <a:r>
              <a:rPr lang="en-US" baseline="-25000" dirty="0">
                <a:solidFill>
                  <a:schemeClr val="accent1"/>
                </a:solidFill>
              </a:rPr>
              <a:t>f </a:t>
            </a:r>
            <a:r>
              <a:rPr lang="en-US" dirty="0">
                <a:solidFill>
                  <a:schemeClr val="accent1"/>
                </a:solidFill>
              </a:rPr>
              <a:t>= ?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330212" y="4347550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25</a:t>
            </a:r>
            <a:r>
              <a:rPr lang="en-US" baseline="30000" dirty="0">
                <a:solidFill>
                  <a:srgbClr val="0070C0"/>
                </a:solidFill>
              </a:rPr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3499725395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5255490" y="1644072"/>
            <a:ext cx="2743200" cy="2743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  <a:p>
            <a:pPr algn="ctr"/>
            <a:r>
              <a:rPr lang="en-US" dirty="0"/>
              <a:t>4 kg</a:t>
            </a:r>
          </a:p>
        </p:txBody>
      </p:sp>
      <p:sp>
        <p:nvSpPr>
          <p:cNvPr id="3" name="Oval 2"/>
          <p:cNvSpPr/>
          <p:nvPr/>
        </p:nvSpPr>
        <p:spPr>
          <a:xfrm>
            <a:off x="4050144" y="3673738"/>
            <a:ext cx="1828800" cy="18288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  <a:p>
            <a:pPr algn="ctr"/>
            <a:r>
              <a:rPr lang="en-US" dirty="0"/>
              <a:t>2 kg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 flipH="1" flipV="1">
            <a:off x="3632198" y="1973077"/>
            <a:ext cx="1828800" cy="1828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7683584" y="1459346"/>
            <a:ext cx="548640" cy="5486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Arc 12"/>
          <p:cNvSpPr/>
          <p:nvPr/>
        </p:nvSpPr>
        <p:spPr>
          <a:xfrm rot="10800000">
            <a:off x="3911599" y="2209775"/>
            <a:ext cx="1371600" cy="1371600"/>
          </a:xfrm>
          <a:prstGeom prst="arc">
            <a:avLst>
              <a:gd name="adj1" fmla="val 21563012"/>
              <a:gd name="adj2" fmla="val 248609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232921" y="1617050"/>
            <a:ext cx="39927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232224" y="1090014"/>
            <a:ext cx="39927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493653" y="2467380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45</a:t>
            </a:r>
            <a:r>
              <a:rPr lang="en-US" baseline="30000" dirty="0">
                <a:solidFill>
                  <a:srgbClr val="0070C0"/>
                </a:solidFill>
              </a:rPr>
              <a:t>o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632198" y="2909455"/>
            <a:ext cx="861476" cy="35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8356095" y="3010226"/>
            <a:ext cx="203212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712013" y="3119678"/>
            <a:ext cx="132028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V</a:t>
            </a:r>
            <a:r>
              <a:rPr lang="en-US" baseline="-25000" dirty="0">
                <a:solidFill>
                  <a:schemeClr val="accent1"/>
                </a:solidFill>
              </a:rPr>
              <a:t>i </a:t>
            </a:r>
            <a:r>
              <a:rPr lang="en-US" dirty="0">
                <a:solidFill>
                  <a:schemeClr val="accent1"/>
                </a:solidFill>
              </a:rPr>
              <a:t>= 5 m/s</a:t>
            </a:r>
          </a:p>
        </p:txBody>
      </p:sp>
    </p:spTree>
    <p:extLst>
      <p:ext uri="{BB962C8B-B14F-4D97-AF65-F5344CB8AC3E}">
        <p14:creationId xmlns:p14="http://schemas.microsoft.com/office/powerpoint/2010/main" val="299500025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2817088" y="2697015"/>
            <a:ext cx="5592623" cy="1727201"/>
            <a:chOff x="3047997" y="2041235"/>
            <a:chExt cx="5592623" cy="1727201"/>
          </a:xfrm>
        </p:grpSpPr>
        <p:sp>
          <p:nvSpPr>
            <p:cNvPr id="3" name="Rectangle 2"/>
            <p:cNvSpPr/>
            <p:nvPr/>
          </p:nvSpPr>
          <p:spPr>
            <a:xfrm>
              <a:off x="4719783" y="2041236"/>
              <a:ext cx="3278909" cy="172719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rapezoid 3"/>
            <p:cNvSpPr/>
            <p:nvPr/>
          </p:nvSpPr>
          <p:spPr>
            <a:xfrm rot="16200000">
              <a:off x="3020291" y="2068944"/>
              <a:ext cx="1727198" cy="1671785"/>
            </a:xfrm>
            <a:prstGeom prst="trapezoid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rapezoid 4"/>
            <p:cNvSpPr/>
            <p:nvPr/>
          </p:nvSpPr>
          <p:spPr>
            <a:xfrm rot="5400000">
              <a:off x="7456057" y="2583870"/>
              <a:ext cx="1727198" cy="641928"/>
            </a:xfrm>
            <a:prstGeom prst="trapezoid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Rounded Rectangle 6"/>
          <p:cNvSpPr/>
          <p:nvPr/>
        </p:nvSpPr>
        <p:spPr>
          <a:xfrm>
            <a:off x="4371157" y="5151259"/>
            <a:ext cx="309557" cy="1187428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4370545" y="3491345"/>
            <a:ext cx="307932" cy="1938709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7613004" y="5188203"/>
            <a:ext cx="309557" cy="1187428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-1" y="5541821"/>
            <a:ext cx="12192001" cy="7527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ame 11"/>
          <p:cNvSpPr/>
          <p:nvPr/>
        </p:nvSpPr>
        <p:spPr>
          <a:xfrm>
            <a:off x="-673676" y="-424884"/>
            <a:ext cx="12486405" cy="7529777"/>
          </a:xfrm>
          <a:prstGeom prst="frame">
            <a:avLst>
              <a:gd name="adj1" fmla="val 16075"/>
            </a:avLst>
          </a:prstGeom>
          <a:solidFill>
            <a:schemeClr val="bg1"/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7629239" y="3492698"/>
            <a:ext cx="293322" cy="1905028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4472639" y="5260106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 rot="17805285">
            <a:off x="6008761" y="2488865"/>
            <a:ext cx="276081" cy="394144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7728473" y="5255487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7733090" y="3625270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6343018" y="3546757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3956223" y="3284209"/>
            <a:ext cx="399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986558" y="5091443"/>
            <a:ext cx="399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887372" y="3249175"/>
            <a:ext cx="399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946447" y="5121160"/>
            <a:ext cx="399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047129" y="3635688"/>
            <a:ext cx="68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COM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8551483" y="3555989"/>
            <a:ext cx="62022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8665894" y="3635688"/>
            <a:ext cx="132028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V</a:t>
            </a:r>
            <a:r>
              <a:rPr lang="en-US" baseline="-25000" dirty="0">
                <a:solidFill>
                  <a:schemeClr val="accent1"/>
                </a:solidFill>
              </a:rPr>
              <a:t>in </a:t>
            </a:r>
            <a:r>
              <a:rPr lang="en-US" dirty="0">
                <a:solidFill>
                  <a:schemeClr val="accent1"/>
                </a:solidFill>
              </a:rPr>
              <a:t>= 80 m/s</a:t>
            </a:r>
          </a:p>
        </p:txBody>
      </p:sp>
      <p:cxnSp>
        <p:nvCxnSpPr>
          <p:cNvPr id="30" name="Straight Arrow Connector 29"/>
          <p:cNvCxnSpPr/>
          <p:nvPr/>
        </p:nvCxnSpPr>
        <p:spPr>
          <a:xfrm flipH="1">
            <a:off x="1107623" y="3555989"/>
            <a:ext cx="1434698" cy="80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119166" y="3645079"/>
            <a:ext cx="149702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V</a:t>
            </a:r>
            <a:r>
              <a:rPr lang="en-US" baseline="-25000" dirty="0">
                <a:solidFill>
                  <a:schemeClr val="accent1"/>
                </a:solidFill>
              </a:rPr>
              <a:t>out </a:t>
            </a:r>
            <a:r>
              <a:rPr lang="en-US" dirty="0">
                <a:solidFill>
                  <a:schemeClr val="accent1"/>
                </a:solidFill>
              </a:rPr>
              <a:t>= 600 m/s</a:t>
            </a:r>
          </a:p>
        </p:txBody>
      </p:sp>
      <p:cxnSp>
        <p:nvCxnSpPr>
          <p:cNvPr id="33" name="Straight Connector 32"/>
          <p:cNvCxnSpPr/>
          <p:nvPr/>
        </p:nvCxnSpPr>
        <p:spPr>
          <a:xfrm>
            <a:off x="4476796" y="1743975"/>
            <a:ext cx="0" cy="7683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6388737" y="1710404"/>
            <a:ext cx="4609" cy="16101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7764945" y="1774543"/>
            <a:ext cx="0" cy="7683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4481875" y="2128163"/>
            <a:ext cx="33015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254196" y="1955593"/>
            <a:ext cx="5942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2 m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6745293" y="1927047"/>
            <a:ext cx="74539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1.5 m</a:t>
            </a:r>
          </a:p>
        </p:txBody>
      </p:sp>
      <p:sp>
        <p:nvSpPr>
          <p:cNvPr id="9" name="Oval 8"/>
          <p:cNvSpPr/>
          <p:nvPr/>
        </p:nvSpPr>
        <p:spPr>
          <a:xfrm>
            <a:off x="4458784" y="3602178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7" name="Group 46"/>
          <p:cNvGrpSpPr/>
          <p:nvPr/>
        </p:nvGrpSpPr>
        <p:grpSpPr>
          <a:xfrm rot="10800000" flipH="1">
            <a:off x="6274902" y="4403256"/>
            <a:ext cx="2186547" cy="1828800"/>
            <a:chOff x="2219817" y="1081038"/>
            <a:chExt cx="2186547" cy="1828800"/>
          </a:xfrm>
        </p:grpSpPr>
        <p:cxnSp>
          <p:nvCxnSpPr>
            <p:cNvPr id="48" name="Straight Connector 47"/>
            <p:cNvCxnSpPr/>
            <p:nvPr/>
          </p:nvCxnSpPr>
          <p:spPr>
            <a:xfrm flipV="1">
              <a:off x="2219817" y="1989391"/>
              <a:ext cx="138684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Arc 48"/>
            <p:cNvSpPr/>
            <p:nvPr/>
          </p:nvSpPr>
          <p:spPr>
            <a:xfrm flipH="1">
              <a:off x="2577564" y="1081038"/>
              <a:ext cx="1828800" cy="1828800"/>
            </a:xfrm>
            <a:prstGeom prst="arc">
              <a:avLst>
                <a:gd name="adj1" fmla="val 21563012"/>
                <a:gd name="adj2" fmla="val 2054163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6103590" y="4883258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30</a:t>
            </a:r>
            <a:r>
              <a:rPr lang="en-US" baseline="30000" dirty="0">
                <a:solidFill>
                  <a:srgbClr val="0070C0"/>
                </a:solidFill>
              </a:rPr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3022826459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mage result for bench grinder">
            <a:extLst>
              <a:ext uri="{FF2B5EF4-FFF2-40B4-BE49-F238E27FC236}">
                <a16:creationId xmlns:a16="http://schemas.microsoft.com/office/drawing/2014/main" id="{CFA14160-2340-4FE8-845E-FF8DACA659FF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92"/>
          <a:stretch/>
        </p:blipFill>
        <p:spPr bwMode="auto">
          <a:xfrm>
            <a:off x="4981257" y="2613660"/>
            <a:ext cx="2229485" cy="163068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32507217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/>
          <p:cNvCxnSpPr>
            <a:stCxn id="5" idx="7"/>
            <a:endCxn id="7" idx="7"/>
          </p:cNvCxnSpPr>
          <p:nvPr/>
        </p:nvCxnSpPr>
        <p:spPr>
          <a:xfrm flipH="1" flipV="1">
            <a:off x="7560014" y="992859"/>
            <a:ext cx="1835703" cy="231835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 flipV="1">
            <a:off x="5932081" y="3177310"/>
            <a:ext cx="2862121" cy="1304636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8224983" y="3110346"/>
            <a:ext cx="1371600" cy="1371600"/>
          </a:xfrm>
          <a:prstGeom prst="ellipse">
            <a:avLst/>
          </a:prstGeom>
          <a:ln w="571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7" name="Oval 6"/>
          <p:cNvSpPr/>
          <p:nvPr/>
        </p:nvSpPr>
        <p:spPr>
          <a:xfrm>
            <a:off x="5218546" y="591127"/>
            <a:ext cx="2743200" cy="2743200"/>
          </a:xfrm>
          <a:prstGeom prst="ellipse">
            <a:avLst/>
          </a:prstGeom>
          <a:ln w="571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cxnSp>
        <p:nvCxnSpPr>
          <p:cNvPr id="9" name="Straight Connector 8"/>
          <p:cNvCxnSpPr>
            <a:endCxn id="6" idx="1"/>
          </p:cNvCxnSpPr>
          <p:nvPr/>
        </p:nvCxnSpPr>
        <p:spPr>
          <a:xfrm flipV="1">
            <a:off x="3337779" y="1639438"/>
            <a:ext cx="2929078" cy="1377402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2" idx="5"/>
            <a:endCxn id="6" idx="5"/>
          </p:cNvCxnSpPr>
          <p:nvPr/>
        </p:nvCxnSpPr>
        <p:spPr>
          <a:xfrm flipV="1">
            <a:off x="4759078" y="2286016"/>
            <a:ext cx="2154357" cy="251924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Oval 1"/>
          <p:cNvSpPr/>
          <p:nvPr/>
        </p:nvSpPr>
        <p:spPr>
          <a:xfrm>
            <a:off x="2807855" y="2854036"/>
            <a:ext cx="2286000" cy="2286000"/>
          </a:xfrm>
          <a:prstGeom prst="ellipse">
            <a:avLst/>
          </a:prstGeom>
          <a:ln w="571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6" name="Oval 5"/>
          <p:cNvSpPr/>
          <p:nvPr/>
        </p:nvSpPr>
        <p:spPr>
          <a:xfrm>
            <a:off x="6132946" y="1505527"/>
            <a:ext cx="914400" cy="914400"/>
          </a:xfrm>
          <a:prstGeom prst="ellipse">
            <a:avLst/>
          </a:prstGeom>
          <a:ln w="571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24" name="Arc 23"/>
          <p:cNvSpPr/>
          <p:nvPr/>
        </p:nvSpPr>
        <p:spPr>
          <a:xfrm>
            <a:off x="2579255" y="2625436"/>
            <a:ext cx="2743200" cy="2743200"/>
          </a:xfrm>
          <a:prstGeom prst="arc">
            <a:avLst>
              <a:gd name="adj1" fmla="val 9124123"/>
              <a:gd name="adj2" fmla="val 1692096"/>
            </a:avLst>
          </a:prstGeom>
          <a:ln w="28575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1264973" y="3734047"/>
                <a:ext cx="1305486" cy="5259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=60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𝑟𝑎𝑑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4973" y="3734047"/>
                <a:ext cx="1305486" cy="52597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2657071" y="930000"/>
                <a:ext cx="1336071" cy="17543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=5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𝑖𝑛</m:t>
                      </m:r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𝑖𝑛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𝑖𝑛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𝑖𝑛</m:t>
                      </m:r>
                    </m:oMath>
                  </m:oMathPara>
                </a14:m>
                <a:endParaRPr lang="en-US" dirty="0"/>
              </a:p>
              <a:p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7071" y="930000"/>
                <a:ext cx="1336071" cy="175432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0717380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234708" y="881655"/>
            <a:ext cx="923637" cy="13854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/>
          <p:cNvSpPr/>
          <p:nvPr/>
        </p:nvSpPr>
        <p:spPr>
          <a:xfrm>
            <a:off x="4551837" y="3352800"/>
            <a:ext cx="2286000" cy="2286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 rot="20330309">
            <a:off x="6085736" y="1421875"/>
            <a:ext cx="325889" cy="3334328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603397" y="1594116"/>
            <a:ext cx="182880" cy="182880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697906" y="4406588"/>
            <a:ext cx="182880" cy="182880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603397" y="4404360"/>
            <a:ext cx="182880" cy="182880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c 7"/>
          <p:cNvSpPr/>
          <p:nvPr/>
        </p:nvSpPr>
        <p:spPr>
          <a:xfrm flipH="1">
            <a:off x="4323237" y="3124200"/>
            <a:ext cx="2743200" cy="2743200"/>
          </a:xfrm>
          <a:prstGeom prst="arc">
            <a:avLst>
              <a:gd name="adj1" fmla="val 16323428"/>
              <a:gd name="adj2" fmla="val 4176077"/>
            </a:avLst>
          </a:prstGeom>
          <a:ln w="28575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898306" y="1106143"/>
            <a:ext cx="1056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v = 2 m/s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5127966" y="1261519"/>
            <a:ext cx="0" cy="625726"/>
          </a:xfrm>
          <a:prstGeom prst="straightConnector1">
            <a:avLst/>
          </a:prstGeom>
          <a:ln w="28575"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837391" y="1574382"/>
            <a:ext cx="1178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a = 5 m/s</a:t>
            </a:r>
            <a:r>
              <a:rPr lang="en-US" b="1" baseline="30000" dirty="0">
                <a:solidFill>
                  <a:schemeClr val="accent1"/>
                </a:solidFill>
              </a:rPr>
              <a:t>2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7659249" y="1648149"/>
            <a:ext cx="0" cy="28723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197603" y="2804337"/>
            <a:ext cx="104047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400 mm</a:t>
            </a:r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7066437" y="4520534"/>
            <a:ext cx="12271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6352161" y="1648149"/>
            <a:ext cx="17758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694837" y="4702603"/>
            <a:ext cx="0" cy="1365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808438" y="4702603"/>
            <a:ext cx="0" cy="1365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5694837" y="5948218"/>
            <a:ext cx="10945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774583" y="5763552"/>
            <a:ext cx="96012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150 mm</a:t>
            </a:r>
          </a:p>
        </p:txBody>
      </p:sp>
    </p:spTree>
    <p:extLst>
      <p:ext uri="{BB962C8B-B14F-4D97-AF65-F5344CB8AC3E}">
        <p14:creationId xmlns:p14="http://schemas.microsoft.com/office/powerpoint/2010/main" val="42831839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B4B48C5B-56FB-48BD-AA7A-2505EB11C10B}"/>
              </a:ext>
            </a:extLst>
          </p:cNvPr>
          <p:cNvCxnSpPr>
            <a:cxnSpLocks/>
          </p:cNvCxnSpPr>
          <p:nvPr/>
        </p:nvCxnSpPr>
        <p:spPr>
          <a:xfrm>
            <a:off x="1140431" y="1921268"/>
            <a:ext cx="2280863" cy="127399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E41706F-B8C4-4CDE-BD2B-0885F5CF8E73}"/>
              </a:ext>
            </a:extLst>
          </p:cNvPr>
          <p:cNvCxnSpPr>
            <a:cxnSpLocks/>
          </p:cNvCxnSpPr>
          <p:nvPr/>
        </p:nvCxnSpPr>
        <p:spPr>
          <a:xfrm>
            <a:off x="3421293" y="3179852"/>
            <a:ext cx="3399033" cy="24914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B89A5B2D-0C8D-43A6-AD24-4D942AE0BCDB}"/>
              </a:ext>
            </a:extLst>
          </p:cNvPr>
          <p:cNvSpPr/>
          <p:nvPr/>
        </p:nvSpPr>
        <p:spPr>
          <a:xfrm>
            <a:off x="2948682" y="4458984"/>
            <a:ext cx="945223" cy="100686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 = ?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4623FAD-D298-45CE-8BCD-9A7EEF5FF4E7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3421292" y="3179852"/>
            <a:ext cx="2" cy="127913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B648A011-9873-49CF-9560-6B260F7BA28E}"/>
              </a:ext>
            </a:extLst>
          </p:cNvPr>
          <p:cNvSpPr/>
          <p:nvPr/>
        </p:nvSpPr>
        <p:spPr>
          <a:xfrm>
            <a:off x="6249253" y="4833134"/>
            <a:ext cx="1142146" cy="126543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 = 60lbs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C91232D-FE53-4337-88C6-B9CCC0ED42BD}"/>
              </a:ext>
            </a:extLst>
          </p:cNvPr>
          <p:cNvCxnSpPr>
            <a:cxnSpLocks/>
            <a:stCxn id="11" idx="0"/>
          </p:cNvCxnSpPr>
          <p:nvPr/>
        </p:nvCxnSpPr>
        <p:spPr>
          <a:xfrm flipV="1">
            <a:off x="6820326" y="3437134"/>
            <a:ext cx="0" cy="1396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2DA5F61-3E54-4312-9DAF-B2BEF6A77B5C}"/>
              </a:ext>
            </a:extLst>
          </p:cNvPr>
          <p:cNvCxnSpPr>
            <a:cxnSpLocks/>
          </p:cNvCxnSpPr>
          <p:nvPr/>
        </p:nvCxnSpPr>
        <p:spPr>
          <a:xfrm flipV="1">
            <a:off x="6827178" y="1941817"/>
            <a:ext cx="2262029" cy="148718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7BEC0D3F-8222-421F-8647-9DA8F0FF1CED}"/>
              </a:ext>
            </a:extLst>
          </p:cNvPr>
          <p:cNvSpPr/>
          <p:nvPr/>
        </p:nvSpPr>
        <p:spPr>
          <a:xfrm>
            <a:off x="22259" y="1"/>
            <a:ext cx="1226815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261E273-0C12-4C64-981E-2528FDF9C4FB}"/>
              </a:ext>
            </a:extLst>
          </p:cNvPr>
          <p:cNvSpPr/>
          <p:nvPr/>
        </p:nvSpPr>
        <p:spPr>
          <a:xfrm>
            <a:off x="9112791" y="8134"/>
            <a:ext cx="3056950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" name="Frame 21">
            <a:extLst>
              <a:ext uri="{FF2B5EF4-FFF2-40B4-BE49-F238E27FC236}">
                <a16:creationId xmlns:a16="http://schemas.microsoft.com/office/drawing/2014/main" id="{209E8A89-F8CD-4FE0-BBF2-1403E9773E46}"/>
              </a:ext>
            </a:extLst>
          </p:cNvPr>
          <p:cNvSpPr/>
          <p:nvPr/>
        </p:nvSpPr>
        <p:spPr>
          <a:xfrm>
            <a:off x="10274" y="883578"/>
            <a:ext cx="10510464" cy="6400799"/>
          </a:xfrm>
          <a:prstGeom prst="frame">
            <a:avLst>
              <a:gd name="adj1" fmla="val 11843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AC36260-A513-4851-94EA-B6E8EC7740B8}"/>
              </a:ext>
            </a:extLst>
          </p:cNvPr>
          <p:cNvCxnSpPr/>
          <p:nvPr/>
        </p:nvCxnSpPr>
        <p:spPr>
          <a:xfrm>
            <a:off x="7020336" y="3441430"/>
            <a:ext cx="11213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Arc 23">
            <a:extLst>
              <a:ext uri="{FF2B5EF4-FFF2-40B4-BE49-F238E27FC236}">
                <a16:creationId xmlns:a16="http://schemas.microsoft.com/office/drawing/2014/main" id="{EC952231-A076-41AF-9573-8D364DAA86ED}"/>
              </a:ext>
            </a:extLst>
          </p:cNvPr>
          <p:cNvSpPr/>
          <p:nvPr/>
        </p:nvSpPr>
        <p:spPr>
          <a:xfrm>
            <a:off x="6096000" y="2759467"/>
            <a:ext cx="1371600" cy="1371600"/>
          </a:xfrm>
          <a:prstGeom prst="arc">
            <a:avLst>
              <a:gd name="adj1" fmla="val 19783054"/>
              <a:gd name="adj2" fmla="val 920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B5957A8-D5F9-4B6E-8B63-5976C39D6CED}"/>
              </a:ext>
            </a:extLst>
          </p:cNvPr>
          <p:cNvSpPr txBox="1"/>
          <p:nvPr/>
        </p:nvSpPr>
        <p:spPr>
          <a:xfrm>
            <a:off x="7652939" y="3032006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4F81BD"/>
                </a:solidFill>
                <a:latin typeface="Calibri"/>
              </a:rPr>
              <a:t>38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D3D253A-0E30-4A28-A4C4-6EBC81B1560D}"/>
              </a:ext>
            </a:extLst>
          </p:cNvPr>
          <p:cNvCxnSpPr/>
          <p:nvPr/>
        </p:nvCxnSpPr>
        <p:spPr>
          <a:xfrm>
            <a:off x="4594150" y="3437149"/>
            <a:ext cx="11213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Arc 26">
            <a:extLst>
              <a:ext uri="{FF2B5EF4-FFF2-40B4-BE49-F238E27FC236}">
                <a16:creationId xmlns:a16="http://schemas.microsoft.com/office/drawing/2014/main" id="{A0E96396-84A2-4FBD-83A9-F901D5EDC8DF}"/>
              </a:ext>
            </a:extLst>
          </p:cNvPr>
          <p:cNvSpPr/>
          <p:nvPr/>
        </p:nvSpPr>
        <p:spPr>
          <a:xfrm>
            <a:off x="4801449" y="2759467"/>
            <a:ext cx="1371600" cy="1371600"/>
          </a:xfrm>
          <a:prstGeom prst="arc">
            <a:avLst>
              <a:gd name="adj1" fmla="val 10865165"/>
              <a:gd name="adj2" fmla="val 1166636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6AB42DB-622E-4EAB-80E5-A727B9A30E2D}"/>
              </a:ext>
            </a:extLst>
          </p:cNvPr>
          <p:cNvSpPr txBox="1"/>
          <p:nvPr/>
        </p:nvSpPr>
        <p:spPr>
          <a:xfrm>
            <a:off x="4693522" y="3493751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4F81BD"/>
                </a:solidFill>
                <a:latin typeface="Calibri"/>
              </a:rPr>
              <a:t>12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35C7083-925E-4C52-880B-87F14073735A}"/>
              </a:ext>
            </a:extLst>
          </p:cNvPr>
          <p:cNvCxnSpPr/>
          <p:nvPr/>
        </p:nvCxnSpPr>
        <p:spPr>
          <a:xfrm>
            <a:off x="2146859" y="3195550"/>
            <a:ext cx="11213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Arc 29">
            <a:extLst>
              <a:ext uri="{FF2B5EF4-FFF2-40B4-BE49-F238E27FC236}">
                <a16:creationId xmlns:a16="http://schemas.microsoft.com/office/drawing/2014/main" id="{3358FC79-875A-4AD6-8685-22E12F18078F}"/>
              </a:ext>
            </a:extLst>
          </p:cNvPr>
          <p:cNvSpPr/>
          <p:nvPr/>
        </p:nvSpPr>
        <p:spPr>
          <a:xfrm>
            <a:off x="2732282" y="2506894"/>
            <a:ext cx="1371600" cy="1371600"/>
          </a:xfrm>
          <a:prstGeom prst="arc">
            <a:avLst>
              <a:gd name="adj1" fmla="val 10778468"/>
              <a:gd name="adj2" fmla="val 1249778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A1EFB69-A2EB-4406-9740-B0DA4F7A0B48}"/>
              </a:ext>
            </a:extLst>
          </p:cNvPr>
          <p:cNvSpPr txBox="1"/>
          <p:nvPr/>
        </p:nvSpPr>
        <p:spPr>
          <a:xfrm>
            <a:off x="2122552" y="2796662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4F81BD"/>
                </a:solidFill>
                <a:latin typeface="Calibri"/>
              </a:rPr>
              <a:t>32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3796818992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 rot="5400000">
            <a:off x="1569881" y="5570752"/>
            <a:ext cx="1846027" cy="36576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5400000">
            <a:off x="6556843" y="5570752"/>
            <a:ext cx="1846027" cy="36576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ounded Rectangle 1"/>
          <p:cNvSpPr/>
          <p:nvPr/>
        </p:nvSpPr>
        <p:spPr>
          <a:xfrm rot="20092002">
            <a:off x="1971234" y="3265641"/>
            <a:ext cx="7717372" cy="36576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 rot="2473412">
            <a:off x="5369801" y="3965959"/>
            <a:ext cx="2371070" cy="523855"/>
            <a:chOff x="1774281" y="824512"/>
            <a:chExt cx="2797719" cy="480291"/>
          </a:xfrm>
        </p:grpSpPr>
        <p:cxnSp>
          <p:nvCxnSpPr>
            <p:cNvPr id="4" name="Straight Connector 3"/>
            <p:cNvCxnSpPr/>
            <p:nvPr/>
          </p:nvCxnSpPr>
          <p:spPr>
            <a:xfrm>
              <a:off x="1774281" y="1064658"/>
              <a:ext cx="2797719" cy="0"/>
            </a:xfrm>
            <a:prstGeom prst="line">
              <a:avLst/>
            </a:prstGeom>
            <a:ln w="762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" name="Rectangle 5"/>
            <p:cNvSpPr/>
            <p:nvPr/>
          </p:nvSpPr>
          <p:spPr>
            <a:xfrm>
              <a:off x="2671085" y="824512"/>
              <a:ext cx="1514764" cy="480291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Oval 7"/>
          <p:cNvSpPr/>
          <p:nvPr/>
        </p:nvSpPr>
        <p:spPr>
          <a:xfrm>
            <a:off x="2401455" y="4936185"/>
            <a:ext cx="182880" cy="1828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630815" y="3417745"/>
            <a:ext cx="182880" cy="1828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7358870" y="4936185"/>
            <a:ext cx="182880" cy="1828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" y="5310713"/>
            <a:ext cx="12192000" cy="15472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2197793" y="1302325"/>
            <a:ext cx="6715300" cy="3128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263794" y="3492801"/>
            <a:ext cx="93378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1 m</a:t>
            </a:r>
          </a:p>
        </p:txBody>
      </p:sp>
      <p:cxnSp>
        <p:nvCxnSpPr>
          <p:cNvPr id="18" name="Straight Connector 17"/>
          <p:cNvCxnSpPr/>
          <p:nvPr/>
        </p:nvCxnSpPr>
        <p:spPr>
          <a:xfrm rot="16200000" flipH="1">
            <a:off x="1849584" y="4266403"/>
            <a:ext cx="696419" cy="3278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rot="16200000" flipH="1">
            <a:off x="5118660" y="2779387"/>
            <a:ext cx="696419" cy="3278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rot="16200000" flipH="1">
            <a:off x="8579197" y="1150389"/>
            <a:ext cx="696419" cy="3278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607965" y="1899529"/>
            <a:ext cx="93378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1 m</a:t>
            </a:r>
          </a:p>
        </p:txBody>
      </p:sp>
      <p:cxnSp>
        <p:nvCxnSpPr>
          <p:cNvPr id="24" name="Straight Connector 23"/>
          <p:cNvCxnSpPr/>
          <p:nvPr/>
        </p:nvCxnSpPr>
        <p:spPr>
          <a:xfrm>
            <a:off x="2492432" y="5404266"/>
            <a:ext cx="462" cy="6592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7447030" y="5404266"/>
            <a:ext cx="462" cy="6592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2525687" y="5733887"/>
            <a:ext cx="492134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369138" y="5549221"/>
            <a:ext cx="933785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1.5 m</a:t>
            </a:r>
          </a:p>
        </p:txBody>
      </p:sp>
      <p:cxnSp>
        <p:nvCxnSpPr>
          <p:cNvPr id="32" name="Straight Connector 31"/>
          <p:cNvCxnSpPr/>
          <p:nvPr/>
        </p:nvCxnSpPr>
        <p:spPr>
          <a:xfrm flipV="1">
            <a:off x="2675775" y="5053941"/>
            <a:ext cx="14392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888585" y="4628627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20</a:t>
            </a:r>
            <a:r>
              <a:rPr lang="en-US" baseline="30000" dirty="0">
                <a:solidFill>
                  <a:schemeClr val="accent1"/>
                </a:solidFill>
              </a:rPr>
              <a:t>o</a:t>
            </a:r>
          </a:p>
        </p:txBody>
      </p:sp>
      <p:sp>
        <p:nvSpPr>
          <p:cNvPr id="34" name="Arc 33"/>
          <p:cNvSpPr/>
          <p:nvPr/>
        </p:nvSpPr>
        <p:spPr>
          <a:xfrm>
            <a:off x="1722567" y="4114380"/>
            <a:ext cx="1828800" cy="1828800"/>
          </a:xfrm>
          <a:prstGeom prst="arc">
            <a:avLst>
              <a:gd name="adj1" fmla="val 20031292"/>
              <a:gd name="adj2" fmla="val 9898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58723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974109" y="3337873"/>
            <a:ext cx="1828800" cy="1006929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3857272" y="4331977"/>
            <a:ext cx="908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-2 rad/s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638857" y="513998"/>
            <a:ext cx="837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4 rad/s</a:t>
            </a:r>
          </a:p>
        </p:txBody>
      </p:sp>
      <p:grpSp>
        <p:nvGrpSpPr>
          <p:cNvPr id="25" name="Group 24"/>
          <p:cNvGrpSpPr/>
          <p:nvPr/>
        </p:nvGrpSpPr>
        <p:grpSpPr>
          <a:xfrm rot="18493182">
            <a:off x="3148532" y="1814741"/>
            <a:ext cx="3429000" cy="1311729"/>
            <a:chOff x="3997366" y="2796309"/>
            <a:chExt cx="3429000" cy="1311729"/>
          </a:xfrm>
        </p:grpSpPr>
        <p:sp>
          <p:nvSpPr>
            <p:cNvPr id="3" name="Rounded Rectangle 2"/>
            <p:cNvSpPr/>
            <p:nvPr/>
          </p:nvSpPr>
          <p:spPr>
            <a:xfrm>
              <a:off x="3997366" y="3574638"/>
              <a:ext cx="3429000" cy="533400"/>
            </a:xfrm>
            <a:prstGeom prst="roundRect">
              <a:avLst>
                <a:gd name="adj" fmla="val 50000"/>
              </a:avLst>
            </a:prstGeom>
            <a:solidFill>
              <a:srgbClr val="FFFF00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4184601" y="3749897"/>
              <a:ext cx="182880" cy="182880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/>
            <p:nvPr/>
          </p:nvCxnSpPr>
          <p:spPr>
            <a:xfrm flipV="1">
              <a:off x="4276041" y="2796309"/>
              <a:ext cx="0" cy="838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V="1">
              <a:off x="7149869" y="2796309"/>
              <a:ext cx="0" cy="838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4276041" y="3215409"/>
              <a:ext cx="287382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5520048" y="3188977"/>
              <a:ext cx="502061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3 ft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168777" y="660502"/>
            <a:ext cx="3150011" cy="2721604"/>
            <a:chOff x="6235469" y="2926937"/>
            <a:chExt cx="3150011" cy="2721604"/>
          </a:xfrm>
        </p:grpSpPr>
        <p:sp>
          <p:nvSpPr>
            <p:cNvPr id="4" name="Rounded Rectangle 3"/>
            <p:cNvSpPr/>
            <p:nvPr/>
          </p:nvSpPr>
          <p:spPr>
            <a:xfrm rot="1726745">
              <a:off x="6804614" y="4152964"/>
              <a:ext cx="2580866" cy="430769"/>
            </a:xfrm>
            <a:prstGeom prst="roundRect">
              <a:avLst>
                <a:gd name="adj" fmla="val 50000"/>
              </a:avLst>
            </a:prstGeom>
            <a:solidFill>
              <a:srgbClr val="FFFF00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7058429" y="3732481"/>
              <a:ext cx="182880" cy="182880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/>
            <p:cNvCxnSpPr/>
            <p:nvPr/>
          </p:nvCxnSpPr>
          <p:spPr>
            <a:xfrm rot="16200000">
              <a:off x="6509136" y="4008335"/>
              <a:ext cx="772374" cy="4470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16200000">
              <a:off x="8374066" y="5038810"/>
              <a:ext cx="772374" cy="4470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6895323" y="4282639"/>
              <a:ext cx="1833854" cy="990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7302269" y="3823921"/>
              <a:ext cx="123444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Arc 14"/>
            <p:cNvSpPr/>
            <p:nvPr/>
          </p:nvSpPr>
          <p:spPr>
            <a:xfrm>
              <a:off x="6235469" y="2926937"/>
              <a:ext cx="1828800" cy="1828800"/>
            </a:xfrm>
            <a:prstGeom prst="arc">
              <a:avLst>
                <a:gd name="adj1" fmla="val 21563012"/>
                <a:gd name="adj2" fmla="val 1671462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Arc 17"/>
            <p:cNvSpPr/>
            <p:nvPr/>
          </p:nvSpPr>
          <p:spPr>
            <a:xfrm flipH="1">
              <a:off x="6692669" y="3368239"/>
              <a:ext cx="914400" cy="914400"/>
            </a:xfrm>
            <a:prstGeom prst="arc">
              <a:avLst>
                <a:gd name="adj1" fmla="val 19211789"/>
                <a:gd name="adj2" fmla="val 13869399"/>
              </a:avLst>
            </a:prstGeom>
            <a:ln w="38100">
              <a:solidFill>
                <a:schemeClr val="accent1"/>
              </a:solidFill>
              <a:headEnd type="none" w="med" len="med"/>
              <a:tailEnd type="arrow" w="med" len="med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70C0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426366" y="4625109"/>
              <a:ext cx="502061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2 ft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079509" y="3863109"/>
              <a:ext cx="9428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dirty="0">
                  <a:solidFill>
                    <a:srgbClr val="0070C0"/>
                  </a:solidFill>
                </a:rPr>
                <a:t>φ</a:t>
              </a:r>
              <a:r>
                <a:rPr lang="en-US" dirty="0">
                  <a:solidFill>
                    <a:srgbClr val="0070C0"/>
                  </a:solidFill>
                </a:rPr>
                <a:t> = -30</a:t>
              </a:r>
              <a:r>
                <a:rPr lang="en-US" baseline="30000" dirty="0">
                  <a:solidFill>
                    <a:srgbClr val="0070C0"/>
                  </a:solidFill>
                </a:rPr>
                <a:t>o</a:t>
              </a: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5532810" y="787583"/>
            <a:ext cx="986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-1 rad/s</a:t>
            </a:r>
            <a:r>
              <a:rPr lang="en-US" baseline="30000" dirty="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16" name="Arc 15"/>
          <p:cNvSpPr/>
          <p:nvPr/>
        </p:nvSpPr>
        <p:spPr>
          <a:xfrm>
            <a:off x="3818841" y="3384137"/>
            <a:ext cx="914400" cy="914400"/>
          </a:xfrm>
          <a:prstGeom prst="arc">
            <a:avLst>
              <a:gd name="adj1" fmla="val 19211789"/>
              <a:gd name="adj2" fmla="val 13869399"/>
            </a:avLst>
          </a:prstGeom>
          <a:ln w="28575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341332" y="3140638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solidFill>
                  <a:srgbClr val="0070C0"/>
                </a:solidFill>
              </a:rPr>
              <a:t>Θ</a:t>
            </a:r>
            <a:r>
              <a:rPr lang="en-US" dirty="0">
                <a:solidFill>
                  <a:srgbClr val="0070C0"/>
                </a:solidFill>
              </a:rPr>
              <a:t> = 65</a:t>
            </a:r>
            <a:r>
              <a:rPr lang="en-US" baseline="30000" dirty="0">
                <a:solidFill>
                  <a:srgbClr val="0070C0"/>
                </a:solidFill>
              </a:rPr>
              <a:t>o</a:t>
            </a:r>
          </a:p>
        </p:txBody>
      </p:sp>
      <p:grpSp>
        <p:nvGrpSpPr>
          <p:cNvPr id="28" name="Group 27"/>
          <p:cNvGrpSpPr/>
          <p:nvPr/>
        </p:nvGrpSpPr>
        <p:grpSpPr>
          <a:xfrm rot="10800000" flipH="1">
            <a:off x="3566395" y="2902896"/>
            <a:ext cx="2301240" cy="1828800"/>
            <a:chOff x="2577564" y="1081038"/>
            <a:chExt cx="2301240" cy="1828800"/>
          </a:xfrm>
        </p:grpSpPr>
        <p:cxnSp>
          <p:nvCxnSpPr>
            <p:cNvPr id="29" name="Straight Connector 28"/>
            <p:cNvCxnSpPr/>
            <p:nvPr/>
          </p:nvCxnSpPr>
          <p:spPr>
            <a:xfrm flipV="1">
              <a:off x="3491964" y="1978022"/>
              <a:ext cx="138684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Arc 29"/>
            <p:cNvSpPr/>
            <p:nvPr/>
          </p:nvSpPr>
          <p:spPr>
            <a:xfrm>
              <a:off x="2577564" y="1081038"/>
              <a:ext cx="1828800" cy="1828800"/>
            </a:xfrm>
            <a:prstGeom prst="arc">
              <a:avLst>
                <a:gd name="adj1" fmla="val 21563012"/>
                <a:gd name="adj2" fmla="val 348721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1" name="Straight Arrow Connector 30"/>
          <p:cNvCxnSpPr/>
          <p:nvPr/>
        </p:nvCxnSpPr>
        <p:spPr>
          <a:xfrm flipV="1">
            <a:off x="4244268" y="3831986"/>
            <a:ext cx="28346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4230117" y="2079386"/>
            <a:ext cx="0" cy="17603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821511" y="187334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144222" y="3625940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846424731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234708" y="881655"/>
            <a:ext cx="923637" cy="13854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/>
          <p:cNvSpPr/>
          <p:nvPr/>
        </p:nvSpPr>
        <p:spPr>
          <a:xfrm>
            <a:off x="4551837" y="3352800"/>
            <a:ext cx="2286000" cy="2286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 rot="20330309">
            <a:off x="6085736" y="1421875"/>
            <a:ext cx="325889" cy="3334328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603397" y="1594116"/>
            <a:ext cx="182880" cy="182880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697906" y="4406588"/>
            <a:ext cx="182880" cy="182880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603397" y="4404360"/>
            <a:ext cx="182880" cy="182880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c 7"/>
          <p:cNvSpPr/>
          <p:nvPr/>
        </p:nvSpPr>
        <p:spPr>
          <a:xfrm flipH="1">
            <a:off x="4323237" y="3124200"/>
            <a:ext cx="2743200" cy="2743200"/>
          </a:xfrm>
          <a:prstGeom prst="arc">
            <a:avLst>
              <a:gd name="adj1" fmla="val 16323428"/>
              <a:gd name="adj2" fmla="val 4176077"/>
            </a:avLst>
          </a:prstGeom>
          <a:ln w="28575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898306" y="1106143"/>
            <a:ext cx="1056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v = 2 m/s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5127966" y="1261519"/>
            <a:ext cx="0" cy="625726"/>
          </a:xfrm>
          <a:prstGeom prst="straightConnector1">
            <a:avLst/>
          </a:prstGeom>
          <a:ln w="28575"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837391" y="1574382"/>
            <a:ext cx="1178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a = 5 m/s</a:t>
            </a:r>
            <a:r>
              <a:rPr lang="en-US" b="1" baseline="30000" dirty="0">
                <a:solidFill>
                  <a:schemeClr val="accent1"/>
                </a:solidFill>
              </a:rPr>
              <a:t>2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7659249" y="1648149"/>
            <a:ext cx="0" cy="28723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197603" y="2804337"/>
            <a:ext cx="104047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400 mm</a:t>
            </a:r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7066437" y="4520534"/>
            <a:ext cx="12271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6352161" y="1648149"/>
            <a:ext cx="17758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694837" y="4702603"/>
            <a:ext cx="0" cy="1365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808438" y="4702603"/>
            <a:ext cx="0" cy="1365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5694837" y="5948218"/>
            <a:ext cx="10945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774583" y="5763552"/>
            <a:ext cx="96012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150 mm</a:t>
            </a:r>
          </a:p>
        </p:txBody>
      </p:sp>
    </p:spTree>
    <p:extLst>
      <p:ext uri="{BB962C8B-B14F-4D97-AF65-F5344CB8AC3E}">
        <p14:creationId xmlns:p14="http://schemas.microsoft.com/office/powerpoint/2010/main" val="2699421988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382385" y="5278582"/>
            <a:ext cx="10341033" cy="101415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4" descr="alt=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5975" y="3575729"/>
            <a:ext cx="4040867" cy="1980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Frame 7"/>
          <p:cNvSpPr/>
          <p:nvPr/>
        </p:nvSpPr>
        <p:spPr>
          <a:xfrm>
            <a:off x="2552008" y="2202873"/>
            <a:ext cx="6758248" cy="4089862"/>
          </a:xfrm>
          <a:prstGeom prst="frame">
            <a:avLst>
              <a:gd name="adj1" fmla="val 16075"/>
            </a:avLst>
          </a:prstGeom>
          <a:solidFill>
            <a:schemeClr val="bg1"/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316123" y="5330315"/>
            <a:ext cx="1140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v = 90 ft/s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5462318" y="5514981"/>
            <a:ext cx="1101186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236377" y="2319621"/>
            <a:ext cx="0" cy="1365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456372" y="2319621"/>
            <a:ext cx="0" cy="1365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6638451" y="2319621"/>
            <a:ext cx="0" cy="1365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4236377" y="3002465"/>
            <a:ext cx="2402074" cy="29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546061" y="2832474"/>
            <a:ext cx="60062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4 ft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775208" y="2847149"/>
            <a:ext cx="60062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4 ft</a:t>
            </a:r>
          </a:p>
        </p:txBody>
      </p:sp>
      <p:sp>
        <p:nvSpPr>
          <p:cNvPr id="26" name="Oval 25"/>
          <p:cNvSpPr/>
          <p:nvPr/>
        </p:nvSpPr>
        <p:spPr>
          <a:xfrm>
            <a:off x="5376408" y="4535977"/>
            <a:ext cx="182880" cy="182880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/>
          <p:cNvCxnSpPr/>
          <p:nvPr/>
        </p:nvCxnSpPr>
        <p:spPr>
          <a:xfrm flipH="1">
            <a:off x="7331120" y="4636655"/>
            <a:ext cx="10277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 flipV="1">
            <a:off x="7767782" y="4636655"/>
            <a:ext cx="1" cy="6419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7388556" y="4772953"/>
            <a:ext cx="80193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2.5 ft</a:t>
            </a:r>
          </a:p>
        </p:txBody>
      </p:sp>
    </p:spTree>
    <p:extLst>
      <p:ext uri="{BB962C8B-B14F-4D97-AF65-F5344CB8AC3E}">
        <p14:creationId xmlns:p14="http://schemas.microsoft.com/office/powerpoint/2010/main" val="2639187788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Image result for circular space station">
            <a:extLst>
              <a:ext uri="{FF2B5EF4-FFF2-40B4-BE49-F238E27FC236}">
                <a16:creationId xmlns:a16="http://schemas.microsoft.com/office/drawing/2014/main" id="{6910CB56-F36B-4F6C-AF92-D7C7246DA7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901" y="1710815"/>
            <a:ext cx="5396878" cy="3035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Donut 1">
            <a:extLst>
              <a:ext uri="{FF2B5EF4-FFF2-40B4-BE49-F238E27FC236}">
                <a16:creationId xmlns:a16="http://schemas.microsoft.com/office/drawing/2014/main" id="{00020340-C805-4E17-B75F-75516392B379}"/>
              </a:ext>
            </a:extLst>
          </p:cNvPr>
          <p:cNvSpPr/>
          <p:nvPr/>
        </p:nvSpPr>
        <p:spPr>
          <a:xfrm>
            <a:off x="7211505" y="1545996"/>
            <a:ext cx="3657600" cy="3723587"/>
          </a:xfrm>
          <a:prstGeom prst="donut">
            <a:avLst>
              <a:gd name="adj" fmla="val 5095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14E529F-AED9-48A9-8CAB-D4022BC9E5F5}"/>
              </a:ext>
            </a:extLst>
          </p:cNvPr>
          <p:cNvCxnSpPr/>
          <p:nvPr/>
        </p:nvCxnSpPr>
        <p:spPr>
          <a:xfrm flipH="1">
            <a:off x="7211505" y="3418011"/>
            <a:ext cx="27707" cy="102296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C9D142C4-EFA3-4426-B352-32AA8478B898}"/>
              </a:ext>
            </a:extLst>
          </p:cNvPr>
          <p:cNvSpPr txBox="1"/>
          <p:nvPr/>
        </p:nvSpPr>
        <p:spPr>
          <a:xfrm>
            <a:off x="6716264" y="4440978"/>
            <a:ext cx="1015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F</a:t>
            </a:r>
            <a:r>
              <a:rPr lang="en-US" b="1" baseline="-25000" dirty="0">
                <a:solidFill>
                  <a:srgbClr val="FF0000"/>
                </a:solidFill>
              </a:rPr>
              <a:t>thruster</a:t>
            </a:r>
          </a:p>
        </p:txBody>
      </p:sp>
      <p:sp>
        <p:nvSpPr>
          <p:cNvPr id="6" name="Arc 5">
            <a:extLst>
              <a:ext uri="{FF2B5EF4-FFF2-40B4-BE49-F238E27FC236}">
                <a16:creationId xmlns:a16="http://schemas.microsoft.com/office/drawing/2014/main" id="{C14831FF-23A1-4553-913A-0D1B778E11B9}"/>
              </a:ext>
            </a:extLst>
          </p:cNvPr>
          <p:cNvSpPr/>
          <p:nvPr/>
        </p:nvSpPr>
        <p:spPr>
          <a:xfrm flipH="1" flipV="1">
            <a:off x="7682558" y="2046411"/>
            <a:ext cx="2743200" cy="2743200"/>
          </a:xfrm>
          <a:prstGeom prst="arc">
            <a:avLst>
              <a:gd name="adj1" fmla="val 16323428"/>
              <a:gd name="adj2" fmla="val 4176077"/>
            </a:avLst>
          </a:prstGeom>
          <a:ln w="28575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A74A93D-81FB-471E-8BEF-79B5124BAD16}"/>
                  </a:ext>
                </a:extLst>
              </p:cNvPr>
              <p:cNvSpPr txBox="1"/>
              <p:nvPr/>
            </p:nvSpPr>
            <p:spPr>
              <a:xfrm>
                <a:off x="8161923" y="3302618"/>
                <a:ext cx="162852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=.1 </m:t>
                      </m:r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𝑟𝑎𝑑</m:t>
                      </m:r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A74A93D-81FB-471E-8BEF-79B5124BAD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1923" y="3302618"/>
                <a:ext cx="1628523" cy="369332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2B8C853-1A5C-4655-AF1D-C31AF2F80284}"/>
              </a:ext>
            </a:extLst>
          </p:cNvPr>
          <p:cNvCxnSpPr/>
          <p:nvPr/>
        </p:nvCxnSpPr>
        <p:spPr>
          <a:xfrm flipH="1" flipV="1">
            <a:off x="10869105" y="2170546"/>
            <a:ext cx="0" cy="131673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6DBC8A6-4175-45D2-836F-15D58FA9F33B}"/>
              </a:ext>
            </a:extLst>
          </p:cNvPr>
          <p:cNvSpPr txBox="1"/>
          <p:nvPr/>
        </p:nvSpPr>
        <p:spPr>
          <a:xfrm>
            <a:off x="10546322" y="1665091"/>
            <a:ext cx="1015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F</a:t>
            </a:r>
            <a:r>
              <a:rPr lang="en-US" b="1" baseline="-25000" dirty="0">
                <a:solidFill>
                  <a:srgbClr val="FF0000"/>
                </a:solidFill>
              </a:rPr>
              <a:t>thruster</a:t>
            </a:r>
          </a:p>
        </p:txBody>
      </p:sp>
    </p:spTree>
    <p:extLst>
      <p:ext uri="{BB962C8B-B14F-4D97-AF65-F5344CB8AC3E}">
        <p14:creationId xmlns:p14="http://schemas.microsoft.com/office/powerpoint/2010/main" val="3904504183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sosceles Triangle 2"/>
          <p:cNvSpPr/>
          <p:nvPr/>
        </p:nvSpPr>
        <p:spPr>
          <a:xfrm>
            <a:off x="1727201" y="4027115"/>
            <a:ext cx="5227781" cy="1556265"/>
          </a:xfrm>
          <a:prstGeom prst="triangle">
            <a:avLst>
              <a:gd name="adj" fmla="val 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2842255" y="3156649"/>
            <a:ext cx="1371600" cy="137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50 kg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4286710" y="4062876"/>
            <a:ext cx="1006763" cy="2978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4022714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FBD4B93-5FB8-472D-B490-143FC131D94E}"/>
              </a:ext>
            </a:extLst>
          </p:cNvPr>
          <p:cNvSpPr/>
          <p:nvPr/>
        </p:nvSpPr>
        <p:spPr>
          <a:xfrm>
            <a:off x="0" y="5412828"/>
            <a:ext cx="7809186" cy="144517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3C393E3-42ED-4801-9B6B-F73E64FD5FE6}"/>
              </a:ext>
            </a:extLst>
          </p:cNvPr>
          <p:cNvCxnSpPr>
            <a:cxnSpLocks/>
          </p:cNvCxnSpPr>
          <p:nvPr/>
        </p:nvCxnSpPr>
        <p:spPr>
          <a:xfrm>
            <a:off x="1952501" y="4498428"/>
            <a:ext cx="215704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D6906D3-9700-4DDB-A1DA-93EE556F8CAC}"/>
              </a:ext>
            </a:extLst>
          </p:cNvPr>
          <p:cNvSpPr txBox="1"/>
          <p:nvPr/>
        </p:nvSpPr>
        <p:spPr>
          <a:xfrm>
            <a:off x="4235822" y="4313762"/>
            <a:ext cx="1015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F</a:t>
            </a:r>
            <a:r>
              <a:rPr lang="en-US" b="1" baseline="-25000" dirty="0">
                <a:solidFill>
                  <a:srgbClr val="FF0000"/>
                </a:solidFill>
              </a:rPr>
              <a:t>laucher</a:t>
            </a:r>
          </a:p>
        </p:txBody>
      </p:sp>
      <p:pic>
        <p:nvPicPr>
          <p:cNvPr id="1026" name="Picture 2" descr="Small baseball clipart clipartfest 2">
            <a:extLst>
              <a:ext uri="{FF2B5EF4-FFF2-40B4-BE49-F238E27FC236}">
                <a16:creationId xmlns:a16="http://schemas.microsoft.com/office/drawing/2014/main" id="{1E6EBBC6-3B35-4B75-A245-18B4BF3B7D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5970" y="4498428"/>
            <a:ext cx="933061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EE238F9-AE14-4D48-BD19-D94494EEFC3F}"/>
              </a:ext>
            </a:extLst>
          </p:cNvPr>
          <p:cNvCxnSpPr/>
          <p:nvPr/>
        </p:nvCxnSpPr>
        <p:spPr>
          <a:xfrm>
            <a:off x="1931480" y="5528444"/>
            <a:ext cx="0" cy="5990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C6E716A-6B16-4408-B99A-41CE63727FF8}"/>
              </a:ext>
            </a:extLst>
          </p:cNvPr>
          <p:cNvCxnSpPr>
            <a:cxnSpLocks/>
          </p:cNvCxnSpPr>
          <p:nvPr/>
        </p:nvCxnSpPr>
        <p:spPr>
          <a:xfrm flipH="1">
            <a:off x="1931480" y="5849009"/>
            <a:ext cx="58777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EC6E404-A1FA-4FAF-BCA2-F0E6A3F5D2C8}"/>
              </a:ext>
            </a:extLst>
          </p:cNvPr>
          <p:cNvSpPr txBox="1"/>
          <p:nvPr/>
        </p:nvSpPr>
        <p:spPr>
          <a:xfrm>
            <a:off x="4497111" y="5664343"/>
            <a:ext cx="753732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50 cm</a:t>
            </a:r>
          </a:p>
        </p:txBody>
      </p:sp>
      <p:sp>
        <p:nvSpPr>
          <p:cNvPr id="16" name="Frame 15">
            <a:extLst>
              <a:ext uri="{FF2B5EF4-FFF2-40B4-BE49-F238E27FC236}">
                <a16:creationId xmlns:a16="http://schemas.microsoft.com/office/drawing/2014/main" id="{111D1098-9514-454A-8303-9CA7ADDEECD5}"/>
              </a:ext>
            </a:extLst>
          </p:cNvPr>
          <p:cNvSpPr/>
          <p:nvPr/>
        </p:nvSpPr>
        <p:spPr>
          <a:xfrm>
            <a:off x="628618" y="2354317"/>
            <a:ext cx="10077411" cy="4516485"/>
          </a:xfrm>
          <a:prstGeom prst="frame">
            <a:avLst>
              <a:gd name="adj1" fmla="val 16075"/>
            </a:avLst>
          </a:prstGeom>
          <a:solidFill>
            <a:schemeClr val="bg1"/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7716A21-14F9-47C4-A0AF-87F6F77F28A3}"/>
              </a:ext>
            </a:extLst>
          </p:cNvPr>
          <p:cNvCxnSpPr/>
          <p:nvPr/>
        </p:nvCxnSpPr>
        <p:spPr>
          <a:xfrm>
            <a:off x="2848303" y="4939862"/>
            <a:ext cx="46140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8E36481-045F-4A32-B6E7-E4C681EA33A1}"/>
                  </a:ext>
                </a:extLst>
              </p:cNvPr>
              <p:cNvSpPr txBox="1"/>
              <p:nvPr/>
            </p:nvSpPr>
            <p:spPr>
              <a:xfrm>
                <a:off x="1527697" y="3872329"/>
                <a:ext cx="891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8E36481-045F-4A32-B6E7-E4C681EA33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7697" y="3872329"/>
                <a:ext cx="89133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EF30B0C-3D11-4198-BE34-0CDC47BF54A1}"/>
                  </a:ext>
                </a:extLst>
              </p:cNvPr>
              <p:cNvSpPr txBox="1"/>
              <p:nvPr/>
            </p:nvSpPr>
            <p:spPr>
              <a:xfrm>
                <a:off x="7061930" y="3922180"/>
                <a:ext cx="1494512" cy="391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=25 </m:t>
                      </m:r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EF30B0C-3D11-4198-BE34-0CDC47BF54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1930" y="3922180"/>
                <a:ext cx="1494512" cy="391582"/>
              </a:xfrm>
              <a:prstGeom prst="rect">
                <a:avLst/>
              </a:prstGeom>
              <a:blipFill>
                <a:blip r:embed="rId4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2645233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ounded Rectangle 32"/>
          <p:cNvSpPr/>
          <p:nvPr/>
        </p:nvSpPr>
        <p:spPr>
          <a:xfrm>
            <a:off x="2595418" y="2949945"/>
            <a:ext cx="1828800" cy="1006929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/>
          <p:cNvSpPr/>
          <p:nvPr/>
        </p:nvSpPr>
        <p:spPr>
          <a:xfrm>
            <a:off x="3618675" y="3186710"/>
            <a:ext cx="3429000" cy="533400"/>
          </a:xfrm>
          <a:prstGeom prst="roundRect">
            <a:avLst>
              <a:gd name="adj" fmla="val 50000"/>
            </a:avLst>
          </a:prstGeom>
          <a:solidFill>
            <a:srgbClr val="FFFF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/>
          <p:cNvSpPr/>
          <p:nvPr/>
        </p:nvSpPr>
        <p:spPr>
          <a:xfrm rot="1726745">
            <a:off x="6425923" y="3765036"/>
            <a:ext cx="2580866" cy="430769"/>
          </a:xfrm>
          <a:prstGeom prst="roundRect">
            <a:avLst>
              <a:gd name="adj" fmla="val 50000"/>
            </a:avLst>
          </a:prstGeom>
          <a:solidFill>
            <a:srgbClr val="FFFF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/>
          <p:cNvSpPr/>
          <p:nvPr/>
        </p:nvSpPr>
        <p:spPr>
          <a:xfrm>
            <a:off x="3805910" y="3361969"/>
            <a:ext cx="182880" cy="182880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le 36"/>
          <p:cNvSpPr/>
          <p:nvPr/>
        </p:nvSpPr>
        <p:spPr>
          <a:xfrm>
            <a:off x="6679738" y="3344553"/>
            <a:ext cx="182880" cy="182880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/>
          <p:cNvCxnSpPr/>
          <p:nvPr/>
        </p:nvCxnSpPr>
        <p:spPr>
          <a:xfrm flipV="1">
            <a:off x="3897350" y="2408381"/>
            <a:ext cx="0" cy="83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6771178" y="2408381"/>
            <a:ext cx="0" cy="83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rot="16200000">
            <a:off x="6130445" y="3620407"/>
            <a:ext cx="772374" cy="4470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rot="16200000">
            <a:off x="7995375" y="4650882"/>
            <a:ext cx="772374" cy="4470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6516632" y="3894711"/>
            <a:ext cx="1833854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3897350" y="2827481"/>
            <a:ext cx="28738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6923578" y="3435993"/>
            <a:ext cx="12344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6912520" y="3527433"/>
            <a:ext cx="1016898" cy="5573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Arc 45"/>
          <p:cNvSpPr/>
          <p:nvPr/>
        </p:nvSpPr>
        <p:spPr>
          <a:xfrm>
            <a:off x="5856778" y="2539009"/>
            <a:ext cx="1828800" cy="1828800"/>
          </a:xfrm>
          <a:prstGeom prst="arc">
            <a:avLst>
              <a:gd name="adj1" fmla="val 21563012"/>
              <a:gd name="adj2" fmla="val 167146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Arc 46"/>
          <p:cNvSpPr/>
          <p:nvPr/>
        </p:nvSpPr>
        <p:spPr>
          <a:xfrm flipH="1">
            <a:off x="3440150" y="2996209"/>
            <a:ext cx="914400" cy="914400"/>
          </a:xfrm>
          <a:prstGeom prst="arc">
            <a:avLst>
              <a:gd name="adj1" fmla="val 19211789"/>
              <a:gd name="adj2" fmla="val 13869399"/>
            </a:avLst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478581" y="3944049"/>
            <a:ext cx="837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5 rad/s</a:t>
            </a:r>
          </a:p>
        </p:txBody>
      </p:sp>
      <p:sp>
        <p:nvSpPr>
          <p:cNvPr id="49" name="Arc 48"/>
          <p:cNvSpPr/>
          <p:nvPr/>
        </p:nvSpPr>
        <p:spPr>
          <a:xfrm flipH="1">
            <a:off x="6313978" y="2980311"/>
            <a:ext cx="914400" cy="914400"/>
          </a:xfrm>
          <a:prstGeom prst="arc">
            <a:avLst>
              <a:gd name="adj1" fmla="val 19211789"/>
              <a:gd name="adj2" fmla="val 13869399"/>
            </a:avLst>
          </a:prstGeom>
          <a:ln w="38100"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455551" y="3811980"/>
            <a:ext cx="837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3 rad/s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7047675" y="4237181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2 ft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5141357" y="2801049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3 ft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700818" y="3475181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30</a:t>
            </a:r>
            <a:r>
              <a:rPr lang="en-US" baseline="30000" dirty="0">
                <a:solidFill>
                  <a:srgbClr val="0070C0"/>
                </a:solidFill>
              </a:rPr>
              <a:t>o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440150" y="4211666"/>
            <a:ext cx="916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1 rad/s</a:t>
            </a:r>
            <a:r>
              <a:rPr lang="en-US" baseline="30000" dirty="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5422971" y="4111687"/>
            <a:ext cx="916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0 rad/s</a:t>
            </a:r>
            <a:r>
              <a:rPr lang="en-US" baseline="30000" dirty="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3560397" y="2529222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6847563" y="263373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8722671" y="3900899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488671215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/>
          <p:nvPr/>
        </p:nvSpPr>
        <p:spPr>
          <a:xfrm>
            <a:off x="3311093" y="800930"/>
            <a:ext cx="309557" cy="1187428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6003776" y="870250"/>
            <a:ext cx="309557" cy="1187428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493541" y="5800432"/>
            <a:ext cx="4479636" cy="77585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 kg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3325091" y="1699491"/>
            <a:ext cx="277091" cy="4572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6017491" y="1699491"/>
            <a:ext cx="277091" cy="4572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774875" y="1463964"/>
            <a:ext cx="4479636" cy="775855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 rot="16200000">
            <a:off x="5473931" y="-444038"/>
            <a:ext cx="274320" cy="4572000"/>
          </a:xfrm>
          <a:prstGeom prst="roundRect">
            <a:avLst>
              <a:gd name="adj" fmla="val 50000"/>
            </a:avLst>
          </a:prstGeom>
          <a:noFill/>
          <a:ln>
            <a:prstDash val="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  <a:p>
            <a:pPr algn="ctr"/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 rot="16200000">
            <a:off x="8166331" y="-434108"/>
            <a:ext cx="274320" cy="4572000"/>
          </a:xfrm>
          <a:prstGeom prst="roundRect">
            <a:avLst>
              <a:gd name="adj" fmla="val 50000"/>
            </a:avLst>
          </a:prstGeom>
          <a:noFill/>
          <a:ln>
            <a:prstDash val="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c 7"/>
          <p:cNvSpPr/>
          <p:nvPr/>
        </p:nvSpPr>
        <p:spPr>
          <a:xfrm>
            <a:off x="3325091" y="-1043709"/>
            <a:ext cx="7315200" cy="7315200"/>
          </a:xfrm>
          <a:prstGeom prst="arc">
            <a:avLst>
              <a:gd name="adj1" fmla="val 21534754"/>
              <a:gd name="adj2" fmla="val 5154863"/>
            </a:avLst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408214" y="1791854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119089" y="1796473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114471" y="6096010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412830" y="6091391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7703127" y="1801092"/>
            <a:ext cx="91440" cy="9144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0404766" y="1805712"/>
            <a:ext cx="91440" cy="9144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433732" y="3428112"/>
            <a:ext cx="7136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.75 m</a:t>
            </a:r>
          </a:p>
          <a:p>
            <a:pPr algn="ctr"/>
            <a:r>
              <a:rPr lang="en-US" dirty="0"/>
              <a:t>5 kg</a:t>
            </a:r>
          </a:p>
          <a:p>
            <a:pPr algn="ctr"/>
            <a:r>
              <a:rPr lang="en-US" dirty="0"/>
              <a:t>x2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" y="-231117"/>
            <a:ext cx="12192000" cy="15472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ame 19"/>
          <p:cNvSpPr/>
          <p:nvPr/>
        </p:nvSpPr>
        <p:spPr>
          <a:xfrm>
            <a:off x="-674255" y="-341747"/>
            <a:ext cx="14020800" cy="8358913"/>
          </a:xfrm>
          <a:prstGeom prst="frame">
            <a:avLst>
              <a:gd name="adj1" fmla="val 16075"/>
            </a:avLst>
          </a:prstGeom>
          <a:solidFill>
            <a:schemeClr val="bg1"/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9096356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rot="5400000">
            <a:off x="1695794" y="4089862"/>
            <a:ext cx="4586779" cy="360217"/>
          </a:xfrm>
          <a:prstGeom prst="rect">
            <a:avLst/>
          </a:prstGeom>
          <a:solidFill>
            <a:schemeClr val="bg1"/>
          </a:solidFill>
          <a:ln w="28575">
            <a:prstDash val="lg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809075" y="1976581"/>
            <a:ext cx="4586779" cy="36021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3074" name="Picture 2" descr="Image result for tension spring clip ar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2500" r="98167">
                        <a14:backgroundMark x1="27833" y1="23125" x2="27833" y2="23125"/>
                        <a14:backgroundMark x1="96500" y1="81563" x2="96500" y2="81563"/>
                        <a14:backgroundMark x1="5500" y1="76250" x2="5500" y2="762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70957">
            <a:off x="3386122" y="1334583"/>
            <a:ext cx="2192200" cy="805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Arc 9"/>
          <p:cNvSpPr/>
          <p:nvPr/>
        </p:nvSpPr>
        <p:spPr>
          <a:xfrm flipV="1">
            <a:off x="2980948" y="1200727"/>
            <a:ext cx="3200400" cy="3200400"/>
          </a:xfrm>
          <a:prstGeom prst="arc">
            <a:avLst>
              <a:gd name="adj1" fmla="val 16158146"/>
              <a:gd name="adj2" fmla="val 168732"/>
            </a:avLst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3037992" y="2156689"/>
            <a:ext cx="6432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037992" y="1283855"/>
            <a:ext cx="6432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3948539" y="2110512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 flipV="1">
            <a:off x="3359638" y="1283855"/>
            <a:ext cx="0" cy="8728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062185" y="1535606"/>
            <a:ext cx="60062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3 in</a:t>
            </a:r>
          </a:p>
        </p:txBody>
      </p:sp>
      <p:cxnSp>
        <p:nvCxnSpPr>
          <p:cNvPr id="20" name="Straight Connector 19"/>
          <p:cNvCxnSpPr/>
          <p:nvPr/>
        </p:nvCxnSpPr>
        <p:spPr>
          <a:xfrm flipH="1" flipV="1">
            <a:off x="3938376" y="233025"/>
            <a:ext cx="10164" cy="9251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5079994" y="765199"/>
            <a:ext cx="6" cy="11397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5033812" y="2096660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3893124" y="1251534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/>
          <p:cNvCxnSpPr/>
          <p:nvPr/>
        </p:nvCxnSpPr>
        <p:spPr>
          <a:xfrm>
            <a:off x="3948539" y="954292"/>
            <a:ext cx="11309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180936" y="750454"/>
            <a:ext cx="60062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4 in</a:t>
            </a:r>
          </a:p>
        </p:txBody>
      </p:sp>
      <p:cxnSp>
        <p:nvCxnSpPr>
          <p:cNvPr id="33" name="Straight Connector 32"/>
          <p:cNvCxnSpPr/>
          <p:nvPr/>
        </p:nvCxnSpPr>
        <p:spPr>
          <a:xfrm flipH="1" flipV="1">
            <a:off x="8367670" y="267855"/>
            <a:ext cx="468" cy="15991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>
            <a:off x="3938844" y="494667"/>
            <a:ext cx="4428826" cy="40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802150" y="310001"/>
            <a:ext cx="69456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36 in</a:t>
            </a:r>
          </a:p>
        </p:txBody>
      </p:sp>
    </p:spTree>
    <p:extLst>
      <p:ext uri="{BB962C8B-B14F-4D97-AF65-F5344CB8AC3E}">
        <p14:creationId xmlns:p14="http://schemas.microsoft.com/office/powerpoint/2010/main" val="17601521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3393</TotalTime>
  <Words>1341</Words>
  <Application>Microsoft Office PowerPoint</Application>
  <PresentationFormat>Widescreen</PresentationFormat>
  <Paragraphs>698</Paragraphs>
  <Slides>117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117</vt:i4>
      </vt:variant>
    </vt:vector>
  </HeadingPairs>
  <TitlesOfParts>
    <vt:vector size="123" baseType="lpstr">
      <vt:lpstr>Arial</vt:lpstr>
      <vt:lpstr>Calibri</vt:lpstr>
      <vt:lpstr>Calibri Light</vt:lpstr>
      <vt:lpstr>Cambria Math</vt:lpstr>
      <vt:lpstr>Office Theme</vt:lpstr>
      <vt:lpstr>1_Office Theme</vt:lpstr>
      <vt:lpstr>Mechanics Map Homework Problem Diagrams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Jacob Moore</dc:creator>
  <cp:lastModifiedBy>Moore, Jacob Preston</cp:lastModifiedBy>
  <cp:revision>203</cp:revision>
  <dcterms:created xsi:type="dcterms:W3CDTF">2016-12-20T19:33:42Z</dcterms:created>
  <dcterms:modified xsi:type="dcterms:W3CDTF">2021-03-21T15:27:05Z</dcterms:modified>
</cp:coreProperties>
</file>