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8"/>
  </p:notesMasterIdLst>
  <p:sldIdLst>
    <p:sldId id="256" r:id="rId5"/>
    <p:sldId id="263" r:id="rId6"/>
    <p:sldId id="28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54101" autoAdjust="0"/>
  </p:normalViewPr>
  <p:slideViewPr>
    <p:cSldViewPr>
      <p:cViewPr varScale="1">
        <p:scale>
          <a:sx n="67" d="100"/>
          <a:sy n="67" d="100"/>
        </p:scale>
        <p:origin x="1112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3/19/2021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Efficiency for Particles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efficiency is the percentage of the work or power in that makes it from the input to the output of a system.</a:t>
                </a:r>
              </a:p>
              <a:p>
                <a:r>
                  <a:rPr lang="en-US" dirty="0"/>
                  <a:t>It can be measured by taking the output work divided by the input work or taking the output power divided by the input power.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830" r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8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86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 Math</vt:lpstr>
      <vt:lpstr>MA_Template</vt:lpstr>
      <vt:lpstr>Efficiency for Particles</vt:lpstr>
      <vt:lpstr>Efficiency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19</cp:revision>
  <dcterms:created xsi:type="dcterms:W3CDTF">2020-08-21T15:23:22Z</dcterms:created>
  <dcterms:modified xsi:type="dcterms:W3CDTF">2021-03-19T19:19:17Z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