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2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43" r:id="rId26"/>
    <p:sldId id="336" r:id="rId27"/>
    <p:sldId id="338" r:id="rId28"/>
    <p:sldId id="339" r:id="rId29"/>
    <p:sldId id="337" r:id="rId30"/>
    <p:sldId id="340" r:id="rId31"/>
    <p:sldId id="344" r:id="rId32"/>
    <p:sldId id="346" r:id="rId33"/>
    <p:sldId id="347" r:id="rId34"/>
    <p:sldId id="348" r:id="rId35"/>
    <p:sldId id="349" r:id="rId36"/>
    <p:sldId id="350" r:id="rId37"/>
    <p:sldId id="35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83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20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gnesdentremont/Documents/Work/UBC%20Mech%20Admin/LaTeX%20tutorial/Dynamics%20LaTeX%20notes/15_plots_copy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gnesdentremont/Documents/Work/UBC%20Mech%20Admin/LaTeX%20tutorial/Dynamics%20LaTeX%20notes/15_plots_copy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gnesdentremont/Documents/Work/UBC%20Mech%20Admin/LaTeX%20tutorial/Dynamics%20LaTeX%20notes/15_plots_copy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gnesdentremont/Documents/Work/UBC%20Mech%20Admin/LaTeX%20tutorial/Dynamics%20LaTeX%20notes/15_plots_copy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gnesdentremont/Documents/Work/UBC%20Mech%20Admin/LaTeX%20tutorial/Dynamics%20LaTeX%20notes/15_plots_copy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gnesdentremont/Documents/Work/UBC%20Mech%20Admin/LaTeX%20tutorial/Dynamics%20LaTeX%20notes/15_plots_copy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gnesdentremont/Documents/Work/UBC%20Mech%20Admin/LaTeX%20tutorial/Dynamics%20LaTeX%20notes/15_plots_copy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'1dof free undamped'!$E$21:$E$203</c:f>
              <c:numCache>
                <c:formatCode>General</c:formatCode>
                <c:ptCount val="183"/>
                <c:pt idx="0">
                  <c:v>0</c:v>
                </c:pt>
                <c:pt idx="1">
                  <c:v>1.4999999999999999E-2</c:v>
                </c:pt>
                <c:pt idx="2">
                  <c:v>0.03</c:v>
                </c:pt>
                <c:pt idx="3">
                  <c:v>4.4999999999999998E-2</c:v>
                </c:pt>
                <c:pt idx="4">
                  <c:v>0.06</c:v>
                </c:pt>
                <c:pt idx="5">
                  <c:v>7.4999999999999997E-2</c:v>
                </c:pt>
                <c:pt idx="6">
                  <c:v>0.09</c:v>
                </c:pt>
                <c:pt idx="7">
                  <c:v>0.105</c:v>
                </c:pt>
                <c:pt idx="8">
                  <c:v>0.12</c:v>
                </c:pt>
                <c:pt idx="9">
                  <c:v>0.13500000000000001</c:v>
                </c:pt>
                <c:pt idx="10">
                  <c:v>0.15000000000000002</c:v>
                </c:pt>
                <c:pt idx="11">
                  <c:v>0.16500000000000004</c:v>
                </c:pt>
                <c:pt idx="12">
                  <c:v>0.18000000000000005</c:v>
                </c:pt>
                <c:pt idx="13">
                  <c:v>0.19500000000000006</c:v>
                </c:pt>
                <c:pt idx="14">
                  <c:v>0.21000000000000008</c:v>
                </c:pt>
                <c:pt idx="15">
                  <c:v>0.22500000000000009</c:v>
                </c:pt>
                <c:pt idx="16">
                  <c:v>0.2400000000000001</c:v>
                </c:pt>
                <c:pt idx="17">
                  <c:v>0.25500000000000012</c:v>
                </c:pt>
                <c:pt idx="18">
                  <c:v>0.27000000000000013</c:v>
                </c:pt>
                <c:pt idx="19">
                  <c:v>0.28500000000000014</c:v>
                </c:pt>
                <c:pt idx="20">
                  <c:v>0.30000000000000016</c:v>
                </c:pt>
                <c:pt idx="21">
                  <c:v>0.31500000000000017</c:v>
                </c:pt>
                <c:pt idx="22">
                  <c:v>0.33000000000000018</c:v>
                </c:pt>
                <c:pt idx="23">
                  <c:v>0.3450000000000002</c:v>
                </c:pt>
                <c:pt idx="24">
                  <c:v>0.36000000000000021</c:v>
                </c:pt>
                <c:pt idx="25">
                  <c:v>0.37500000000000022</c:v>
                </c:pt>
                <c:pt idx="26">
                  <c:v>0.39000000000000024</c:v>
                </c:pt>
                <c:pt idx="27">
                  <c:v>0.40500000000000025</c:v>
                </c:pt>
                <c:pt idx="28">
                  <c:v>0.42000000000000026</c:v>
                </c:pt>
                <c:pt idx="29">
                  <c:v>0.43500000000000028</c:v>
                </c:pt>
                <c:pt idx="30">
                  <c:v>0.45000000000000029</c:v>
                </c:pt>
                <c:pt idx="31">
                  <c:v>0.4650000000000003</c:v>
                </c:pt>
                <c:pt idx="32">
                  <c:v>0.48000000000000032</c:v>
                </c:pt>
                <c:pt idx="33">
                  <c:v>0.49500000000000033</c:v>
                </c:pt>
                <c:pt idx="34">
                  <c:v>0.51000000000000034</c:v>
                </c:pt>
                <c:pt idx="35">
                  <c:v>0.52500000000000036</c:v>
                </c:pt>
                <c:pt idx="36">
                  <c:v>0.54000000000000037</c:v>
                </c:pt>
                <c:pt idx="37">
                  <c:v>0.55500000000000038</c:v>
                </c:pt>
                <c:pt idx="38">
                  <c:v>0.5700000000000004</c:v>
                </c:pt>
                <c:pt idx="39">
                  <c:v>0.58500000000000041</c:v>
                </c:pt>
                <c:pt idx="40">
                  <c:v>0.60000000000000042</c:v>
                </c:pt>
                <c:pt idx="41">
                  <c:v>0.61500000000000044</c:v>
                </c:pt>
                <c:pt idx="42">
                  <c:v>0.63000000000000045</c:v>
                </c:pt>
                <c:pt idx="43">
                  <c:v>0.64500000000000046</c:v>
                </c:pt>
                <c:pt idx="44">
                  <c:v>0.66000000000000048</c:v>
                </c:pt>
                <c:pt idx="45">
                  <c:v>0.67500000000000049</c:v>
                </c:pt>
                <c:pt idx="46">
                  <c:v>0.6900000000000005</c:v>
                </c:pt>
                <c:pt idx="47">
                  <c:v>0.70500000000000052</c:v>
                </c:pt>
                <c:pt idx="48">
                  <c:v>0.72000000000000053</c:v>
                </c:pt>
                <c:pt idx="49">
                  <c:v>0.73500000000000054</c:v>
                </c:pt>
                <c:pt idx="50">
                  <c:v>0.75000000000000056</c:v>
                </c:pt>
                <c:pt idx="51">
                  <c:v>0.76500000000000057</c:v>
                </c:pt>
                <c:pt idx="52">
                  <c:v>0.78000000000000058</c:v>
                </c:pt>
                <c:pt idx="53">
                  <c:v>0.7950000000000006</c:v>
                </c:pt>
                <c:pt idx="54">
                  <c:v>0.81000000000000061</c:v>
                </c:pt>
                <c:pt idx="55">
                  <c:v>0.82500000000000062</c:v>
                </c:pt>
                <c:pt idx="56">
                  <c:v>0.84000000000000064</c:v>
                </c:pt>
                <c:pt idx="57">
                  <c:v>0.85500000000000065</c:v>
                </c:pt>
                <c:pt idx="58">
                  <c:v>0.87000000000000066</c:v>
                </c:pt>
                <c:pt idx="59">
                  <c:v>0.88500000000000068</c:v>
                </c:pt>
                <c:pt idx="60">
                  <c:v>0.90000000000000069</c:v>
                </c:pt>
                <c:pt idx="61">
                  <c:v>0.9150000000000007</c:v>
                </c:pt>
                <c:pt idx="62">
                  <c:v>0.93000000000000071</c:v>
                </c:pt>
                <c:pt idx="63">
                  <c:v>0.94500000000000073</c:v>
                </c:pt>
                <c:pt idx="64">
                  <c:v>0.96000000000000074</c:v>
                </c:pt>
                <c:pt idx="65">
                  <c:v>0.97500000000000075</c:v>
                </c:pt>
                <c:pt idx="66">
                  <c:v>0.99000000000000077</c:v>
                </c:pt>
                <c:pt idx="67">
                  <c:v>1.0050000000000008</c:v>
                </c:pt>
                <c:pt idx="68">
                  <c:v>1.0200000000000007</c:v>
                </c:pt>
                <c:pt idx="69">
                  <c:v>1.0350000000000006</c:v>
                </c:pt>
                <c:pt idx="70">
                  <c:v>1.0500000000000005</c:v>
                </c:pt>
                <c:pt idx="71">
                  <c:v>1.0650000000000004</c:v>
                </c:pt>
                <c:pt idx="72">
                  <c:v>1.0800000000000003</c:v>
                </c:pt>
                <c:pt idx="73">
                  <c:v>1.0950000000000002</c:v>
                </c:pt>
                <c:pt idx="74">
                  <c:v>1.1100000000000001</c:v>
                </c:pt>
                <c:pt idx="75">
                  <c:v>1.125</c:v>
                </c:pt>
                <c:pt idx="76">
                  <c:v>1.1399999999999999</c:v>
                </c:pt>
                <c:pt idx="77">
                  <c:v>1.1549999999999998</c:v>
                </c:pt>
                <c:pt idx="78">
                  <c:v>1.1699999999999997</c:v>
                </c:pt>
                <c:pt idx="79">
                  <c:v>1.1849999999999996</c:v>
                </c:pt>
                <c:pt idx="80">
                  <c:v>1.1999999999999995</c:v>
                </c:pt>
                <c:pt idx="81">
                  <c:v>1.2149999999999994</c:v>
                </c:pt>
                <c:pt idx="82">
                  <c:v>1.2299999999999993</c:v>
                </c:pt>
                <c:pt idx="83">
                  <c:v>1.2449999999999992</c:v>
                </c:pt>
                <c:pt idx="84">
                  <c:v>1.2599999999999991</c:v>
                </c:pt>
                <c:pt idx="85">
                  <c:v>1.274999999999999</c:v>
                </c:pt>
                <c:pt idx="86">
                  <c:v>1.2899999999999989</c:v>
                </c:pt>
                <c:pt idx="87">
                  <c:v>1.3049999999999988</c:v>
                </c:pt>
                <c:pt idx="88">
                  <c:v>1.3199999999999987</c:v>
                </c:pt>
                <c:pt idx="89">
                  <c:v>1.3349999999999986</c:v>
                </c:pt>
                <c:pt idx="90">
                  <c:v>1.3499999999999985</c:v>
                </c:pt>
                <c:pt idx="91">
                  <c:v>1.3649999999999984</c:v>
                </c:pt>
                <c:pt idx="92">
                  <c:v>1.3799999999999983</c:v>
                </c:pt>
                <c:pt idx="93">
                  <c:v>1.3949999999999982</c:v>
                </c:pt>
                <c:pt idx="94">
                  <c:v>1.4099999999999981</c:v>
                </c:pt>
                <c:pt idx="95">
                  <c:v>1.424999999999998</c:v>
                </c:pt>
                <c:pt idx="96">
                  <c:v>1.4399999999999979</c:v>
                </c:pt>
                <c:pt idx="97">
                  <c:v>1.4549999999999979</c:v>
                </c:pt>
                <c:pt idx="98">
                  <c:v>1.4699999999999978</c:v>
                </c:pt>
                <c:pt idx="99">
                  <c:v>1.4849999999999977</c:v>
                </c:pt>
                <c:pt idx="100">
                  <c:v>1.4999999999999976</c:v>
                </c:pt>
                <c:pt idx="101">
                  <c:v>1.5149999999999975</c:v>
                </c:pt>
                <c:pt idx="102">
                  <c:v>1.5299999999999974</c:v>
                </c:pt>
                <c:pt idx="103">
                  <c:v>1.5449999999999973</c:v>
                </c:pt>
                <c:pt idx="104">
                  <c:v>1.5599999999999972</c:v>
                </c:pt>
                <c:pt idx="105">
                  <c:v>1.5749999999999971</c:v>
                </c:pt>
                <c:pt idx="106">
                  <c:v>1.589999999999997</c:v>
                </c:pt>
                <c:pt idx="107">
                  <c:v>1.6049999999999969</c:v>
                </c:pt>
                <c:pt idx="108">
                  <c:v>1.6199999999999968</c:v>
                </c:pt>
                <c:pt idx="109">
                  <c:v>1.6349999999999967</c:v>
                </c:pt>
                <c:pt idx="110">
                  <c:v>1.6499999999999966</c:v>
                </c:pt>
                <c:pt idx="111">
                  <c:v>1.6649999999999965</c:v>
                </c:pt>
                <c:pt idx="112">
                  <c:v>1.6799999999999964</c:v>
                </c:pt>
                <c:pt idx="113">
                  <c:v>1.6949999999999963</c:v>
                </c:pt>
                <c:pt idx="114">
                  <c:v>1.7099999999999962</c:v>
                </c:pt>
                <c:pt idx="115">
                  <c:v>1.7249999999999961</c:v>
                </c:pt>
                <c:pt idx="116">
                  <c:v>1.739999999999996</c:v>
                </c:pt>
                <c:pt idx="117">
                  <c:v>1.7549999999999959</c:v>
                </c:pt>
                <c:pt idx="118">
                  <c:v>1.7699999999999958</c:v>
                </c:pt>
                <c:pt idx="119">
                  <c:v>1.7849999999999957</c:v>
                </c:pt>
                <c:pt idx="120">
                  <c:v>1.7999999999999956</c:v>
                </c:pt>
                <c:pt idx="121">
                  <c:v>1.8149999999999955</c:v>
                </c:pt>
                <c:pt idx="122">
                  <c:v>1.8299999999999954</c:v>
                </c:pt>
                <c:pt idx="123">
                  <c:v>1.8449999999999953</c:v>
                </c:pt>
                <c:pt idx="124">
                  <c:v>1.8599999999999952</c:v>
                </c:pt>
                <c:pt idx="125">
                  <c:v>1.8749999999999951</c:v>
                </c:pt>
                <c:pt idx="126">
                  <c:v>1.889999999999995</c:v>
                </c:pt>
                <c:pt idx="127">
                  <c:v>1.9049999999999949</c:v>
                </c:pt>
                <c:pt idx="128">
                  <c:v>1.9199999999999948</c:v>
                </c:pt>
                <c:pt idx="129">
                  <c:v>1.9349999999999947</c:v>
                </c:pt>
                <c:pt idx="130">
                  <c:v>1.9499999999999946</c:v>
                </c:pt>
                <c:pt idx="131">
                  <c:v>1.9649999999999945</c:v>
                </c:pt>
                <c:pt idx="132">
                  <c:v>1.9799999999999944</c:v>
                </c:pt>
                <c:pt idx="133">
                  <c:v>1.9949999999999943</c:v>
                </c:pt>
                <c:pt idx="134">
                  <c:v>2.0099999999999945</c:v>
                </c:pt>
                <c:pt idx="135">
                  <c:v>2.0249999999999946</c:v>
                </c:pt>
                <c:pt idx="136">
                  <c:v>2.0399999999999947</c:v>
                </c:pt>
                <c:pt idx="137">
                  <c:v>2.0549999999999948</c:v>
                </c:pt>
                <c:pt idx="138">
                  <c:v>2.069999999999995</c:v>
                </c:pt>
                <c:pt idx="139">
                  <c:v>2.0849999999999951</c:v>
                </c:pt>
                <c:pt idx="140">
                  <c:v>2.0999999999999952</c:v>
                </c:pt>
                <c:pt idx="141">
                  <c:v>2.1149999999999953</c:v>
                </c:pt>
                <c:pt idx="142">
                  <c:v>2.1299999999999955</c:v>
                </c:pt>
                <c:pt idx="143">
                  <c:v>2.1449999999999956</c:v>
                </c:pt>
                <c:pt idx="144">
                  <c:v>2.1599999999999957</c:v>
                </c:pt>
                <c:pt idx="145">
                  <c:v>2.1749999999999958</c:v>
                </c:pt>
                <c:pt idx="146">
                  <c:v>2.1899999999999959</c:v>
                </c:pt>
                <c:pt idx="147">
                  <c:v>2.2049999999999961</c:v>
                </c:pt>
                <c:pt idx="148">
                  <c:v>2.2199999999999962</c:v>
                </c:pt>
                <c:pt idx="149">
                  <c:v>2.2349999999999963</c:v>
                </c:pt>
                <c:pt idx="150">
                  <c:v>2.2499999999999964</c:v>
                </c:pt>
                <c:pt idx="151">
                  <c:v>2.2649999999999966</c:v>
                </c:pt>
                <c:pt idx="152">
                  <c:v>2.2799999999999967</c:v>
                </c:pt>
                <c:pt idx="153">
                  <c:v>2.2949999999999968</c:v>
                </c:pt>
                <c:pt idx="154">
                  <c:v>2.3099999999999969</c:v>
                </c:pt>
                <c:pt idx="155">
                  <c:v>2.3249999999999971</c:v>
                </c:pt>
                <c:pt idx="156">
                  <c:v>2.3399999999999972</c:v>
                </c:pt>
                <c:pt idx="157">
                  <c:v>2.3549999999999973</c:v>
                </c:pt>
                <c:pt idx="158">
                  <c:v>2.3699999999999974</c:v>
                </c:pt>
                <c:pt idx="159">
                  <c:v>2.3849999999999976</c:v>
                </c:pt>
                <c:pt idx="160">
                  <c:v>2.3999999999999977</c:v>
                </c:pt>
                <c:pt idx="161">
                  <c:v>2.4149999999999978</c:v>
                </c:pt>
                <c:pt idx="162">
                  <c:v>2.4299999999999979</c:v>
                </c:pt>
                <c:pt idx="163">
                  <c:v>2.4449999999999981</c:v>
                </c:pt>
                <c:pt idx="164">
                  <c:v>2.4599999999999982</c:v>
                </c:pt>
                <c:pt idx="165">
                  <c:v>2.4749999999999983</c:v>
                </c:pt>
                <c:pt idx="166">
                  <c:v>2.4899999999999984</c:v>
                </c:pt>
                <c:pt idx="167">
                  <c:v>2.5049999999999986</c:v>
                </c:pt>
                <c:pt idx="168">
                  <c:v>2.5199999999999987</c:v>
                </c:pt>
                <c:pt idx="169">
                  <c:v>2.5349999999999988</c:v>
                </c:pt>
                <c:pt idx="170">
                  <c:v>2.5499999999999989</c:v>
                </c:pt>
                <c:pt idx="171">
                  <c:v>2.5649999999999991</c:v>
                </c:pt>
                <c:pt idx="172">
                  <c:v>2.5799999999999992</c:v>
                </c:pt>
                <c:pt idx="173">
                  <c:v>2.5949999999999993</c:v>
                </c:pt>
                <c:pt idx="174">
                  <c:v>2.6099999999999994</c:v>
                </c:pt>
                <c:pt idx="175">
                  <c:v>2.6249999999999996</c:v>
                </c:pt>
                <c:pt idx="176">
                  <c:v>2.6399999999999997</c:v>
                </c:pt>
                <c:pt idx="177">
                  <c:v>2.6549999999999998</c:v>
                </c:pt>
                <c:pt idx="178">
                  <c:v>2.67</c:v>
                </c:pt>
                <c:pt idx="179">
                  <c:v>2.6850000000000001</c:v>
                </c:pt>
                <c:pt idx="180">
                  <c:v>2.7</c:v>
                </c:pt>
                <c:pt idx="181">
                  <c:v>2.7150000000000003</c:v>
                </c:pt>
                <c:pt idx="182">
                  <c:v>2.7300000000000004</c:v>
                </c:pt>
              </c:numCache>
            </c:numRef>
          </c:xVal>
          <c:yVal>
            <c:numRef>
              <c:f>'1dof free undamped'!$F$21:$F$203</c:f>
              <c:numCache>
                <c:formatCode>General</c:formatCode>
                <c:ptCount val="183"/>
                <c:pt idx="0">
                  <c:v>2</c:v>
                </c:pt>
                <c:pt idx="1">
                  <c:v>2.0699510441559412</c:v>
                </c:pt>
                <c:pt idx="2">
                  <c:v>2.1357111447408061</c:v>
                </c:pt>
                <c:pt idx="3">
                  <c:v>2.1971471600208532</c:v>
                </c:pt>
                <c:pt idx="4">
                  <c:v>2.2541347030575616</c:v>
                </c:pt>
                <c:pt idx="5">
                  <c:v>2.3065583935486793</c:v>
                </c:pt>
                <c:pt idx="6">
                  <c:v>2.3543120914339108</c:v>
                </c:pt>
                <c:pt idx="7">
                  <c:v>2.3972991117922713</c:v>
                </c:pt>
                <c:pt idx="8">
                  <c:v>2.4354324205960136</c:v>
                </c:pt>
                <c:pt idx="9">
                  <c:v>2.4686348109247982</c:v>
                </c:pt>
                <c:pt idx="10">
                  <c:v>2.4968390592833223</c:v>
                </c:pt>
                <c:pt idx="11">
                  <c:v>2.5199880617059298</c:v>
                </c:pt>
                <c:pt idx="12">
                  <c:v>2.5380349493726295</c:v>
                </c:pt>
                <c:pt idx="13">
                  <c:v>2.5509431835024392</c:v>
                </c:pt>
                <c:pt idx="14">
                  <c:v>2.5586866293319352</c:v>
                </c:pt>
                <c:pt idx="15">
                  <c:v>2.5612496090292134</c:v>
                </c:pt>
                <c:pt idx="16">
                  <c:v>2.5586269334361469</c:v>
                </c:pt>
                <c:pt idx="17">
                  <c:v>2.5508239125746544</c:v>
                </c:pt>
                <c:pt idx="18">
                  <c:v>2.5378563448957223</c:v>
                </c:pt>
                <c:pt idx="19">
                  <c:v>2.5197504852929375</c:v>
                </c:pt>
                <c:pt idx="20">
                  <c:v>2.4965429919453022</c:v>
                </c:pt>
                <c:pt idx="21">
                  <c:v>2.468280852096945</c:v>
                </c:pt>
                <c:pt idx="22">
                  <c:v>2.4350212869240075</c:v>
                </c:pt>
                <c:pt idx="23">
                  <c:v>2.3968316356813153</c:v>
                </c:pt>
                <c:pt idx="24">
                  <c:v>2.3537892193633954</c:v>
                </c:pt>
                <c:pt idx="25">
                  <c:v>2.3059811841558839</c:v>
                </c:pt>
                <c:pt idx="26">
                  <c:v>2.2535043249942763</c:v>
                </c:pt>
                <c:pt idx="27">
                  <c:v>2.1964648895872592</c:v>
                </c:pt>
                <c:pt idx="28">
                  <c:v>2.1349783633014026</c:v>
                </c:pt>
                <c:pt idx="29">
                  <c:v>2.0691692353427547</c:v>
                </c:pt>
                <c:pt idx="30">
                  <c:v>1.9991707467087367</c:v>
                </c:pt>
                <c:pt idx="31">
                  <c:v>1.9251246204206505</c:v>
                </c:pt>
                <c:pt idx="32">
                  <c:v>1.8471807745829882</c:v>
                </c:pt>
                <c:pt idx="33">
                  <c:v>1.7654970188504946</c:v>
                </c:pt>
                <c:pt idx="34">
                  <c:v>1.6802387349175414</c:v>
                </c:pt>
                <c:pt idx="35">
                  <c:v>1.5915785416767059</c:v>
                </c:pt>
                <c:pt idx="36">
                  <c:v>1.4996959457244952</c:v>
                </c:pt>
                <c:pt idx="37">
                  <c:v>1.4047769779218253</c:v>
                </c:pt>
                <c:pt idx="38">
                  <c:v>1.3070138167450955</c:v>
                </c:pt>
                <c:pt idx="39">
                  <c:v>1.206604399190438</c:v>
                </c:pt>
                <c:pt idx="40">
                  <c:v>1.1037520200189361</c:v>
                </c:pt>
                <c:pt idx="41">
                  <c:v>0.99866492015419739</c:v>
                </c:pt>
                <c:pt idx="42">
                  <c:v>0.89155586506564011</c:v>
                </c:pt>
                <c:pt idx="43">
                  <c:v>0.78264171399111782</c:v>
                </c:pt>
                <c:pt idx="44">
                  <c:v>0.67214298087106006</c:v>
                </c:pt>
                <c:pt idx="45">
                  <c:v>0.56028338788309451</c:v>
                </c:pt>
                <c:pt idx="46">
                  <c:v>0.44728941248108162</c:v>
                </c:pt>
                <c:pt idx="47">
                  <c:v>0.3333898288556566</c:v>
                </c:pt>
                <c:pt idx="48">
                  <c:v>0.21881524474466479</c:v>
                </c:pt>
                <c:pt idx="49">
                  <c:v>0.10379763453128767</c:v>
                </c:pt>
                <c:pt idx="50">
                  <c:v>-1.1430130424809237E-2</c:v>
                </c:pt>
                <c:pt idx="51">
                  <c:v>-0.12663475327242216</c:v>
                </c:pt>
                <c:pt idx="52">
                  <c:v>-0.24158298401520714</c:v>
                </c:pt>
                <c:pt idx="53">
                  <c:v>-0.35604209176322449</c:v>
                </c:pt>
                <c:pt idx="54">
                  <c:v>-0.46978033593346774</c:v>
                </c:pt>
                <c:pt idx="55">
                  <c:v>-0.58256743544535927</c:v>
                </c:pt>
                <c:pt idx="56">
                  <c:v>-0.69417503496125277</c:v>
                </c:pt>
                <c:pt idx="57">
                  <c:v>-0.80437716722796593</c:v>
                </c:pt>
                <c:pt idx="58">
                  <c:v>-0.91295071058324717</c:v>
                </c:pt>
                <c:pt idx="59">
                  <c:v>-1.0196758407009157</c:v>
                </c:pt>
                <c:pt idx="60">
                  <c:v>-1.1243364756599994</c:v>
                </c:pt>
                <c:pt idx="61">
                  <c:v>-1.2267207134367937</c:v>
                </c:pt>
                <c:pt idx="62">
                  <c:v>-1.3266212609340529</c:v>
                </c:pt>
                <c:pt idx="63">
                  <c:v>-1.4238358536786806</c:v>
                </c:pt>
                <c:pt idx="64">
                  <c:v>-1.5181676653381764</c:v>
                </c:pt>
                <c:pt idx="65">
                  <c:v>-1.6094257062267039</c:v>
                </c:pt>
                <c:pt idx="66">
                  <c:v>-1.6974252099939398</c:v>
                </c:pt>
                <c:pt idx="67">
                  <c:v>-1.7819880077138073</c:v>
                </c:pt>
                <c:pt idx="68">
                  <c:v>-1.8629428886156669</c:v>
                </c:pt>
                <c:pt idx="69">
                  <c:v>-1.9401259467276244</c:v>
                </c:pt>
                <c:pt idx="70">
                  <c:v>-2.0133809127301241</c:v>
                </c:pt>
                <c:pt idx="71">
                  <c:v>-2.0825594703479151</c:v>
                </c:pt>
                <c:pt idx="72">
                  <c:v>-2.1475215566398362</c:v>
                </c:pt>
                <c:pt idx="73">
                  <c:v>-2.2081356455784094</c:v>
                </c:pt>
                <c:pt idx="74">
                  <c:v>-2.2642790143451088</c:v>
                </c:pt>
                <c:pt idx="75">
                  <c:v>-2.3158379918021281</c:v>
                </c:pt>
                <c:pt idx="76">
                  <c:v>-2.3627081886375962</c:v>
                </c:pt>
                <c:pt idx="77">
                  <c:v>-2.4047947087182657</c:v>
                </c:pt>
                <c:pt idx="78">
                  <c:v>-2.4420123412217558</c:v>
                </c:pt>
                <c:pt idx="79">
                  <c:v>-2.4742857331593515</c:v>
                </c:pt>
                <c:pt idx="80">
                  <c:v>-2.5015495419400575</c:v>
                </c:pt>
                <c:pt idx="81">
                  <c:v>-2.5237485676670182</c:v>
                </c:pt>
                <c:pt idx="82">
                  <c:v>-2.5408378648984491</c:v>
                </c:pt>
                <c:pt idx="83">
                  <c:v>-2.5527828336467944</c:v>
                </c:pt>
                <c:pt idx="84">
                  <c:v>-2.5595592894318839</c:v>
                </c:pt>
                <c:pt idx="85">
                  <c:v>-2.5611535122462379</c:v>
                </c:pt>
                <c:pt idx="86">
                  <c:v>-2.5575622743333968</c:v>
                </c:pt>
                <c:pt idx="87">
                  <c:v>-2.5487928467230234</c:v>
                </c:pt>
                <c:pt idx="88">
                  <c:v>-2.5348629845095529</c:v>
                </c:pt>
                <c:pt idx="89">
                  <c:v>-2.5158008909041949</c:v>
                </c:pt>
                <c:pt idx="90">
                  <c:v>-2.4916451601330634</c:v>
                </c:pt>
                <c:pt idx="91">
                  <c:v>-2.4624446992970621</c:v>
                </c:pt>
                <c:pt idx="92">
                  <c:v>-2.4282586293517117</c:v>
                </c:pt>
                <c:pt idx="93">
                  <c:v>-2.3891561654074196</c:v>
                </c:pt>
                <c:pt idx="94">
                  <c:v>-2.3452164765925305</c:v>
                </c:pt>
                <c:pt idx="95">
                  <c:v>-2.2965285257628909</c:v>
                </c:pt>
                <c:pt idx="96">
                  <c:v>-2.2431908893824688</c:v>
                </c:pt>
                <c:pt idx="97">
                  <c:v>-2.1853115579396953</c:v>
                </c:pt>
                <c:pt idx="98">
                  <c:v>-2.1230077173036226</c:v>
                </c:pt>
                <c:pt idx="99">
                  <c:v>-2.056405511462585</c:v>
                </c:pt>
                <c:pt idx="100">
                  <c:v>-1.9856397871257259</c:v>
                </c:pt>
                <c:pt idx="101">
                  <c:v>-1.9108538207044838</c:v>
                </c:pt>
                <c:pt idx="102">
                  <c:v>-1.8321990282268219</c:v>
                </c:pt>
                <c:pt idx="103">
                  <c:v>-1.7498346587715006</c:v>
                </c:pt>
                <c:pt idx="104">
                  <c:v>-1.6639274720431192</c:v>
                </c:pt>
                <c:pt idx="105">
                  <c:v>-1.5746514007406891</c:v>
                </c:pt>
                <c:pt idx="106">
                  <c:v>-1.4821871984033463</c:v>
                </c:pt>
                <c:pt idx="107">
                  <c:v>-1.3867220734462065</c:v>
                </c:pt>
                <c:pt idx="108">
                  <c:v>-1.2884493101272867</c:v>
                </c:pt>
                <c:pt idx="109">
                  <c:v>-1.1875678772129283</c:v>
                </c:pt>
                <c:pt idx="110">
                  <c:v>-1.0842820251340353</c:v>
                </c:pt>
                <c:pt idx="111">
                  <c:v>-0.97880087244873271</c:v>
                </c:pt>
                <c:pt idx="112">
                  <c:v>-0.87133798244875582</c:v>
                </c:pt>
                <c:pt idx="113">
                  <c:v>-0.76211093076675107</c:v>
                </c:pt>
                <c:pt idx="114">
                  <c:v>-0.6513408648599579</c:v>
                </c:pt>
                <c:pt idx="115">
                  <c:v>-0.5392520562621862</c:v>
                </c:pt>
                <c:pt idx="116">
                  <c:v>-0.42607144651058421</c:v>
                </c:pt>
                <c:pt idx="117">
                  <c:v>-0.31202818766657298</c:v>
                </c:pt>
                <c:pt idx="118">
                  <c:v>-0.19735317836122448</c:v>
                </c:pt>
                <c:pt idx="119">
                  <c:v>-8.2278596304421706E-2</c:v>
                </c:pt>
                <c:pt idx="120">
                  <c:v>3.2962571795656231E-2</c:v>
                </c:pt>
                <c:pt idx="121">
                  <c:v>0.14813700195101423</c:v>
                </c:pt>
                <c:pt idx="122">
                  <c:v>0.26301150529519807</c:v>
                </c:pt>
                <c:pt idx="123">
                  <c:v>0.37735350021105551</c:v>
                </c:pt>
                <c:pt idx="124">
                  <c:v>0.49093148322904823</c:v>
                </c:pt>
                <c:pt idx="125">
                  <c:v>0.60351549774267155</c:v>
                </c:pt>
                <c:pt idx="126">
                  <c:v>0.71487759959200503</c:v>
                </c:pt>
                <c:pt idx="127">
                  <c:v>0.82479231857275792</c:v>
                </c:pt>
                <c:pt idx="128">
                  <c:v>0.93303711493637698</c:v>
                </c:pt>
                <c:pt idx="129">
                  <c:v>1.0393928299570039</c:v>
                </c:pt>
                <c:pt idx="130">
                  <c:v>1.1436441296530147</c:v>
                </c:pt>
                <c:pt idx="131">
                  <c:v>1.2455799407647423</c:v>
                </c:pt>
                <c:pt idx="132">
                  <c:v>1.3449938781057122</c:v>
                </c:pt>
                <c:pt idx="133">
                  <c:v>1.4416846624221222</c:v>
                </c:pt>
                <c:pt idx="134">
                  <c:v>1.5354565279145556</c:v>
                </c:pt>
                <c:pt idx="135">
                  <c:v>1.6261196185968316</c:v>
                </c:pt>
                <c:pt idx="136">
                  <c:v>1.7134903726895077</c:v>
                </c:pt>
                <c:pt idx="137">
                  <c:v>1.7973918942697535</c:v>
                </c:pt>
                <c:pt idx="138">
                  <c:v>1.8776543114251556</c:v>
                </c:pt>
                <c:pt idx="139">
                  <c:v>1.9541151201862976</c:v>
                </c:pt>
                <c:pt idx="140">
                  <c:v>2.0266195135417679</c:v>
                </c:pt>
                <c:pt idx="141">
                  <c:v>2.0950206948694583</c:v>
                </c:pt>
                <c:pt idx="142">
                  <c:v>2.1591801751495683</c:v>
                </c:pt>
                <c:pt idx="143">
                  <c:v>2.2189680533575489</c:v>
                </c:pt>
                <c:pt idx="144">
                  <c:v>2.2742632794692899</c:v>
                </c:pt>
                <c:pt idx="145">
                  <c:v>2.3249538995460544</c:v>
                </c:pt>
                <c:pt idx="146">
                  <c:v>2.3709372824029518</c:v>
                </c:pt>
                <c:pt idx="147">
                  <c:v>2.4121203274020213</c:v>
                </c:pt>
                <c:pt idx="148">
                  <c:v>2.4484196529492097</c:v>
                </c:pt>
                <c:pt idx="149">
                  <c:v>2.4797617653136057</c:v>
                </c:pt>
                <c:pt idx="150">
                  <c:v>2.5060832074271362</c:v>
                </c:pt>
                <c:pt idx="151">
                  <c:v>2.527330687363444</c:v>
                </c:pt>
                <c:pt idx="152">
                  <c:v>2.5434611862358314</c:v>
                </c:pt>
                <c:pt idx="153">
                  <c:v>2.5544420452958025</c:v>
                </c:pt>
                <c:pt idx="154">
                  <c:v>2.5602510320558736</c:v>
                </c:pt>
                <c:pt idx="155">
                  <c:v>2.5608763853027612</c:v>
                </c:pt>
                <c:pt idx="156">
                  <c:v>2.556316838909821</c:v>
                </c:pt>
                <c:pt idx="157">
                  <c:v>2.5465816244005208</c:v>
                </c:pt>
                <c:pt idx="158">
                  <c:v>2.5316904522577621</c:v>
                </c:pt>
                <c:pt idx="159">
                  <c:v>2.5116734720168838</c:v>
                </c:pt>
                <c:pt idx="160">
                  <c:v>2.4865712112231591</c:v>
                </c:pt>
                <c:pt idx="161">
                  <c:v>2.4564344933773588</c:v>
                </c:pt>
                <c:pt idx="162">
                  <c:v>2.4213243350355369</c:v>
                </c:pt>
                <c:pt idx="163">
                  <c:v>2.3813118222713445</c:v>
                </c:pt>
                <c:pt idx="164">
                  <c:v>2.3364779667510267</c:v>
                </c:pt>
                <c:pt idx="165">
                  <c:v>2.2869135417124751</c:v>
                </c:pt>
                <c:pt idx="166">
                  <c:v>2.2327188981804462</c:v>
                </c:pt>
                <c:pt idx="167">
                  <c:v>2.174003761790015</c:v>
                </c:pt>
                <c:pt idx="168">
                  <c:v>2.1108870106296633</c:v>
                </c:pt>
                <c:pt idx="169">
                  <c:v>2.0434964345537665</c:v>
                </c:pt>
                <c:pt idx="170">
                  <c:v>1.9719684764518144</c:v>
                </c:pt>
                <c:pt idx="171">
                  <c:v>1.8964479559981664</c:v>
                </c:pt>
                <c:pt idx="172">
                  <c:v>1.8170877764417048</c:v>
                </c:pt>
                <c:pt idx="173">
                  <c:v>1.7340486150289982</c:v>
                </c:pt>
                <c:pt idx="174">
                  <c:v>1.6474985976877898</c:v>
                </c:pt>
                <c:pt idx="175">
                  <c:v>1.5576129586294252</c:v>
                </c:pt>
                <c:pt idx="176">
                  <c:v>1.4645736855594627</c:v>
                </c:pt>
                <c:pt idx="177">
                  <c:v>1.3685691512147469</c:v>
                </c:pt>
                <c:pt idx="178">
                  <c:v>1.2697937319729982</c:v>
                </c:pt>
                <c:pt idx="179">
                  <c:v>1.1684474143070429</c:v>
                </c:pt>
                <c:pt idx="180">
                  <c:v>1.0647353898805514</c:v>
                </c:pt>
                <c:pt idx="181">
                  <c:v>0.95886764010504388</c:v>
                </c:pt>
                <c:pt idx="182">
                  <c:v>0.85105851099925867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62A-A449-B216-D143CF830787}"/>
            </c:ext>
          </c:extLst>
        </c:ser>
        <c:ser>
          <c:idx val="1"/>
          <c:order val="1"/>
          <c:spPr>
            <a:ln w="19050" cap="rnd">
              <a:solidFill>
                <a:srgbClr val="0070C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'1dof free undamped'!$E$1:$E$21</c:f>
              <c:numCache>
                <c:formatCode>General</c:formatCode>
                <c:ptCount val="21"/>
                <c:pt idx="0">
                  <c:v>-0.30000000000000016</c:v>
                </c:pt>
                <c:pt idx="1">
                  <c:v>-0.28500000000000014</c:v>
                </c:pt>
                <c:pt idx="2">
                  <c:v>-0.27000000000000013</c:v>
                </c:pt>
                <c:pt idx="3">
                  <c:v>-0.25500000000000012</c:v>
                </c:pt>
                <c:pt idx="4">
                  <c:v>-0.2400000000000001</c:v>
                </c:pt>
                <c:pt idx="5">
                  <c:v>-0.22500000000000009</c:v>
                </c:pt>
                <c:pt idx="6">
                  <c:v>-0.21000000000000008</c:v>
                </c:pt>
                <c:pt idx="7">
                  <c:v>-0.19500000000000006</c:v>
                </c:pt>
                <c:pt idx="8">
                  <c:v>-0.18000000000000005</c:v>
                </c:pt>
                <c:pt idx="9">
                  <c:v>-0.16500000000000004</c:v>
                </c:pt>
                <c:pt idx="10">
                  <c:v>-0.15000000000000002</c:v>
                </c:pt>
                <c:pt idx="11">
                  <c:v>-0.13500000000000001</c:v>
                </c:pt>
                <c:pt idx="12">
                  <c:v>-0.12</c:v>
                </c:pt>
                <c:pt idx="13">
                  <c:v>-0.105</c:v>
                </c:pt>
                <c:pt idx="14">
                  <c:v>-0.09</c:v>
                </c:pt>
                <c:pt idx="15">
                  <c:v>-7.4999999999999997E-2</c:v>
                </c:pt>
                <c:pt idx="16">
                  <c:v>-0.06</c:v>
                </c:pt>
                <c:pt idx="17">
                  <c:v>-4.4999999999999998E-2</c:v>
                </c:pt>
                <c:pt idx="18">
                  <c:v>-0.03</c:v>
                </c:pt>
                <c:pt idx="19">
                  <c:v>-1.4999999999999999E-2</c:v>
                </c:pt>
                <c:pt idx="20">
                  <c:v>0</c:v>
                </c:pt>
              </c:numCache>
            </c:numRef>
          </c:xVal>
          <c:yVal>
            <c:numRef>
              <c:f>'1dof free undamped'!$F$1:$F$21</c:f>
              <c:numCache>
                <c:formatCode>General</c:formatCode>
                <c:ptCount val="21"/>
                <c:pt idx="0">
                  <c:v>-1.0103118862645779E-2</c:v>
                </c:pt>
                <c:pt idx="1">
                  <c:v>0.10512355366226031</c:v>
                </c:pt>
                <c:pt idx="2">
                  <c:v>0.22013738691126497</c:v>
                </c:pt>
                <c:pt idx="3">
                  <c:v>0.3347055171717695</c:v>
                </c:pt>
                <c:pt idx="4">
                  <c:v>0.4485959831274321</c:v>
                </c:pt>
                <c:pt idx="5">
                  <c:v>0.56157819550057331</c:v>
                </c:pt>
                <c:pt idx="6">
                  <c:v>0.67342340391667199</c:v>
                </c:pt>
                <c:pt idx="7">
                  <c:v>0.78390516004571054</c:v>
                </c:pt>
                <c:pt idx="8">
                  <c:v>0.89279977608266692</c:v>
                </c:pt>
                <c:pt idx="9">
                  <c:v>0.99988677763888689</c:v>
                </c:pt>
                <c:pt idx="10">
                  <c:v>1.1049493501273855</c:v>
                </c:pt>
                <c:pt idx="11">
                  <c:v>1.2077747777383008</c:v>
                </c:pt>
                <c:pt idx="12">
                  <c:v>1.3081548741157256</c:v>
                </c:pt>
                <c:pt idx="13">
                  <c:v>1.405886403863942</c:v>
                </c:pt>
                <c:pt idx="14">
                  <c:v>1.500771494029651</c:v>
                </c:pt>
                <c:pt idx="15">
                  <c:v>1.592618034727094</c:v>
                </c:pt>
                <c:pt idx="16">
                  <c:v>1.6812400680949242</c:v>
                </c:pt>
                <c:pt idx="17">
                  <c:v>1.7664581647973387</c:v>
                </c:pt>
                <c:pt idx="18">
                  <c:v>1.8480997873071709</c:v>
                </c:pt>
                <c:pt idx="19">
                  <c:v>1.9259996392354284</c:v>
                </c:pt>
                <c:pt idx="20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62A-A449-B216-D143CF830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2.73"/>
          <c:min val="-0.8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4"/>
          <c:order val="0"/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F3B-D442-AEFF-7545F72CBB8F}"/>
            </c:ext>
          </c:extLst>
        </c:ser>
        <c:ser>
          <c:idx val="5"/>
          <c:order val="1"/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F3B-D442-AEFF-7545F72CBB8F}"/>
            </c:ext>
          </c:extLst>
        </c:ser>
        <c:ser>
          <c:idx val="6"/>
          <c:order val="2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F3B-D442-AEFF-7545F72CBB8F}"/>
            </c:ext>
          </c:extLst>
        </c:ser>
        <c:ser>
          <c:idx val="7"/>
          <c:order val="3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F3B-D442-AEFF-7545F72CBB8F}"/>
            </c:ext>
          </c:extLst>
        </c:ser>
        <c:ser>
          <c:idx val="2"/>
          <c:order val="4"/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3F3B-D442-AEFF-7545F72CBB8F}"/>
            </c:ext>
          </c:extLst>
        </c:ser>
        <c:ser>
          <c:idx val="3"/>
          <c:order val="5"/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3F3B-D442-AEFF-7545F72CBB8F}"/>
            </c:ext>
          </c:extLst>
        </c:ser>
        <c:ser>
          <c:idx val="0"/>
          <c:order val="6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3F3B-D442-AEFF-7545F72CBB8F}"/>
            </c:ext>
          </c:extLst>
        </c:ser>
        <c:ser>
          <c:idx val="1"/>
          <c:order val="7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3F3B-D442-AEFF-7545F72CBB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20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770487022458E-3"/>
          <c:w val="1"/>
          <c:h val="0.99004975124378114"/>
        </c:manualLayout>
      </c:layout>
      <c:scatterChart>
        <c:scatterStyle val="smoothMarker"/>
        <c:varyColors val="0"/>
        <c:ser>
          <c:idx val="8"/>
          <c:order val="0"/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051-2142-BBAE-FB1B2A8332E4}"/>
            </c:ext>
          </c:extLst>
        </c:ser>
        <c:ser>
          <c:idx val="10"/>
          <c:order val="1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051-2142-BBAE-FB1B2A8332E4}"/>
            </c:ext>
          </c:extLst>
        </c:ser>
        <c:ser>
          <c:idx val="12"/>
          <c:order val="2"/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051-2142-BBAE-FB1B2A8332E4}"/>
            </c:ext>
          </c:extLst>
        </c:ser>
        <c:ser>
          <c:idx val="14"/>
          <c:order val="3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051-2142-BBAE-FB1B2A8332E4}"/>
            </c:ext>
          </c:extLst>
        </c:ser>
        <c:ser>
          <c:idx val="4"/>
          <c:order val="4"/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1051-2142-BBAE-FB1B2A8332E4}"/>
            </c:ext>
          </c:extLst>
        </c:ser>
        <c:ser>
          <c:idx val="6"/>
          <c:order val="5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1051-2142-BBAE-FB1B2A8332E4}"/>
            </c:ext>
          </c:extLst>
        </c:ser>
        <c:ser>
          <c:idx val="2"/>
          <c:order val="6"/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1051-2142-BBAE-FB1B2A8332E4}"/>
            </c:ext>
          </c:extLst>
        </c:ser>
        <c:ser>
          <c:idx val="0"/>
          <c:order val="7"/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'forced undamped'!$E$1:$E$203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undamped'!$F$1:$F$203</c:f>
              <c:numCache>
                <c:formatCode>General</c:formatCode>
                <c:ptCount val="203"/>
                <c:pt idx="0">
                  <c:v>0</c:v>
                </c:pt>
                <c:pt idx="1">
                  <c:v>8.7189953327907119</c:v>
                </c:pt>
                <c:pt idx="2">
                  <c:v>10.915582717542319</c:v>
                </c:pt>
                <c:pt idx="3">
                  <c:v>4.9465637730164849</c:v>
                </c:pt>
                <c:pt idx="4">
                  <c:v>-4.7228249546272778</c:v>
                </c:pt>
                <c:pt idx="5">
                  <c:v>-10.859215917561976</c:v>
                </c:pt>
                <c:pt idx="6">
                  <c:v>-8.8721667928749302</c:v>
                </c:pt>
                <c:pt idx="7">
                  <c:v>-0.24812693732416216</c:v>
                </c:pt>
                <c:pt idx="8">
                  <c:v>8.5615289263048808</c:v>
                </c:pt>
                <c:pt idx="9">
                  <c:v>10.966572539909448</c:v>
                </c:pt>
                <c:pt idx="10">
                  <c:v>5.1678659315078352</c:v>
                </c:pt>
                <c:pt idx="11">
                  <c:v>-4.4967596892943291</c:v>
                </c:pt>
                <c:pt idx="12">
                  <c:v>-10.797499906055615</c:v>
                </c:pt>
                <c:pt idx="13">
                  <c:v>-9.0209678548356109</c:v>
                </c:pt>
                <c:pt idx="14">
                  <c:v>-0.49613164819262617</c:v>
                </c:pt>
                <c:pt idx="15">
                  <c:v>8.3998451408148593</c:v>
                </c:pt>
                <c:pt idx="16">
                  <c:v>11.012160267256382</c:v>
                </c:pt>
                <c:pt idx="17">
                  <c:v>5.386622417437156</c:v>
                </c:pt>
                <c:pt idx="18">
                  <c:v>-4.2684793359714739</c:v>
                </c:pt>
                <c:pt idx="19">
                  <c:v>-10.730465084113229</c:v>
                </c:pt>
                <c:pt idx="20">
                  <c:v>-9.1653252197935409</c:v>
                </c:pt>
                <c:pt idx="21">
                  <c:v>-0.74389196635803545</c:v>
                </c:pt>
                <c:pt idx="22">
                  <c:v>8.2340236211840878</c:v>
                </c:pt>
                <c:pt idx="23">
                  <c:v>11.052323443229159</c:v>
                </c:pt>
                <c:pt idx="24">
                  <c:v>5.6027254721298041</c:v>
                </c:pt>
                <c:pt idx="25">
                  <c:v>-4.0380963447568536</c:v>
                </c:pt>
                <c:pt idx="26">
                  <c:v>-10.658144472852042</c:v>
                </c:pt>
                <c:pt idx="27">
                  <c:v>-9.3051677778190296</c:v>
                </c:pt>
                <c:pt idx="28">
                  <c:v>-0.99128584596001867</c:v>
                </c:pt>
                <c:pt idx="29">
                  <c:v>8.0641460505092883</c:v>
                </c:pt>
                <c:pt idx="30">
                  <c:v>11.087042283588703</c:v>
                </c:pt>
                <c:pt idx="31">
                  <c:v>5.816068643981894</c:v>
                </c:pt>
                <c:pt idx="32">
                  <c:v>-3.8057242015008605</c:v>
                </c:pt>
                <c:pt idx="33">
                  <c:v>-10.580573697150554</c:v>
                </c:pt>
                <c:pt idx="34">
                  <c:v>-9.440426642960384</c:v>
                </c:pt>
                <c:pt idx="35">
                  <c:v>-1.2381914216445702</c:v>
                </c:pt>
                <c:pt idx="36">
                  <c:v>7.8902961098836562</c:v>
                </c:pt>
                <c:pt idx="37">
                  <c:v>11.116299685956498</c:v>
                </c:pt>
                <c:pt idx="38">
                  <c:v>6.0265468408981322</c:v>
                </c:pt>
                <c:pt idx="39">
                  <c:v>-3.5714773719030517</c:v>
                </c:pt>
                <c:pt idx="40">
                  <c:v>-10.497790968099723</c:v>
                </c:pt>
                <c:pt idx="41">
                  <c:v>-9.571035187176923</c:v>
                </c:pt>
                <c:pt idx="42">
                  <c:v>-1.484487068594573</c:v>
                </c:pt>
                <c:pt idx="43">
                  <c:v>7.7125594371756243</c:v>
                </c:pt>
                <c:pt idx="44">
                  <c:v>11.140081238239173</c:v>
                </c:pt>
                <c:pt idx="45">
                  <c:v>6.2340563820601007</c:v>
                </c:pt>
                <c:pt idx="46">
                  <c:v>-3.3354712451266435</c:v>
                </c:pt>
                <c:pt idx="47">
                  <c:v>-10.40983706418033</c:v>
                </c:pt>
                <c:pt idx="48">
                  <c:v>-9.6969290731596853</c:v>
                </c:pt>
                <c:pt idx="49">
                  <c:v>-1.7300514624415779</c:v>
                </c:pt>
                <c:pt idx="50">
                  <c:v>7.5310235848444691</c:v>
                </c:pt>
                <c:pt idx="51">
                  <c:v>11.158375225727783</c:v>
                </c:pt>
                <c:pt idx="52">
                  <c:v>6.43849504899819</c:v>
                </c:pt>
                <c:pt idx="53">
                  <c:v>-3.0978220769589786</c:v>
                </c:pt>
                <c:pt idx="54">
                  <c:v>-10.316755311175838</c:v>
                </c:pt>
                <c:pt idx="55">
                  <c:v>-9.818046286023602</c:v>
                </c:pt>
                <c:pt idx="56">
                  <c:v>-1.9747636390297203</c:v>
                </c:pt>
                <c:pt idx="57">
                  <c:v>7.3457779768118625</c:v>
                </c:pt>
                <c:pt idx="58">
                  <c:v>11.171172636868501</c:v>
                </c:pt>
                <c:pt idx="59">
                  <c:v>6.6397621359449497</c:v>
                </c:pt>
                <c:pt idx="60">
                  <c:v>-2.8586469325434636</c:v>
                </c:pt>
                <c:pt idx="61">
                  <c:v>-10.21859156083001</c:v>
                </c:pt>
                <c:pt idx="62">
                  <c:v>-9.9343271638560999</c:v>
                </c:pt>
                <c:pt idx="63">
                  <c:v>-2.2185030540022805</c:v>
                </c:pt>
                <c:pt idx="64">
                  <c:v>7.1569138644121963</c:v>
                </c:pt>
                <c:pt idx="65">
                  <c:v>11.178467167701649</c:v>
                </c:pt>
                <c:pt idx="66">
                  <c:v>6.8377584994418763</c:v>
                </c:pt>
                <c:pt idx="67">
                  <c:v>-2.6180636287142622</c:v>
                </c:pt>
                <c:pt idx="68">
                  <c:v>-10.115394168260694</c:v>
                </c:pt>
                <c:pt idx="69">
                  <c:v>-10.045714427106104</c:v>
                </c:pt>
                <c:pt idx="70">
                  <c:v>-2.4611496421817205</c:v>
                </c:pt>
                <c:pt idx="71">
                  <c:v>6.9645242814421966</c:v>
                </c:pt>
                <c:pt idx="72">
                  <c:v>11.180255224967029</c:v>
                </c:pt>
                <c:pt idx="73">
                  <c:v>7.0323866071775178</c:v>
                </c:pt>
                <c:pt idx="74">
                  <c:v>-2.376190675959601</c:v>
                </c:pt>
                <c:pt idx="75">
                  <c:v>-10.007213968140087</c:v>
                </c:pt>
                <c:pt idx="76">
                  <c:v>-10.152153206800003</c:v>
                </c:pt>
                <c:pt idx="77">
                  <c:v>-2.7025838767130548</c:v>
                </c:pt>
                <c:pt idx="78">
                  <c:v>6.7687039983329704</c:v>
                </c:pt>
                <c:pt idx="79">
                  <c:v>11.176535927873926</c:v>
                </c:pt>
                <c:pt idx="80">
                  <c:v>7.223550586031342</c:v>
                </c:pt>
                <c:pt idx="81">
                  <c:v>-2.1331472200446115</c:v>
                </c:pt>
                <c:pt idx="82">
                  <c:v>-9.8941042496538323</c:v>
                </c:pt>
                <c:pt idx="83">
                  <c:v>-10.253591071569588</c:v>
                </c:pt>
                <c:pt idx="84">
                  <c:v>-2.9426868279425116</c:v>
                </c:pt>
                <c:pt idx="85">
                  <c:v>6.569549475466693</c:v>
                </c:pt>
                <c:pt idx="86">
                  <c:v>11.167311108534991</c:v>
                </c:pt>
                <c:pt idx="87">
                  <c:v>7.4111562693002648</c:v>
                </c:pt>
                <c:pt idx="88">
                  <c:v>-1.8890529833196181</c:v>
                </c:pt>
                <c:pt idx="89">
                  <c:v>-9.7761207302510336</c:v>
                </c:pt>
                <c:pt idx="90">
                  <c:v>-10.34997805347996</c:v>
                </c:pt>
                <c:pt idx="91">
                  <c:v>-3.1813402220016331</c:v>
                </c:pt>
                <c:pt idx="92">
                  <c:v>6.3671588156598542</c:v>
                </c:pt>
                <c:pt idx="93">
                  <c:v>11.152585311063747</c:v>
                </c:pt>
                <c:pt idx="94">
                  <c:v>7.5951112430855057</c:v>
                </c:pt>
                <c:pt idx="95">
                  <c:v>-1.6440282057463389</c:v>
                </c:pt>
                <c:pt idx="96">
                  <c:v>-9.6533215281980116</c:v>
                </c:pt>
                <c:pt idx="97">
                  <c:v>-10.44126667264314</c:v>
                </c:pt>
                <c:pt idx="98">
                  <c:v>-3.4184264990686462</c:v>
                </c:pt>
                <c:pt idx="99">
                  <c:v>6.1616317158389897</c:v>
                </c:pt>
                <c:pt idx="100">
                  <c:v>11.132365789336196</c:v>
                </c:pt>
                <c:pt idx="101">
                  <c:v>7.7753248918145541</c:v>
                </c:pt>
                <c:pt idx="102">
                  <c:v>-1.3981935856676388</c:v>
                </c:pt>
                <c:pt idx="103">
                  <c:v>-9.5257671339491665</c:v>
                </c:pt>
                <c:pt idx="104">
                  <c:v>-10.527411960606701</c:v>
                </c:pt>
                <c:pt idx="105">
                  <c:v>-3.6538288712785438</c:v>
                </c:pt>
                <c:pt idx="106">
                  <c:v>5.953069417929953</c:v>
                </c:pt>
                <c:pt idx="107">
                  <c:v>11.106662503417525</c:v>
                </c:pt>
                <c:pt idx="108">
                  <c:v>7.9517084428784619</c:v>
                </c:pt>
                <c:pt idx="109">
                  <c:v>-1.1516702203514784</c:v>
                </c:pt>
                <c:pt idx="110">
                  <c:v>-9.393520380350072</c:v>
                </c:pt>
                <c:pt idx="111">
                  <c:v>-10.608371482505214</c:v>
                </c:pt>
                <c:pt idx="112">
                  <c:v>-3.8874313802514688</c:v>
                </c:pt>
                <c:pt idx="113">
                  <c:v>5.7415746589860852</c:v>
                </c:pt>
                <c:pt idx="114">
                  <c:v>11.075488114655883</c:v>
                </c:pt>
                <c:pt idx="115">
                  <c:v>8.12417501036124</c:v>
                </c:pt>
                <c:pt idx="116">
                  <c:v>-0.90457954633976789</c:v>
                </c:pt>
                <c:pt idx="117">
                  <c:v>-9.2566464116860008</c:v>
                </c:pt>
                <c:pt idx="118">
                  <c:v>-10.684105357963196</c:v>
                </c:pt>
                <c:pt idx="119">
                  <c:v>-4.1191189542138593</c:v>
                </c:pt>
                <c:pt idx="120">
                  <c:v>5.5272516205811071</c:v>
                </c:pt>
                <c:pt idx="121">
                  <c:v>11.038857979445439</c:v>
                </c:pt>
                <c:pt idx="122">
                  <c:v>8.2926396378388834</c:v>
                </c:pt>
                <c:pt idx="123">
                  <c:v>-0.65704327962868569</c:v>
                </c:pt>
                <c:pt idx="124">
                  <c:v>-9.1152126515918113</c:v>
                </c:pt>
                <c:pt idx="125">
                  <c:v>-10.754576280740205</c:v>
                </c:pt>
                <c:pt idx="126">
                  <c:v>-4.3487774646828443</c:v>
                </c:pt>
                <c:pt idx="127">
                  <c:v>5.3102058774892527</c:v>
                </c:pt>
                <c:pt idx="128">
                  <c:v>10.996790141661775</c:v>
                </c:pt>
                <c:pt idx="129">
                  <c:v>8.4570193402289515</c:v>
                </c:pt>
                <c:pt idx="130">
                  <c:v>-0.40918335571132913</c:v>
                </c:pt>
                <c:pt idx="131">
                  <c:v>-8.9692887698398316</c:v>
                </c:pt>
                <c:pt idx="132">
                  <c:v>-10.819749537107898</c:v>
                </c:pt>
                <c:pt idx="133">
                  <c:v>-4.5762937826846368</c:v>
                </c:pt>
                <c:pt idx="134">
                  <c:v>5.0905443456790795</c:v>
                </c:pt>
                <c:pt idx="135">
                  <c:v>10.949305323773686</c:v>
                </c:pt>
                <c:pt idx="136">
                  <c:v>8.6172331446690347</c:v>
                </c:pt>
                <c:pt idx="137">
                  <c:v>-0.16112186951367108</c:v>
                </c:pt>
                <c:pt idx="138">
                  <c:v>-8.8189466480205123</c:v>
                </c:pt>
                <c:pt idx="139">
                  <c:v>-10.879593022949615</c:v>
                </c:pt>
                <c:pt idx="140">
                  <c:v>-4.801555834481924</c:v>
                </c:pt>
                <c:pt idx="141">
                  <c:v>4.8683752296478753</c:v>
                </c:pt>
                <c:pt idx="142">
                  <c:v>10.89642691663531</c:v>
                </c:pt>
                <c:pt idx="143">
                  <c:v>8.7732021304030638</c:v>
                </c:pt>
                <c:pt idx="144">
                  <c:v>8.7018984749604261E-2</c:v>
                </c:pt>
                <c:pt idx="145">
                  <c:v>-8.664260344133524</c:v>
                </c:pt>
                <c:pt idx="146">
                  <c:v>-10.934077259574906</c:v>
                </c:pt>
                <c:pt idx="147">
                  <c:v>-5.0244526567812793</c:v>
                </c:pt>
                <c:pt idx="148">
                  <c:v>4.6438079691199432</c:v>
                </c:pt>
                <c:pt idx="149">
                  <c:v>10.838180967963748</c:v>
                </c:pt>
                <c:pt idx="150">
                  <c:v>8.9248494676577348</c:v>
                </c:pt>
                <c:pt idx="151">
                  <c:v>0.33511697376738309</c:v>
                </c:pt>
                <c:pt idx="152">
                  <c:v>-8.5053060561076084</c:v>
                </c:pt>
                <c:pt idx="153">
                  <c:v>-10.983175408240713</c:v>
                </c:pt>
                <c:pt idx="154">
                  <c:v>-5.244874451392989</c:v>
                </c:pt>
                <c:pt idx="155">
                  <c:v>4.4169531851371282</c:v>
                </c:pt>
                <c:pt idx="156">
                  <c:v>10.774596169508266</c:v>
                </c:pt>
                <c:pt idx="157">
                  <c:v>9.0721004554888527</c:v>
                </c:pt>
                <c:pt idx="158">
                  <c:v>0.58304988534350333</c:v>
                </c:pt>
                <c:pt idx="159">
                  <c:v>-8.3421620842653734</c:v>
                </c:pt>
                <c:pt idx="160">
                  <c:v>-11.026863283371844</c:v>
                </c:pt>
                <c:pt idx="161">
                  <c:v>-5.462712639316984</c:v>
                </c:pt>
                <c:pt idx="162">
                  <c:v>4.1879226255675652</c:v>
                </c:pt>
                <c:pt idx="163">
                  <c:v>10.705703842916797</c:v>
                </c:pt>
                <c:pt idx="164">
                  <c:v>9.2148825585778251</c:v>
                </c:pt>
                <c:pt idx="165">
                  <c:v>0.83069558859868786</c:v>
                </c:pt>
                <c:pt idx="166">
                  <c:v>-8.1749087927535733</c:v>
                </c:pt>
                <c:pt idx="167">
                  <c:v>-11.065119364474647</c:v>
                </c:pt>
                <c:pt idx="168">
                  <c:v>-5.6778599142277981</c:v>
                </c:pt>
                <c:pt idx="169">
                  <c:v>3.9568291100590898</c:v>
                </c:pt>
                <c:pt idx="170">
                  <c:v>10.631537924307166</c:v>
                </c:pt>
                <c:pt idx="171">
                  <c:v>9.3531254429634316</c:v>
                </c:pt>
                <c:pt idx="172">
                  <c:v>1.0779320941311517</c:v>
                </c:pt>
                <c:pt idx="173">
                  <c:v>-8.0036285699543175</c:v>
                </c:pt>
                <c:pt idx="174">
                  <c:v>-11.09792480673851</c:v>
                </c:pt>
                <c:pt idx="175">
                  <c:v>-5.8902102953364626</c:v>
                </c:pt>
                <c:pt idx="176">
                  <c:v>3.7237864744628921</c:v>
                </c:pt>
                <c:pt idx="177">
                  <c:v>10.5521349475493</c:v>
                </c:pt>
                <c:pt idx="178">
                  <c:v>9.4867610106879479</c:v>
                </c:pt>
                <c:pt idx="179">
                  <c:v>1.3246376141094174</c:v>
                </c:pt>
                <c:pt idx="180">
                  <c:v>-7.8284057879022972</c:v>
                </c:pt>
                <c:pt idx="181">
                  <c:v>-11.125263450318078</c:v>
                </c:pt>
                <c:pt idx="182">
                  <c:v>-6.0996591795929209</c:v>
                </c:pt>
                <c:pt idx="183">
                  <c:v>3.4889095147607301</c:v>
                </c:pt>
                <c:pt idx="184">
                  <c:v>10.467534026270064</c:v>
                </c:pt>
                <c:pt idx="185">
                  <c:v>9.6157234333412394</c:v>
                </c:pt>
                <c:pt idx="186">
                  <c:v>1.5706906222629875</c:v>
                </c:pt>
                <c:pt idx="187">
                  <c:v>-7.6493267607225492</c:v>
                </c:pt>
                <c:pt idx="188">
                  <c:v>-11.147121828293786</c:v>
                </c:pt>
                <c:pt idx="189">
                  <c:v>-6.3061033932142543</c:v>
                </c:pt>
                <c:pt idx="190">
                  <c:v>3.2523139305162609</c:v>
                </c:pt>
                <c:pt idx="191">
                  <c:v>10.377776834585404</c:v>
                </c:pt>
                <c:pt idx="192">
                  <c:v>9.7399491844879797</c:v>
                </c:pt>
                <c:pt idx="193">
                  <c:v>1.8159699137463921</c:v>
                </c:pt>
                <c:pt idx="194">
                  <c:v>-7.4664797021135509</c:v>
                </c:pt>
                <c:pt idx="195">
                  <c:v>-11.163489173305603</c:v>
                </c:pt>
                <c:pt idx="196">
                  <c:v>-6.5094412425077177</c:v>
                </c:pt>
                <c:pt idx="197">
                  <c:v>3.0141162678806315</c:v>
                </c:pt>
                <c:pt idx="198">
                  <c:v>10.282907586571914</c:v>
                </c:pt>
                <c:pt idx="199">
                  <c:v>9.8593770709605515</c:v>
                </c:pt>
                <c:pt idx="200">
                  <c:v>2.0603546648442683</c:v>
                </c:pt>
                <c:pt idx="201">
                  <c:v>-7.2799546818925744</c:v>
                </c:pt>
                <c:pt idx="202">
                  <c:v>-11.174357422857007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1051-2142-BBAE-FB1B2A8332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20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ax val="150"/>
          <c:min val="-1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9"/>
          <c:order val="0"/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743-D341-BC5E-AC601172E55B}"/>
            </c:ext>
          </c:extLst>
        </c:ser>
        <c:ser>
          <c:idx val="1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743-D341-BC5E-AC601172E55B}"/>
            </c:ext>
          </c:extLst>
        </c:ser>
        <c:ser>
          <c:idx val="13"/>
          <c:order val="2"/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743-D341-BC5E-AC601172E55B}"/>
            </c:ext>
          </c:extLst>
        </c:ser>
        <c:ser>
          <c:idx val="15"/>
          <c:order val="3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743-D341-BC5E-AC601172E55B}"/>
            </c:ext>
          </c:extLst>
        </c:ser>
        <c:ser>
          <c:idx val="5"/>
          <c:order val="4"/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4743-D341-BC5E-AC601172E55B}"/>
            </c:ext>
          </c:extLst>
        </c:ser>
        <c:ser>
          <c:idx val="7"/>
          <c:order val="5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4743-D341-BC5E-AC601172E55B}"/>
            </c:ext>
          </c:extLst>
        </c:ser>
        <c:ser>
          <c:idx val="3"/>
          <c:order val="6"/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4743-D341-BC5E-AC601172E55B}"/>
            </c:ext>
          </c:extLst>
        </c:ser>
        <c:ser>
          <c:idx val="1"/>
          <c:order val="7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4743-D341-BC5E-AC601172E5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20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1"/>
          <c:order val="0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'forced undamped'!$H$1:$H$203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undamped'!$I$1:$I$203</c:f>
              <c:numCache>
                <c:formatCode>General</c:formatCode>
                <c:ptCount val="203"/>
                <c:pt idx="0">
                  <c:v>0</c:v>
                </c:pt>
                <c:pt idx="1">
                  <c:v>4.9979169270678332</c:v>
                </c:pt>
                <c:pt idx="2">
                  <c:v>9.9833416646828148</c:v>
                </c:pt>
                <c:pt idx="3">
                  <c:v>14.943813247359925</c:v>
                </c:pt>
                <c:pt idx="4">
                  <c:v>19.866933079506122</c:v>
                </c:pt>
                <c:pt idx="5">
                  <c:v>24.740395925452294</c:v>
                </c:pt>
                <c:pt idx="6">
                  <c:v>29.552020666133956</c:v>
                </c:pt>
                <c:pt idx="7">
                  <c:v>34.289780745545137</c:v>
                </c:pt>
                <c:pt idx="8">
                  <c:v>38.941834230865048</c:v>
                </c:pt>
                <c:pt idx="9">
                  <c:v>43.496553411123017</c:v>
                </c:pt>
                <c:pt idx="10">
                  <c:v>47.942553860420297</c:v>
                </c:pt>
                <c:pt idx="11">
                  <c:v>52.268722893065913</c:v>
                </c:pt>
                <c:pt idx="12">
                  <c:v>56.464247339503537</c:v>
                </c:pt>
                <c:pt idx="13">
                  <c:v>60.518640573603953</c:v>
                </c:pt>
                <c:pt idx="14">
                  <c:v>64.421768723769119</c:v>
                </c:pt>
                <c:pt idx="15">
                  <c:v>68.163876002333424</c:v>
                </c:pt>
                <c:pt idx="16">
                  <c:v>71.735609089952291</c:v>
                </c:pt>
                <c:pt idx="17">
                  <c:v>75.12804051402928</c:v>
                </c:pt>
                <c:pt idx="18">
                  <c:v>78.332690962748359</c:v>
                </c:pt>
                <c:pt idx="19">
                  <c:v>81.341550478937393</c:v>
                </c:pt>
                <c:pt idx="20">
                  <c:v>84.147098480789666</c:v>
                </c:pt>
                <c:pt idx="21">
                  <c:v>86.742322559401714</c:v>
                </c:pt>
                <c:pt idx="22">
                  <c:v>89.120736006143559</c:v>
                </c:pt>
                <c:pt idx="23">
                  <c:v>91.276394026052117</c:v>
                </c:pt>
                <c:pt idx="24">
                  <c:v>93.203908596722655</c:v>
                </c:pt>
                <c:pt idx="25">
                  <c:v>94.898461935558629</c:v>
                </c:pt>
                <c:pt idx="26">
                  <c:v>96.355818541719302</c:v>
                </c:pt>
                <c:pt idx="27">
                  <c:v>97.572335782665917</c:v>
                </c:pt>
                <c:pt idx="28">
                  <c:v>98.544972998846021</c:v>
                </c:pt>
                <c:pt idx="29">
                  <c:v>99.271299103758864</c:v>
                </c:pt>
                <c:pt idx="30">
                  <c:v>99.74949866040545</c:v>
                </c:pt>
                <c:pt idx="31">
                  <c:v>99.978376418935696</c:v>
                </c:pt>
                <c:pt idx="32">
                  <c:v>99.957360304150512</c:v>
                </c:pt>
                <c:pt idx="33">
                  <c:v>99.686502845391871</c:v>
                </c:pt>
                <c:pt idx="34">
                  <c:v>99.16648104524684</c:v>
                </c:pt>
                <c:pt idx="35">
                  <c:v>98.398594687393668</c:v>
                </c:pt>
                <c:pt idx="36">
                  <c:v>97.384763087819493</c:v>
                </c:pt>
                <c:pt idx="37">
                  <c:v>96.127520297529969</c:v>
                </c:pt>
                <c:pt idx="38">
                  <c:v>94.630008768741419</c:v>
                </c:pt>
                <c:pt idx="39">
                  <c:v>92.895971500386892</c:v>
                </c:pt>
                <c:pt idx="40">
                  <c:v>90.929742682568133</c:v>
                </c:pt>
                <c:pt idx="41">
                  <c:v>88.73623686333751</c:v>
                </c:pt>
                <c:pt idx="42">
                  <c:v>86.320936664887356</c:v>
                </c:pt>
                <c:pt idx="43">
                  <c:v>83.689879079849746</c:v>
                </c:pt>
                <c:pt idx="44">
                  <c:v>80.849640381959006</c:v>
                </c:pt>
                <c:pt idx="45">
                  <c:v>77.80731968879212</c:v>
                </c:pt>
                <c:pt idx="46">
                  <c:v>74.570521217672024</c:v>
                </c:pt>
                <c:pt idx="47">
                  <c:v>71.147335279084473</c:v>
                </c:pt>
                <c:pt idx="48">
                  <c:v>67.546318055115123</c:v>
                </c:pt>
                <c:pt idx="49">
                  <c:v>63.77647021345043</c:v>
                </c:pt>
                <c:pt idx="50">
                  <c:v>59.847214410395722</c:v>
                </c:pt>
                <c:pt idx="51">
                  <c:v>55.768371739141777</c:v>
                </c:pt>
                <c:pt idx="52">
                  <c:v>51.550137182146528</c:v>
                </c:pt>
                <c:pt idx="53">
                  <c:v>47.203054128988384</c:v>
                </c:pt>
                <c:pt idx="54">
                  <c:v>42.737988023383139</c:v>
                </c:pt>
                <c:pt idx="55">
                  <c:v>38.166099205233337</c:v>
                </c:pt>
                <c:pt idx="56">
                  <c:v>33.498815015590679</c:v>
                </c:pt>
                <c:pt idx="57">
                  <c:v>28.747801234254656</c:v>
                </c:pt>
                <c:pt idx="58">
                  <c:v>23.924932921398458</c:v>
                </c:pt>
                <c:pt idx="59">
                  <c:v>19.042264736102968</c:v>
                </c:pt>
                <c:pt idx="60">
                  <c:v>14.112000805986986</c:v>
                </c:pt>
                <c:pt idx="61">
                  <c:v>9.146464223243985</c:v>
                </c:pt>
                <c:pt idx="62">
                  <c:v>4.15806624332936</c:v>
                </c:pt>
                <c:pt idx="63">
                  <c:v>-0.84072473671455095</c:v>
                </c:pt>
                <c:pt idx="64">
                  <c:v>-5.8374143427576541</c:v>
                </c:pt>
                <c:pt idx="65">
                  <c:v>-10.819513453010485</c:v>
                </c:pt>
                <c:pt idx="66">
                  <c:v>-15.774569414324468</c:v>
                </c:pt>
                <c:pt idx="67">
                  <c:v>-20.690197167339587</c:v>
                </c:pt>
                <c:pt idx="68">
                  <c:v>-25.55411020268274</c:v>
                </c:pt>
                <c:pt idx="69">
                  <c:v>-30.354151270842511</c:v>
                </c:pt>
                <c:pt idx="70">
                  <c:v>-35.07832276896157</c:v>
                </c:pt>
                <c:pt idx="71">
                  <c:v>-39.714816728595572</c:v>
                </c:pt>
                <c:pt idx="72">
                  <c:v>-44.252044329484811</c:v>
                </c:pt>
                <c:pt idx="73">
                  <c:v>-48.678664865569516</c:v>
                </c:pt>
                <c:pt idx="74">
                  <c:v>-52.983614090848889</c:v>
                </c:pt>
                <c:pt idx="75">
                  <c:v>-57.156131874233942</c:v>
                </c:pt>
                <c:pt idx="76">
                  <c:v>-61.18578909427147</c:v>
                </c:pt>
                <c:pt idx="77">
                  <c:v>-65.062513706516299</c:v>
                </c:pt>
                <c:pt idx="78">
                  <c:v>-68.776615918396956</c:v>
                </c:pt>
                <c:pt idx="79">
                  <c:v>-72.318812408650786</c:v>
                </c:pt>
                <c:pt idx="80">
                  <c:v>-75.680249530792423</c:v>
                </c:pt>
                <c:pt idx="81">
                  <c:v>-78.852525442619111</c:v>
                </c:pt>
                <c:pt idx="82">
                  <c:v>-81.827711106440674</c:v>
                </c:pt>
                <c:pt idx="83">
                  <c:v>-84.59837010754427</c:v>
                </c:pt>
                <c:pt idx="84">
                  <c:v>-87.157577241358467</c:v>
                </c:pt>
                <c:pt idx="85">
                  <c:v>-89.498935822858044</c:v>
                </c:pt>
                <c:pt idx="86">
                  <c:v>-91.616593674945207</c:v>
                </c:pt>
                <c:pt idx="87">
                  <c:v>-93.505257755844653</c:v>
                </c:pt>
                <c:pt idx="88">
                  <c:v>-95.160207388951363</c:v>
                </c:pt>
                <c:pt idx="89">
                  <c:v>-96.57730606206367</c:v>
                </c:pt>
                <c:pt idx="90">
                  <c:v>-97.75301176650953</c:v>
                </c:pt>
                <c:pt idx="91">
                  <c:v>-98.684385850323537</c:v>
                </c:pt>
                <c:pt idx="92">
                  <c:v>-99.369100363346348</c:v>
                </c:pt>
                <c:pt idx="93">
                  <c:v>-99.805443875887889</c:v>
                </c:pt>
                <c:pt idx="94">
                  <c:v>-99.992325756410082</c:v>
                </c:pt>
                <c:pt idx="95">
                  <c:v>-99.929278897537827</c:v>
                </c:pt>
                <c:pt idx="96">
                  <c:v>-99.616460883584139</c:v>
                </c:pt>
                <c:pt idx="97">
                  <c:v>-99.054653596671443</c:v>
                </c:pt>
                <c:pt idx="98">
                  <c:v>-98.245261262433431</c:v>
                </c:pt>
                <c:pt idx="99">
                  <c:v>-97.190306940182296</c:v>
                </c:pt>
                <c:pt idx="100">
                  <c:v>-95.892427466314118</c:v>
                </c:pt>
                <c:pt idx="101">
                  <c:v>-94.354866863590985</c:v>
                </c:pt>
                <c:pt idx="102">
                  <c:v>-92.581468232773616</c:v>
                </c:pt>
                <c:pt idx="103">
                  <c:v>-90.576664146870897</c:v>
                </c:pt>
                <c:pt idx="104">
                  <c:v>-88.345465572015812</c:v>
                </c:pt>
                <c:pt idx="105">
                  <c:v>-85.89344934265975</c:v>
                </c:pt>
                <c:pt idx="106">
                  <c:v>-83.226744222390721</c:v>
                </c:pt>
                <c:pt idx="107">
                  <c:v>-80.352015585216222</c:v>
                </c:pt>
                <c:pt idx="108">
                  <c:v>-77.276448755599446</c:v>
                </c:pt>
                <c:pt idx="109">
                  <c:v>-74.007731048890207</c:v>
                </c:pt>
                <c:pt idx="110">
                  <c:v>-70.554032557040017</c:v>
                </c:pt>
                <c:pt idx="111">
                  <c:v>-66.923985727627056</c:v>
                </c:pt>
                <c:pt idx="112">
                  <c:v>-63.126663787233049</c:v>
                </c:pt>
                <c:pt idx="113">
                  <c:v>-59.171558063101934</c:v>
                </c:pt>
                <c:pt idx="114">
                  <c:v>-55.068554259764802</c:v>
                </c:pt>
                <c:pt idx="115">
                  <c:v>-50.827907749926901</c:v>
                </c:pt>
                <c:pt idx="116">
                  <c:v>-46.460217941376833</c:v>
                </c:pt>
                <c:pt idx="117">
                  <c:v>-41.976401783987093</c:v>
                </c:pt>
                <c:pt idx="118">
                  <c:v>-37.387666483024837</c:v>
                </c:pt>
                <c:pt idx="119">
                  <c:v>-32.705481486975323</c:v>
                </c:pt>
                <c:pt idx="120">
                  <c:v>-27.941549819893869</c:v>
                </c:pt>
                <c:pt idx="121">
                  <c:v>-23.107778829940521</c:v>
                </c:pt>
                <c:pt idx="122">
                  <c:v>-18.216250427210898</c:v>
                </c:pt>
                <c:pt idx="123">
                  <c:v>-13.279190885253081</c:v>
                </c:pt>
                <c:pt idx="124">
                  <c:v>-8.308940281751056</c:v>
                </c:pt>
                <c:pt idx="125">
                  <c:v>-3.317921654757102</c:v>
                </c:pt>
                <c:pt idx="126">
                  <c:v>1.6813900484335504</c:v>
                </c:pt>
                <c:pt idx="127">
                  <c:v>6.676499152154129</c:v>
                </c:pt>
                <c:pt idx="128">
                  <c:v>11.654920485047866</c:v>
                </c:pt>
                <c:pt idx="129">
                  <c:v>16.604210586494233</c:v>
                </c:pt>
                <c:pt idx="130">
                  <c:v>21.511998808780078</c:v>
                </c:pt>
                <c:pt idx="131">
                  <c:v>26.366018237276378</c:v>
                </c:pt>
                <c:pt idx="132">
                  <c:v>31.154136351336348</c:v>
                </c:pt>
                <c:pt idx="133">
                  <c:v>35.864385349278542</c:v>
                </c:pt>
                <c:pt idx="134">
                  <c:v>40.484992061658367</c:v>
                </c:pt>
                <c:pt idx="135">
                  <c:v>45.004407378060336</c:v>
                </c:pt>
                <c:pt idx="136">
                  <c:v>49.41133511385943</c:v>
                </c:pt>
                <c:pt idx="137">
                  <c:v>53.694760244799753</c:v>
                </c:pt>
                <c:pt idx="138">
                  <c:v>57.843976438818636</c:v>
                </c:pt>
                <c:pt idx="139">
                  <c:v>61.848612816301063</c:v>
                </c:pt>
                <c:pt idx="140">
                  <c:v>65.698659871877638</c:v>
                </c:pt>
                <c:pt idx="141">
                  <c:v>69.384494492975151</c:v>
                </c:pt>
                <c:pt idx="142">
                  <c:v>72.896904012586432</c:v>
                </c:pt>
                <c:pt idx="143">
                  <c:v>76.227109236139981</c:v>
                </c:pt>
                <c:pt idx="144">
                  <c:v>79.366786384914235</c:v>
                </c:pt>
                <c:pt idx="145">
                  <c:v>82.308087901149534</c:v>
                </c:pt>
                <c:pt idx="146">
                  <c:v>85.043662062855503</c:v>
                </c:pt>
                <c:pt idx="147">
                  <c:v>87.566671359287369</c:v>
                </c:pt>
                <c:pt idx="148">
                  <c:v>89.870809581161865</c:v>
                </c:pt>
                <c:pt idx="149">
                  <c:v>91.950317582896332</c:v>
                </c:pt>
                <c:pt idx="150">
                  <c:v>93.799997677473229</c:v>
                </c:pt>
                <c:pt idx="151">
                  <c:v>95.415226627950915</c:v>
                </c:pt>
                <c:pt idx="152">
                  <c:v>96.791967203148161</c:v>
                </c:pt>
                <c:pt idx="153">
                  <c:v>97.926778268619614</c:v>
                </c:pt>
                <c:pt idx="154">
                  <c:v>98.816823387699742</c:v>
                </c:pt>
                <c:pt idx="155">
                  <c:v>99.459877911117417</c:v>
                </c:pt>
                <c:pt idx="156">
                  <c:v>99.854334537460389</c:v>
                </c:pt>
                <c:pt idx="157">
                  <c:v>99.999207330591872</c:v>
                </c:pt>
                <c:pt idx="158">
                  <c:v>99.8941341839773</c:v>
                </c:pt>
                <c:pt idx="159">
                  <c:v>99.539377725762179</c:v>
                </c:pt>
                <c:pt idx="160">
                  <c:v>98.935824662338476</c:v>
                </c:pt>
                <c:pt idx="161">
                  <c:v>98.084983562040378</c:v>
                </c:pt>
                <c:pt idx="162">
                  <c:v>96.988981084509106</c:v>
                </c:pt>
                <c:pt idx="163">
                  <c:v>95.65055666515147</c:v>
                </c:pt>
                <c:pt idx="164">
                  <c:v>94.073055667977911</c:v>
                </c:pt>
                <c:pt idx="165">
                  <c:v>92.260421023934711</c:v>
                </c:pt>
                <c:pt idx="166">
                  <c:v>90.2171833756301</c:v>
                </c:pt>
                <c:pt idx="167">
                  <c:v>87.948449753087246</c:v>
                </c:pt>
                <c:pt idx="168">
                  <c:v>85.459890808828874</c:v>
                </c:pt>
                <c:pt idx="169">
                  <c:v>82.757726644199195</c:v>
                </c:pt>
                <c:pt idx="170">
                  <c:v>79.84871126234988</c:v>
                </c:pt>
                <c:pt idx="171">
                  <c:v>76.740115686749647</c:v>
                </c:pt>
                <c:pt idx="172">
                  <c:v>73.439709787412184</c:v>
                </c:pt>
                <c:pt idx="173">
                  <c:v>69.955742860267691</c:v>
                </c:pt>
                <c:pt idx="174">
                  <c:v>66.296923008219139</c:v>
                </c:pt>
                <c:pt idx="175">
                  <c:v>62.472395375420078</c:v>
                </c:pt>
                <c:pt idx="176">
                  <c:v>58.491719289177034</c:v>
                </c:pt>
                <c:pt idx="177">
                  <c:v>54.364844366609589</c:v>
                </c:pt>
                <c:pt idx="178">
                  <c:v>50.102085645789238</c:v>
                </c:pt>
                <c:pt idx="179">
                  <c:v>45.714097803516211</c:v>
                </c:pt>
                <c:pt idx="180">
                  <c:v>41.211848524176304</c:v>
                </c:pt>
                <c:pt idx="181">
                  <c:v>36.606591086241764</c:v>
                </c:pt>
                <c:pt idx="182">
                  <c:v>31.909836234935717</c:v>
                </c:pt>
                <c:pt idx="183">
                  <c:v>27.133323411363786</c:v>
                </c:pt>
                <c:pt idx="184">
                  <c:v>22.288991410025112</c:v>
                </c:pt>
                <c:pt idx="185">
                  <c:v>17.388948538043707</c:v>
                </c:pt>
                <c:pt idx="186">
                  <c:v>12.445442350706523</c:v>
                </c:pt>
                <c:pt idx="187">
                  <c:v>7.4708290389536556</c:v>
                </c:pt>
                <c:pt idx="188">
                  <c:v>2.4775425453359543</c:v>
                </c:pt>
                <c:pt idx="189">
                  <c:v>-2.5219365143658723</c:v>
                </c:pt>
                <c:pt idx="190">
                  <c:v>-7.5151120461809304</c:v>
                </c:pt>
                <c:pt idx="191">
                  <c:v>-12.489503711675232</c:v>
                </c:pt>
                <c:pt idx="192">
                  <c:v>-17.432678122298139</c:v>
                </c:pt>
                <c:pt idx="193">
                  <c:v>-22.33227991637856</c:v>
                </c:pt>
                <c:pt idx="194">
                  <c:v>-27.176062641094585</c:v>
                </c:pt>
                <c:pt idx="195">
                  <c:v>-31.951919362227699</c:v>
                </c:pt>
                <c:pt idx="196">
                  <c:v>-36.647912925193168</c:v>
                </c:pt>
                <c:pt idx="197">
                  <c:v>-41.252305791709752</c:v>
                </c:pt>
                <c:pt idx="198">
                  <c:v>-45.753589377532613</c:v>
                </c:pt>
                <c:pt idx="199">
                  <c:v>-50.14051281792036</c:v>
                </c:pt>
                <c:pt idx="200">
                  <c:v>-54.402111088937573</c:v>
                </c:pt>
                <c:pt idx="201">
                  <c:v>-58.527732414304211</c:v>
                </c:pt>
                <c:pt idx="202">
                  <c:v>-62.507064889288898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9BB-A842-91EB-6CF6C4871E0C}"/>
            </c:ext>
          </c:extLst>
        </c:ser>
        <c:ser>
          <c:idx val="0"/>
          <c:order val="1"/>
          <c:marker>
            <c:symbol val="none"/>
          </c:marker>
          <c:xVal>
            <c:numRef>
              <c:f>'forced undamped'!$K$1:$K$203</c:f>
              <c:numCache>
                <c:formatCode>General</c:formatCode>
                <c:ptCount val="203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0.30000000000000004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1.0999999999999999</c:v>
                </c:pt>
                <c:pt idx="12">
                  <c:v>1.2</c:v>
                </c:pt>
                <c:pt idx="13">
                  <c:v>1.3</c:v>
                </c:pt>
                <c:pt idx="14">
                  <c:v>1.4000000000000001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1.9000000000000006</c:v>
                </c:pt>
                <c:pt idx="20">
                  <c:v>2.0000000000000004</c:v>
                </c:pt>
                <c:pt idx="21">
                  <c:v>2.1000000000000005</c:v>
                </c:pt>
                <c:pt idx="22">
                  <c:v>2.2000000000000006</c:v>
                </c:pt>
                <c:pt idx="23">
                  <c:v>2.3000000000000007</c:v>
                </c:pt>
                <c:pt idx="24">
                  <c:v>2.4000000000000008</c:v>
                </c:pt>
                <c:pt idx="25">
                  <c:v>2.5000000000000009</c:v>
                </c:pt>
                <c:pt idx="26">
                  <c:v>2.600000000000001</c:v>
                </c:pt>
                <c:pt idx="27">
                  <c:v>2.7000000000000011</c:v>
                </c:pt>
                <c:pt idx="28">
                  <c:v>2.8000000000000012</c:v>
                </c:pt>
                <c:pt idx="29">
                  <c:v>2.9000000000000012</c:v>
                </c:pt>
                <c:pt idx="30">
                  <c:v>3.0000000000000013</c:v>
                </c:pt>
                <c:pt idx="31">
                  <c:v>3.1000000000000014</c:v>
                </c:pt>
                <c:pt idx="32">
                  <c:v>3.2000000000000015</c:v>
                </c:pt>
                <c:pt idx="33">
                  <c:v>3.3000000000000016</c:v>
                </c:pt>
                <c:pt idx="34">
                  <c:v>3.4000000000000017</c:v>
                </c:pt>
                <c:pt idx="35">
                  <c:v>3.5000000000000018</c:v>
                </c:pt>
                <c:pt idx="36">
                  <c:v>3.6000000000000019</c:v>
                </c:pt>
                <c:pt idx="37">
                  <c:v>3.700000000000002</c:v>
                </c:pt>
                <c:pt idx="38">
                  <c:v>3.800000000000002</c:v>
                </c:pt>
                <c:pt idx="39">
                  <c:v>3.9000000000000021</c:v>
                </c:pt>
                <c:pt idx="40">
                  <c:v>4.0000000000000018</c:v>
                </c:pt>
                <c:pt idx="41">
                  <c:v>4.1000000000000014</c:v>
                </c:pt>
                <c:pt idx="42">
                  <c:v>4.2000000000000011</c:v>
                </c:pt>
                <c:pt idx="43">
                  <c:v>4.3000000000000007</c:v>
                </c:pt>
                <c:pt idx="44">
                  <c:v>4.4000000000000004</c:v>
                </c:pt>
                <c:pt idx="45">
                  <c:v>4.5</c:v>
                </c:pt>
                <c:pt idx="46">
                  <c:v>4.5999999999999996</c:v>
                </c:pt>
                <c:pt idx="47">
                  <c:v>4.6999999999999993</c:v>
                </c:pt>
                <c:pt idx="48">
                  <c:v>4.7999999999999989</c:v>
                </c:pt>
                <c:pt idx="49">
                  <c:v>4.8999999999999986</c:v>
                </c:pt>
                <c:pt idx="50">
                  <c:v>4.9999999999999982</c:v>
                </c:pt>
                <c:pt idx="51">
                  <c:v>5.0999999999999979</c:v>
                </c:pt>
                <c:pt idx="52">
                  <c:v>5.1999999999999975</c:v>
                </c:pt>
                <c:pt idx="53">
                  <c:v>5.2999999999999972</c:v>
                </c:pt>
                <c:pt idx="54">
                  <c:v>5.3999999999999968</c:v>
                </c:pt>
                <c:pt idx="55">
                  <c:v>5.4999999999999964</c:v>
                </c:pt>
                <c:pt idx="56">
                  <c:v>5.5999999999999961</c:v>
                </c:pt>
                <c:pt idx="57">
                  <c:v>5.6999999999999957</c:v>
                </c:pt>
                <c:pt idx="58">
                  <c:v>5.7999999999999954</c:v>
                </c:pt>
                <c:pt idx="59">
                  <c:v>5.899999999999995</c:v>
                </c:pt>
                <c:pt idx="60">
                  <c:v>5.9999999999999947</c:v>
                </c:pt>
                <c:pt idx="61">
                  <c:v>6.0999999999999943</c:v>
                </c:pt>
                <c:pt idx="62">
                  <c:v>6.199999999999994</c:v>
                </c:pt>
                <c:pt idx="63">
                  <c:v>6.2999999999999936</c:v>
                </c:pt>
                <c:pt idx="64">
                  <c:v>6.3999999999999932</c:v>
                </c:pt>
                <c:pt idx="65">
                  <c:v>6.4999999999999929</c:v>
                </c:pt>
                <c:pt idx="66">
                  <c:v>6.5999999999999925</c:v>
                </c:pt>
                <c:pt idx="67">
                  <c:v>6.6999999999999922</c:v>
                </c:pt>
                <c:pt idx="68">
                  <c:v>6.7999999999999918</c:v>
                </c:pt>
                <c:pt idx="69">
                  <c:v>6.8999999999999915</c:v>
                </c:pt>
                <c:pt idx="70">
                  <c:v>6.9999999999999911</c:v>
                </c:pt>
                <c:pt idx="71">
                  <c:v>7.0999999999999908</c:v>
                </c:pt>
                <c:pt idx="72">
                  <c:v>7.1999999999999904</c:v>
                </c:pt>
                <c:pt idx="73">
                  <c:v>7.2999999999999901</c:v>
                </c:pt>
                <c:pt idx="74">
                  <c:v>7.3999999999999897</c:v>
                </c:pt>
                <c:pt idx="75">
                  <c:v>7.4999999999999893</c:v>
                </c:pt>
                <c:pt idx="76">
                  <c:v>7.599999999999989</c:v>
                </c:pt>
                <c:pt idx="77">
                  <c:v>7.6999999999999886</c:v>
                </c:pt>
                <c:pt idx="78">
                  <c:v>7.7999999999999883</c:v>
                </c:pt>
                <c:pt idx="79">
                  <c:v>7.8999999999999879</c:v>
                </c:pt>
                <c:pt idx="80">
                  <c:v>7.9999999999999876</c:v>
                </c:pt>
                <c:pt idx="81">
                  <c:v>8.0999999999999872</c:v>
                </c:pt>
                <c:pt idx="82">
                  <c:v>8.1999999999999869</c:v>
                </c:pt>
                <c:pt idx="83">
                  <c:v>8.2999999999999865</c:v>
                </c:pt>
                <c:pt idx="84">
                  <c:v>8.3999999999999861</c:v>
                </c:pt>
                <c:pt idx="85">
                  <c:v>8.4999999999999858</c:v>
                </c:pt>
                <c:pt idx="86">
                  <c:v>8.5999999999999854</c:v>
                </c:pt>
                <c:pt idx="87">
                  <c:v>8.6999999999999851</c:v>
                </c:pt>
                <c:pt idx="88">
                  <c:v>8.7999999999999847</c:v>
                </c:pt>
                <c:pt idx="89">
                  <c:v>8.8999999999999844</c:v>
                </c:pt>
                <c:pt idx="90">
                  <c:v>8.999999999999984</c:v>
                </c:pt>
                <c:pt idx="91">
                  <c:v>9.0999999999999837</c:v>
                </c:pt>
                <c:pt idx="92">
                  <c:v>9.1999999999999833</c:v>
                </c:pt>
                <c:pt idx="93">
                  <c:v>9.2999999999999829</c:v>
                </c:pt>
                <c:pt idx="94">
                  <c:v>9.3999999999999826</c:v>
                </c:pt>
                <c:pt idx="95">
                  <c:v>9.4999999999999822</c:v>
                </c:pt>
                <c:pt idx="96">
                  <c:v>9.5999999999999819</c:v>
                </c:pt>
                <c:pt idx="97">
                  <c:v>9.6999999999999815</c:v>
                </c:pt>
                <c:pt idx="98">
                  <c:v>9.7999999999999812</c:v>
                </c:pt>
                <c:pt idx="99">
                  <c:v>9.8999999999999808</c:v>
                </c:pt>
                <c:pt idx="100">
                  <c:v>9.9999999999999805</c:v>
                </c:pt>
                <c:pt idx="101">
                  <c:v>10.09999999999998</c:v>
                </c:pt>
                <c:pt idx="102">
                  <c:v>10.19999999999998</c:v>
                </c:pt>
                <c:pt idx="103">
                  <c:v>10.299999999999979</c:v>
                </c:pt>
                <c:pt idx="104">
                  <c:v>10.399999999999979</c:v>
                </c:pt>
                <c:pt idx="105">
                  <c:v>10.499999999999979</c:v>
                </c:pt>
                <c:pt idx="106">
                  <c:v>10.599999999999978</c:v>
                </c:pt>
                <c:pt idx="107">
                  <c:v>10.699999999999978</c:v>
                </c:pt>
                <c:pt idx="108">
                  <c:v>10.799999999999978</c:v>
                </c:pt>
                <c:pt idx="109">
                  <c:v>10.899999999999977</c:v>
                </c:pt>
                <c:pt idx="110">
                  <c:v>10.999999999999977</c:v>
                </c:pt>
                <c:pt idx="111">
                  <c:v>11.099999999999977</c:v>
                </c:pt>
                <c:pt idx="112">
                  <c:v>11.199999999999976</c:v>
                </c:pt>
                <c:pt idx="113">
                  <c:v>11.299999999999976</c:v>
                </c:pt>
                <c:pt idx="114">
                  <c:v>11.399999999999975</c:v>
                </c:pt>
                <c:pt idx="115">
                  <c:v>11.499999999999975</c:v>
                </c:pt>
                <c:pt idx="116">
                  <c:v>11.599999999999975</c:v>
                </c:pt>
                <c:pt idx="117">
                  <c:v>11.699999999999974</c:v>
                </c:pt>
                <c:pt idx="118">
                  <c:v>11.799999999999974</c:v>
                </c:pt>
                <c:pt idx="119">
                  <c:v>11.899999999999974</c:v>
                </c:pt>
                <c:pt idx="120">
                  <c:v>11.999999999999973</c:v>
                </c:pt>
                <c:pt idx="121">
                  <c:v>12.099999999999973</c:v>
                </c:pt>
                <c:pt idx="122">
                  <c:v>12.199999999999973</c:v>
                </c:pt>
                <c:pt idx="123">
                  <c:v>12.299999999999972</c:v>
                </c:pt>
                <c:pt idx="124">
                  <c:v>12.399999999999972</c:v>
                </c:pt>
                <c:pt idx="125">
                  <c:v>12.499999999999972</c:v>
                </c:pt>
                <c:pt idx="126">
                  <c:v>12.599999999999971</c:v>
                </c:pt>
                <c:pt idx="127">
                  <c:v>12.699999999999971</c:v>
                </c:pt>
                <c:pt idx="128">
                  <c:v>12.799999999999971</c:v>
                </c:pt>
                <c:pt idx="129">
                  <c:v>12.89999999999997</c:v>
                </c:pt>
                <c:pt idx="130">
                  <c:v>12.99999999999997</c:v>
                </c:pt>
                <c:pt idx="131">
                  <c:v>13.099999999999969</c:v>
                </c:pt>
                <c:pt idx="132">
                  <c:v>13.199999999999969</c:v>
                </c:pt>
                <c:pt idx="133">
                  <c:v>13.299999999999969</c:v>
                </c:pt>
                <c:pt idx="134">
                  <c:v>13.399999999999968</c:v>
                </c:pt>
                <c:pt idx="135">
                  <c:v>13.499999999999968</c:v>
                </c:pt>
                <c:pt idx="136">
                  <c:v>13.599999999999968</c:v>
                </c:pt>
                <c:pt idx="137">
                  <c:v>13.699999999999967</c:v>
                </c:pt>
                <c:pt idx="138">
                  <c:v>13.799999999999967</c:v>
                </c:pt>
                <c:pt idx="139">
                  <c:v>13.899999999999967</c:v>
                </c:pt>
                <c:pt idx="140">
                  <c:v>13.999999999999966</c:v>
                </c:pt>
                <c:pt idx="141">
                  <c:v>14.099999999999966</c:v>
                </c:pt>
                <c:pt idx="142">
                  <c:v>14.199999999999966</c:v>
                </c:pt>
                <c:pt idx="143">
                  <c:v>14.299999999999965</c:v>
                </c:pt>
                <c:pt idx="144">
                  <c:v>14.399999999999965</c:v>
                </c:pt>
                <c:pt idx="145">
                  <c:v>14.499999999999964</c:v>
                </c:pt>
                <c:pt idx="146">
                  <c:v>14.599999999999964</c:v>
                </c:pt>
                <c:pt idx="147">
                  <c:v>14.699999999999964</c:v>
                </c:pt>
                <c:pt idx="148">
                  <c:v>14.799999999999963</c:v>
                </c:pt>
                <c:pt idx="149">
                  <c:v>14.899999999999963</c:v>
                </c:pt>
                <c:pt idx="150">
                  <c:v>14.999999999999963</c:v>
                </c:pt>
                <c:pt idx="151">
                  <c:v>15.099999999999962</c:v>
                </c:pt>
                <c:pt idx="152">
                  <c:v>15.199999999999962</c:v>
                </c:pt>
                <c:pt idx="153">
                  <c:v>15.299999999999962</c:v>
                </c:pt>
                <c:pt idx="154">
                  <c:v>15.399999999999961</c:v>
                </c:pt>
                <c:pt idx="155">
                  <c:v>15.499999999999961</c:v>
                </c:pt>
                <c:pt idx="156">
                  <c:v>15.599999999999961</c:v>
                </c:pt>
                <c:pt idx="157">
                  <c:v>15.69999999999996</c:v>
                </c:pt>
                <c:pt idx="158">
                  <c:v>15.79999999999996</c:v>
                </c:pt>
                <c:pt idx="159">
                  <c:v>15.899999999999959</c:v>
                </c:pt>
                <c:pt idx="160">
                  <c:v>15.999999999999959</c:v>
                </c:pt>
                <c:pt idx="161">
                  <c:v>16.099999999999959</c:v>
                </c:pt>
                <c:pt idx="162">
                  <c:v>16.19999999999996</c:v>
                </c:pt>
                <c:pt idx="163">
                  <c:v>16.299999999999962</c:v>
                </c:pt>
                <c:pt idx="164">
                  <c:v>16.399999999999963</c:v>
                </c:pt>
                <c:pt idx="165">
                  <c:v>16.499999999999964</c:v>
                </c:pt>
                <c:pt idx="166">
                  <c:v>16.599999999999966</c:v>
                </c:pt>
                <c:pt idx="167">
                  <c:v>16.699999999999967</c:v>
                </c:pt>
                <c:pt idx="168">
                  <c:v>16.799999999999969</c:v>
                </c:pt>
                <c:pt idx="169">
                  <c:v>16.89999999999997</c:v>
                </c:pt>
                <c:pt idx="170">
                  <c:v>16.999999999999972</c:v>
                </c:pt>
                <c:pt idx="171">
                  <c:v>17.099999999999973</c:v>
                </c:pt>
                <c:pt idx="172">
                  <c:v>17.199999999999974</c:v>
                </c:pt>
                <c:pt idx="173">
                  <c:v>17.299999999999976</c:v>
                </c:pt>
                <c:pt idx="174">
                  <c:v>17.399999999999977</c:v>
                </c:pt>
                <c:pt idx="175">
                  <c:v>17.499999999999979</c:v>
                </c:pt>
                <c:pt idx="176">
                  <c:v>17.59999999999998</c:v>
                </c:pt>
                <c:pt idx="177">
                  <c:v>17.699999999999982</c:v>
                </c:pt>
                <c:pt idx="178">
                  <c:v>17.799999999999983</c:v>
                </c:pt>
                <c:pt idx="179">
                  <c:v>17.899999999999984</c:v>
                </c:pt>
                <c:pt idx="180">
                  <c:v>17.999999999999986</c:v>
                </c:pt>
                <c:pt idx="181">
                  <c:v>18.099999999999987</c:v>
                </c:pt>
                <c:pt idx="182">
                  <c:v>18.199999999999989</c:v>
                </c:pt>
                <c:pt idx="183">
                  <c:v>18.29999999999999</c:v>
                </c:pt>
                <c:pt idx="184">
                  <c:v>18.399999999999991</c:v>
                </c:pt>
                <c:pt idx="185">
                  <c:v>18.499999999999993</c:v>
                </c:pt>
                <c:pt idx="186">
                  <c:v>18.599999999999994</c:v>
                </c:pt>
                <c:pt idx="187">
                  <c:v>18.699999999999996</c:v>
                </c:pt>
                <c:pt idx="188">
                  <c:v>18.799999999999997</c:v>
                </c:pt>
                <c:pt idx="189">
                  <c:v>18.899999999999999</c:v>
                </c:pt>
                <c:pt idx="190">
                  <c:v>19</c:v>
                </c:pt>
                <c:pt idx="191">
                  <c:v>19.100000000000001</c:v>
                </c:pt>
                <c:pt idx="192">
                  <c:v>19.200000000000003</c:v>
                </c:pt>
                <c:pt idx="193">
                  <c:v>19.300000000000004</c:v>
                </c:pt>
                <c:pt idx="194">
                  <c:v>19.400000000000006</c:v>
                </c:pt>
                <c:pt idx="195">
                  <c:v>19.500000000000007</c:v>
                </c:pt>
                <c:pt idx="196">
                  <c:v>19.600000000000009</c:v>
                </c:pt>
                <c:pt idx="197">
                  <c:v>19.70000000000001</c:v>
                </c:pt>
                <c:pt idx="198">
                  <c:v>19.800000000000011</c:v>
                </c:pt>
                <c:pt idx="199">
                  <c:v>19.900000000000013</c:v>
                </c:pt>
                <c:pt idx="200">
                  <c:v>20.000000000000014</c:v>
                </c:pt>
                <c:pt idx="201">
                  <c:v>20.100000000000016</c:v>
                </c:pt>
                <c:pt idx="202">
                  <c:v>20.200000000000017</c:v>
                </c:pt>
              </c:numCache>
            </c:numRef>
          </c:xVal>
          <c:yVal>
            <c:numRef>
              <c:f>'forced undamped'!$L$1:$L$203</c:f>
              <c:numCache>
                <c:formatCode>General</c:formatCode>
                <c:ptCount val="203"/>
                <c:pt idx="0">
                  <c:v>0</c:v>
                </c:pt>
                <c:pt idx="1">
                  <c:v>13.716912259858546</c:v>
                </c:pt>
                <c:pt idx="2">
                  <c:v>20.898924382225132</c:v>
                </c:pt>
                <c:pt idx="3">
                  <c:v>19.890377020376409</c:v>
                </c:pt>
                <c:pt idx="4">
                  <c:v>15.144108124878844</c:v>
                </c:pt>
                <c:pt idx="5">
                  <c:v>13.881180007890318</c:v>
                </c:pt>
                <c:pt idx="6">
                  <c:v>20.679853873259027</c:v>
                </c:pt>
                <c:pt idx="7">
                  <c:v>34.041653808220978</c:v>
                </c:pt>
                <c:pt idx="8">
                  <c:v>47.503363157169929</c:v>
                </c:pt>
                <c:pt idx="9">
                  <c:v>54.463125951032467</c:v>
                </c:pt>
                <c:pt idx="10">
                  <c:v>53.11041979192813</c:v>
                </c:pt>
                <c:pt idx="11">
                  <c:v>47.771963203771584</c:v>
                </c:pt>
                <c:pt idx="12">
                  <c:v>45.666747433447924</c:v>
                </c:pt>
                <c:pt idx="13">
                  <c:v>51.497672718768342</c:v>
                </c:pt>
                <c:pt idx="14">
                  <c:v>63.925637075576496</c:v>
                </c:pt>
                <c:pt idx="15">
                  <c:v>76.563721143148285</c:v>
                </c:pt>
                <c:pt idx="16">
                  <c:v>82.747769357208668</c:v>
                </c:pt>
                <c:pt idx="17">
                  <c:v>80.514662931466432</c:v>
                </c:pt>
                <c:pt idx="18">
                  <c:v>74.064211626776881</c:v>
                </c:pt>
                <c:pt idx="19">
                  <c:v>70.611085394824158</c:v>
                </c:pt>
                <c:pt idx="20">
                  <c:v>74.981773260996121</c:v>
                </c:pt>
                <c:pt idx="21">
                  <c:v>85.998430593043679</c:v>
                </c:pt>
                <c:pt idx="22">
                  <c:v>97.354759627327653</c:v>
                </c:pt>
                <c:pt idx="23">
                  <c:v>102.32871746928127</c:v>
                </c:pt>
                <c:pt idx="24">
                  <c:v>98.80663406885246</c:v>
                </c:pt>
                <c:pt idx="25">
                  <c:v>90.860365590801777</c:v>
                </c:pt>
                <c:pt idx="26">
                  <c:v>85.697674068867258</c:v>
                </c:pt>
                <c:pt idx="27">
                  <c:v>88.267168004846894</c:v>
                </c:pt>
                <c:pt idx="28">
                  <c:v>97.553687152885999</c:v>
                </c:pt>
                <c:pt idx="29">
                  <c:v>107.33544515426816</c:v>
                </c:pt>
                <c:pt idx="30">
                  <c:v>110.83654094399415</c:v>
                </c:pt>
                <c:pt idx="31">
                  <c:v>105.79444506291759</c:v>
                </c:pt>
                <c:pt idx="32">
                  <c:v>96.151636102649647</c:v>
                </c:pt>
                <c:pt idx="33">
                  <c:v>89.105929148241316</c:v>
                </c:pt>
                <c:pt idx="34">
                  <c:v>89.726054402286451</c:v>
                </c:pt>
                <c:pt idx="35">
                  <c:v>97.160403265749096</c:v>
                </c:pt>
                <c:pt idx="36">
                  <c:v>105.27505919770314</c:v>
                </c:pt>
                <c:pt idx="37">
                  <c:v>107.24381998348647</c:v>
                </c:pt>
                <c:pt idx="38">
                  <c:v>100.65655560963955</c:v>
                </c:pt>
                <c:pt idx="39">
                  <c:v>89.324494128483835</c:v>
                </c:pt>
                <c:pt idx="40">
                  <c:v>80.431951714468411</c:v>
                </c:pt>
                <c:pt idx="41">
                  <c:v>79.165201676160592</c:v>
                </c:pt>
                <c:pt idx="42">
                  <c:v>84.83644959629278</c:v>
                </c:pt>
                <c:pt idx="43">
                  <c:v>91.402438517025374</c:v>
                </c:pt>
                <c:pt idx="44">
                  <c:v>91.989721620198182</c:v>
                </c:pt>
                <c:pt idx="45">
                  <c:v>84.041376070852223</c:v>
                </c:pt>
                <c:pt idx="46">
                  <c:v>71.235049972545383</c:v>
                </c:pt>
                <c:pt idx="47">
                  <c:v>60.737498214904143</c:v>
                </c:pt>
                <c:pt idx="48">
                  <c:v>57.849388981955435</c:v>
                </c:pt>
                <c:pt idx="49">
                  <c:v>62.046418751008851</c:v>
                </c:pt>
                <c:pt idx="50">
                  <c:v>67.378237995240198</c:v>
                </c:pt>
                <c:pt idx="51">
                  <c:v>66.926746964869565</c:v>
                </c:pt>
                <c:pt idx="52">
                  <c:v>57.98863223114472</c:v>
                </c:pt>
                <c:pt idx="53">
                  <c:v>44.105232052029407</c:v>
                </c:pt>
                <c:pt idx="54">
                  <c:v>32.421232712207299</c:v>
                </c:pt>
                <c:pt idx="55">
                  <c:v>28.348052919209735</c:v>
                </c:pt>
                <c:pt idx="56">
                  <c:v>31.524051376560958</c:v>
                </c:pt>
                <c:pt idx="57">
                  <c:v>36.093579211066519</c:v>
                </c:pt>
                <c:pt idx="58">
                  <c:v>35.096105558266956</c:v>
                </c:pt>
                <c:pt idx="59">
                  <c:v>25.682026872047917</c:v>
                </c:pt>
                <c:pt idx="60">
                  <c:v>11.253353873443523</c:v>
                </c:pt>
                <c:pt idx="61">
                  <c:v>-1.072127337586025</c:v>
                </c:pt>
                <c:pt idx="62">
                  <c:v>-5.7762609205267399</c:v>
                </c:pt>
                <c:pt idx="63">
                  <c:v>-3.0592277907168315</c:v>
                </c:pt>
                <c:pt idx="64">
                  <c:v>1.3194995216545422</c:v>
                </c:pt>
                <c:pt idx="65">
                  <c:v>0.35895371469116455</c:v>
                </c:pt>
                <c:pt idx="66">
                  <c:v>-8.9368109148825923</c:v>
                </c:pt>
                <c:pt idx="67">
                  <c:v>-23.308260796053851</c:v>
                </c:pt>
                <c:pt idx="68">
                  <c:v>-35.669504370943436</c:v>
                </c:pt>
                <c:pt idx="69">
                  <c:v>-40.399865697948613</c:v>
                </c:pt>
                <c:pt idx="70">
                  <c:v>-37.539472411143294</c:v>
                </c:pt>
                <c:pt idx="71">
                  <c:v>-32.750292447153377</c:v>
                </c:pt>
                <c:pt idx="72">
                  <c:v>-33.071789104517784</c:v>
                </c:pt>
                <c:pt idx="73">
                  <c:v>-41.646278258392002</c:v>
                </c:pt>
                <c:pt idx="74">
                  <c:v>-55.359804766808487</c:v>
                </c:pt>
                <c:pt idx="75">
                  <c:v>-67.163345842374028</c:v>
                </c:pt>
                <c:pt idx="76">
                  <c:v>-71.337942301071479</c:v>
                </c:pt>
                <c:pt idx="77">
                  <c:v>-67.765097583229348</c:v>
                </c:pt>
                <c:pt idx="78">
                  <c:v>-62.007911920063989</c:v>
                </c:pt>
                <c:pt idx="79">
                  <c:v>-61.142276480776857</c:v>
                </c:pt>
                <c:pt idx="80">
                  <c:v>-68.456698944761087</c:v>
                </c:pt>
                <c:pt idx="81">
                  <c:v>-80.985672662663717</c:v>
                </c:pt>
                <c:pt idx="82">
                  <c:v>-91.72181535609451</c:v>
                </c:pt>
                <c:pt idx="83">
                  <c:v>-94.851961179113857</c:v>
                </c:pt>
                <c:pt idx="84">
                  <c:v>-90.100264069300977</c:v>
                </c:pt>
                <c:pt idx="85">
                  <c:v>-82.929386347391358</c:v>
                </c:pt>
                <c:pt idx="86">
                  <c:v>-80.449282566410218</c:v>
                </c:pt>
                <c:pt idx="87">
                  <c:v>-86.094101486544389</c:v>
                </c:pt>
                <c:pt idx="88">
                  <c:v>-97.049260372270979</c:v>
                </c:pt>
                <c:pt idx="89">
                  <c:v>-106.35342679231471</c:v>
                </c:pt>
                <c:pt idx="90">
                  <c:v>-108.10298981998949</c:v>
                </c:pt>
                <c:pt idx="91">
                  <c:v>-101.86572607232517</c:v>
                </c:pt>
                <c:pt idx="92">
                  <c:v>-93.001941547686499</c:v>
                </c:pt>
                <c:pt idx="93">
                  <c:v>-88.652858564824143</c:v>
                </c:pt>
                <c:pt idx="94">
                  <c:v>-92.39721451332457</c:v>
                </c:pt>
                <c:pt idx="95">
                  <c:v>-101.57330710328417</c:v>
                </c:pt>
                <c:pt idx="96">
                  <c:v>-109.26978241178215</c:v>
                </c:pt>
                <c:pt idx="97">
                  <c:v>-109.49592026931458</c:v>
                </c:pt>
                <c:pt idx="98">
                  <c:v>-101.66368776150208</c:v>
                </c:pt>
                <c:pt idx="99">
                  <c:v>-91.028675224343303</c:v>
                </c:pt>
                <c:pt idx="100">
                  <c:v>-84.760061676977926</c:v>
                </c:pt>
                <c:pt idx="101">
                  <c:v>-86.579541971776436</c:v>
                </c:pt>
                <c:pt idx="102">
                  <c:v>-93.979661818441258</c:v>
                </c:pt>
                <c:pt idx="103">
                  <c:v>-100.10243128082007</c:v>
                </c:pt>
                <c:pt idx="104">
                  <c:v>-98.87287753262251</c:v>
                </c:pt>
                <c:pt idx="105">
                  <c:v>-89.547278213938299</c:v>
                </c:pt>
                <c:pt idx="106">
                  <c:v>-77.273674804460768</c:v>
                </c:pt>
                <c:pt idx="107">
                  <c:v>-69.245353081798697</c:v>
                </c:pt>
                <c:pt idx="108">
                  <c:v>-69.324740312720991</c:v>
                </c:pt>
                <c:pt idx="109">
                  <c:v>-75.159401269241684</c:v>
                </c:pt>
                <c:pt idx="110">
                  <c:v>-79.947552937390086</c:v>
                </c:pt>
                <c:pt idx="111">
                  <c:v>-77.532357210132275</c:v>
                </c:pt>
                <c:pt idx="112">
                  <c:v>-67.014095167484513</c:v>
                </c:pt>
                <c:pt idx="113">
                  <c:v>-53.429983404115845</c:v>
                </c:pt>
                <c:pt idx="114">
                  <c:v>-43.993066145108919</c:v>
                </c:pt>
                <c:pt idx="115">
                  <c:v>-42.703732739565659</c:v>
                </c:pt>
                <c:pt idx="116">
                  <c:v>-47.364797487716601</c:v>
                </c:pt>
                <c:pt idx="117">
                  <c:v>-51.233048195673092</c:v>
                </c:pt>
                <c:pt idx="118">
                  <c:v>-48.071771840988035</c:v>
                </c:pt>
                <c:pt idx="119">
                  <c:v>-36.824600441189183</c:v>
                </c:pt>
                <c:pt idx="120">
                  <c:v>-22.414298199312761</c:v>
                </c:pt>
                <c:pt idx="121">
                  <c:v>-12.068920850495083</c:v>
                </c:pt>
                <c:pt idx="122">
                  <c:v>-9.9236107893720149</c:v>
                </c:pt>
                <c:pt idx="123">
                  <c:v>-13.936234164881768</c:v>
                </c:pt>
                <c:pt idx="124">
                  <c:v>-17.424152933342867</c:v>
                </c:pt>
                <c:pt idx="125">
                  <c:v>-14.072497935497307</c:v>
                </c:pt>
                <c:pt idx="126">
                  <c:v>-2.6673874162492939</c:v>
                </c:pt>
                <c:pt idx="127">
                  <c:v>11.986705029643382</c:v>
                </c:pt>
                <c:pt idx="128">
                  <c:v>22.65171062670964</c:v>
                </c:pt>
                <c:pt idx="129">
                  <c:v>25.061229926723186</c:v>
                </c:pt>
                <c:pt idx="130">
                  <c:v>21.10281545306875</c:v>
                </c:pt>
                <c:pt idx="131">
                  <c:v>17.396729467436547</c:v>
                </c:pt>
                <c:pt idx="132">
                  <c:v>20.334386814228452</c:v>
                </c:pt>
                <c:pt idx="133">
                  <c:v>31.288091566593906</c:v>
                </c:pt>
                <c:pt idx="134">
                  <c:v>45.575536407337445</c:v>
                </c:pt>
                <c:pt idx="135">
                  <c:v>55.953712701834021</c:v>
                </c:pt>
                <c:pt idx="136">
                  <c:v>58.028568258528466</c:v>
                </c:pt>
                <c:pt idx="137">
                  <c:v>53.533638375286081</c:v>
                </c:pt>
                <c:pt idx="138">
                  <c:v>49.025029790798122</c:v>
                </c:pt>
                <c:pt idx="139">
                  <c:v>50.96901979335145</c:v>
                </c:pt>
                <c:pt idx="140">
                  <c:v>60.897104037395714</c:v>
                </c:pt>
                <c:pt idx="141">
                  <c:v>74.252869722623032</c:v>
                </c:pt>
                <c:pt idx="142">
                  <c:v>83.793330929221739</c:v>
                </c:pt>
                <c:pt idx="143">
                  <c:v>85.000311366543045</c:v>
                </c:pt>
                <c:pt idx="144">
                  <c:v>79.45380536966384</c:v>
                </c:pt>
                <c:pt idx="145">
                  <c:v>73.64382755701601</c:v>
                </c:pt>
                <c:pt idx="146">
                  <c:v>74.109584803280597</c:v>
                </c:pt>
                <c:pt idx="147">
                  <c:v>82.542218702506091</c:v>
                </c:pt>
                <c:pt idx="148">
                  <c:v>94.514617550281812</c:v>
                </c:pt>
                <c:pt idx="149">
                  <c:v>102.78849855086008</c:v>
                </c:pt>
                <c:pt idx="150">
                  <c:v>102.72484714513097</c:v>
                </c:pt>
                <c:pt idx="151">
                  <c:v>95.750343601718299</c:v>
                </c:pt>
                <c:pt idx="152">
                  <c:v>88.286661147040547</c:v>
                </c:pt>
                <c:pt idx="153">
                  <c:v>86.943602860378903</c:v>
                </c:pt>
                <c:pt idx="154">
                  <c:v>93.571948936306754</c:v>
                </c:pt>
                <c:pt idx="155">
                  <c:v>103.87683109625455</c:v>
                </c:pt>
                <c:pt idx="156">
                  <c:v>110.62893070696866</c:v>
                </c:pt>
                <c:pt idx="157">
                  <c:v>109.07130778608072</c:v>
                </c:pt>
                <c:pt idx="158">
                  <c:v>100.4771840693208</c:v>
                </c:pt>
                <c:pt idx="159">
                  <c:v>91.197215641496811</c:v>
                </c:pt>
                <c:pt idx="160">
                  <c:v>87.908961378966637</c:v>
                </c:pt>
                <c:pt idx="161">
                  <c:v>92.622270922723388</c:v>
                </c:pt>
                <c:pt idx="162">
                  <c:v>101.17690371007667</c:v>
                </c:pt>
                <c:pt idx="163">
                  <c:v>106.35626050806826</c:v>
                </c:pt>
                <c:pt idx="164">
                  <c:v>103.28793822655574</c:v>
                </c:pt>
                <c:pt idx="165">
                  <c:v>93.091116612533398</c:v>
                </c:pt>
                <c:pt idx="166">
                  <c:v>82.04227458287653</c:v>
                </c:pt>
                <c:pt idx="167">
                  <c:v>76.883330388612592</c:v>
                </c:pt>
                <c:pt idx="168">
                  <c:v>79.782030894601078</c:v>
                </c:pt>
                <c:pt idx="169">
                  <c:v>86.714555754258285</c:v>
                </c:pt>
                <c:pt idx="170">
                  <c:v>90.480249186657048</c:v>
                </c:pt>
                <c:pt idx="171">
                  <c:v>86.093241129713078</c:v>
                </c:pt>
                <c:pt idx="172">
                  <c:v>74.517641881543341</c:v>
                </c:pt>
                <c:pt idx="173">
                  <c:v>61.952114290313375</c:v>
                </c:pt>
                <c:pt idx="174">
                  <c:v>55.198998201480627</c:v>
                </c:pt>
                <c:pt idx="175">
                  <c:v>56.582185080083619</c:v>
                </c:pt>
                <c:pt idx="176">
                  <c:v>62.215505763639925</c:v>
                </c:pt>
                <c:pt idx="177">
                  <c:v>64.916979314158894</c:v>
                </c:pt>
                <c:pt idx="178">
                  <c:v>59.588846656477187</c:v>
                </c:pt>
                <c:pt idx="179">
                  <c:v>47.038735417625631</c:v>
                </c:pt>
                <c:pt idx="180">
                  <c:v>33.383442736274006</c:v>
                </c:pt>
                <c:pt idx="181">
                  <c:v>25.481327635923684</c:v>
                </c:pt>
                <c:pt idx="182">
                  <c:v>25.810177055342798</c:v>
                </c:pt>
                <c:pt idx="183">
                  <c:v>30.622232926124518</c:v>
                </c:pt>
                <c:pt idx="184">
                  <c:v>32.756525436295178</c:v>
                </c:pt>
                <c:pt idx="185">
                  <c:v>27.004671971384944</c:v>
                </c:pt>
                <c:pt idx="186">
                  <c:v>14.01613297296951</c:v>
                </c:pt>
                <c:pt idx="187">
                  <c:v>-0.17849772176889367</c:v>
                </c:pt>
                <c:pt idx="188">
                  <c:v>-8.669579282957832</c:v>
                </c:pt>
                <c:pt idx="189">
                  <c:v>-8.828039907580127</c:v>
                </c:pt>
                <c:pt idx="190">
                  <c:v>-4.262798115664669</c:v>
                </c:pt>
                <c:pt idx="191">
                  <c:v>-2.1117268770898274</c:v>
                </c:pt>
                <c:pt idx="192">
                  <c:v>-7.6927289378101591</c:v>
                </c:pt>
                <c:pt idx="193">
                  <c:v>-20.516310002632167</c:v>
                </c:pt>
                <c:pt idx="194">
                  <c:v>-34.642542343208135</c:v>
                </c:pt>
                <c:pt idx="195">
                  <c:v>-43.115408535533305</c:v>
                </c:pt>
                <c:pt idx="196">
                  <c:v>-43.157354167700888</c:v>
                </c:pt>
                <c:pt idx="197">
                  <c:v>-38.238189523829121</c:v>
                </c:pt>
                <c:pt idx="198">
                  <c:v>-35.470681790960697</c:v>
                </c:pt>
                <c:pt idx="199">
                  <c:v>-40.281135746959805</c:v>
                </c:pt>
                <c:pt idx="200">
                  <c:v>-52.341756424093305</c:v>
                </c:pt>
                <c:pt idx="201">
                  <c:v>-65.807687096196787</c:v>
                </c:pt>
                <c:pt idx="202">
                  <c:v>-73.681422312145912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9BB-A842-91EB-6CF6C4871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20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'magnification factor'!$E$1:$E$203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0.12000000000000001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0.19999999999999998</c:v>
                </c:pt>
                <c:pt idx="11">
                  <c:v>0.21999999999999997</c:v>
                </c:pt>
                <c:pt idx="12">
                  <c:v>0.23999999999999996</c:v>
                </c:pt>
                <c:pt idx="13">
                  <c:v>0.25999999999999995</c:v>
                </c:pt>
                <c:pt idx="14">
                  <c:v>0.27999999999999997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0.36000000000000004</c:v>
                </c:pt>
                <c:pt idx="19">
                  <c:v>0.38000000000000006</c:v>
                </c:pt>
                <c:pt idx="20">
                  <c:v>0.40000000000000008</c:v>
                </c:pt>
                <c:pt idx="21">
                  <c:v>0.4200000000000001</c:v>
                </c:pt>
                <c:pt idx="22">
                  <c:v>0.44000000000000011</c:v>
                </c:pt>
                <c:pt idx="23">
                  <c:v>0.46000000000000013</c:v>
                </c:pt>
                <c:pt idx="24">
                  <c:v>0.48000000000000015</c:v>
                </c:pt>
                <c:pt idx="25">
                  <c:v>0.50000000000000011</c:v>
                </c:pt>
                <c:pt idx="26">
                  <c:v>0.52000000000000013</c:v>
                </c:pt>
                <c:pt idx="27">
                  <c:v>0.54000000000000015</c:v>
                </c:pt>
                <c:pt idx="28">
                  <c:v>0.56000000000000016</c:v>
                </c:pt>
                <c:pt idx="29">
                  <c:v>0.58000000000000018</c:v>
                </c:pt>
                <c:pt idx="30">
                  <c:v>0.6000000000000002</c:v>
                </c:pt>
                <c:pt idx="31">
                  <c:v>0.62000000000000022</c:v>
                </c:pt>
                <c:pt idx="32">
                  <c:v>0.64000000000000024</c:v>
                </c:pt>
                <c:pt idx="33">
                  <c:v>0.66000000000000025</c:v>
                </c:pt>
                <c:pt idx="34">
                  <c:v>0.68000000000000027</c:v>
                </c:pt>
                <c:pt idx="35">
                  <c:v>0.70000000000000029</c:v>
                </c:pt>
                <c:pt idx="36">
                  <c:v>0.72000000000000031</c:v>
                </c:pt>
                <c:pt idx="37">
                  <c:v>0.74000000000000032</c:v>
                </c:pt>
                <c:pt idx="38">
                  <c:v>0.76000000000000034</c:v>
                </c:pt>
                <c:pt idx="39">
                  <c:v>0.78000000000000036</c:v>
                </c:pt>
                <c:pt idx="40">
                  <c:v>0.80000000000000038</c:v>
                </c:pt>
                <c:pt idx="41">
                  <c:v>0.8200000000000004</c:v>
                </c:pt>
                <c:pt idx="42">
                  <c:v>0.84000000000000041</c:v>
                </c:pt>
                <c:pt idx="43">
                  <c:v>0.86000000000000043</c:v>
                </c:pt>
                <c:pt idx="44">
                  <c:v>0.88000000000000045</c:v>
                </c:pt>
                <c:pt idx="45">
                  <c:v>0.90000000000000047</c:v>
                </c:pt>
                <c:pt idx="46">
                  <c:v>0.92000000000000048</c:v>
                </c:pt>
                <c:pt idx="47">
                  <c:v>0.9400000000000005</c:v>
                </c:pt>
                <c:pt idx="48">
                  <c:v>0.96000000000000052</c:v>
                </c:pt>
                <c:pt idx="49">
                  <c:v>0.98000000000000054</c:v>
                </c:pt>
                <c:pt idx="50">
                  <c:v>1.0000000000000004</c:v>
                </c:pt>
                <c:pt idx="51">
                  <c:v>1.0200000000000005</c:v>
                </c:pt>
                <c:pt idx="52">
                  <c:v>1.0400000000000005</c:v>
                </c:pt>
                <c:pt idx="53">
                  <c:v>1.0600000000000005</c:v>
                </c:pt>
                <c:pt idx="54">
                  <c:v>1.0800000000000005</c:v>
                </c:pt>
                <c:pt idx="55">
                  <c:v>1.1000000000000005</c:v>
                </c:pt>
                <c:pt idx="56">
                  <c:v>1.1200000000000006</c:v>
                </c:pt>
                <c:pt idx="57">
                  <c:v>1.1400000000000006</c:v>
                </c:pt>
                <c:pt idx="58">
                  <c:v>1.1600000000000006</c:v>
                </c:pt>
                <c:pt idx="59">
                  <c:v>1.1800000000000006</c:v>
                </c:pt>
                <c:pt idx="60">
                  <c:v>1.2000000000000006</c:v>
                </c:pt>
                <c:pt idx="61">
                  <c:v>1.2200000000000006</c:v>
                </c:pt>
                <c:pt idx="62">
                  <c:v>1.2400000000000007</c:v>
                </c:pt>
                <c:pt idx="63">
                  <c:v>1.2600000000000007</c:v>
                </c:pt>
                <c:pt idx="64">
                  <c:v>1.2800000000000007</c:v>
                </c:pt>
                <c:pt idx="65">
                  <c:v>1.3000000000000007</c:v>
                </c:pt>
                <c:pt idx="66">
                  <c:v>1.3200000000000007</c:v>
                </c:pt>
                <c:pt idx="67">
                  <c:v>1.3400000000000007</c:v>
                </c:pt>
                <c:pt idx="68">
                  <c:v>1.3600000000000008</c:v>
                </c:pt>
                <c:pt idx="69">
                  <c:v>1.3800000000000008</c:v>
                </c:pt>
                <c:pt idx="70">
                  <c:v>1.4000000000000008</c:v>
                </c:pt>
                <c:pt idx="71">
                  <c:v>1.4200000000000008</c:v>
                </c:pt>
                <c:pt idx="72">
                  <c:v>1.4400000000000008</c:v>
                </c:pt>
                <c:pt idx="73">
                  <c:v>1.4600000000000009</c:v>
                </c:pt>
                <c:pt idx="74">
                  <c:v>1.4800000000000009</c:v>
                </c:pt>
                <c:pt idx="75">
                  <c:v>1.5000000000000009</c:v>
                </c:pt>
                <c:pt idx="76">
                  <c:v>1.5200000000000009</c:v>
                </c:pt>
                <c:pt idx="77">
                  <c:v>1.5400000000000009</c:v>
                </c:pt>
                <c:pt idx="78">
                  <c:v>1.5600000000000009</c:v>
                </c:pt>
                <c:pt idx="79">
                  <c:v>1.580000000000001</c:v>
                </c:pt>
                <c:pt idx="80">
                  <c:v>1.600000000000001</c:v>
                </c:pt>
                <c:pt idx="81">
                  <c:v>1.620000000000001</c:v>
                </c:pt>
                <c:pt idx="82">
                  <c:v>1.640000000000001</c:v>
                </c:pt>
                <c:pt idx="83">
                  <c:v>1.660000000000001</c:v>
                </c:pt>
                <c:pt idx="84">
                  <c:v>1.680000000000001</c:v>
                </c:pt>
                <c:pt idx="85">
                  <c:v>1.7000000000000011</c:v>
                </c:pt>
                <c:pt idx="86">
                  <c:v>1.7200000000000011</c:v>
                </c:pt>
                <c:pt idx="87">
                  <c:v>1.7400000000000011</c:v>
                </c:pt>
                <c:pt idx="88">
                  <c:v>1.7600000000000011</c:v>
                </c:pt>
                <c:pt idx="89">
                  <c:v>1.7800000000000011</c:v>
                </c:pt>
                <c:pt idx="90">
                  <c:v>1.8000000000000012</c:v>
                </c:pt>
                <c:pt idx="91">
                  <c:v>1.8200000000000012</c:v>
                </c:pt>
                <c:pt idx="92">
                  <c:v>1.8400000000000012</c:v>
                </c:pt>
                <c:pt idx="93">
                  <c:v>1.8600000000000012</c:v>
                </c:pt>
                <c:pt idx="94">
                  <c:v>1.8800000000000012</c:v>
                </c:pt>
                <c:pt idx="95">
                  <c:v>1.9000000000000012</c:v>
                </c:pt>
                <c:pt idx="96">
                  <c:v>1.9200000000000013</c:v>
                </c:pt>
                <c:pt idx="97">
                  <c:v>1.9400000000000013</c:v>
                </c:pt>
                <c:pt idx="98">
                  <c:v>1.9600000000000013</c:v>
                </c:pt>
                <c:pt idx="99">
                  <c:v>1.9800000000000013</c:v>
                </c:pt>
                <c:pt idx="100">
                  <c:v>2.0000000000000013</c:v>
                </c:pt>
                <c:pt idx="101">
                  <c:v>2.0200000000000014</c:v>
                </c:pt>
                <c:pt idx="102">
                  <c:v>2.0400000000000014</c:v>
                </c:pt>
                <c:pt idx="103">
                  <c:v>2.0600000000000014</c:v>
                </c:pt>
                <c:pt idx="104">
                  <c:v>2.0800000000000014</c:v>
                </c:pt>
                <c:pt idx="105">
                  <c:v>2.1000000000000014</c:v>
                </c:pt>
                <c:pt idx="106">
                  <c:v>2.1200000000000014</c:v>
                </c:pt>
                <c:pt idx="107">
                  <c:v>2.1400000000000015</c:v>
                </c:pt>
                <c:pt idx="108">
                  <c:v>2.1600000000000015</c:v>
                </c:pt>
                <c:pt idx="109">
                  <c:v>2.1800000000000015</c:v>
                </c:pt>
                <c:pt idx="110">
                  <c:v>2.2000000000000015</c:v>
                </c:pt>
                <c:pt idx="111">
                  <c:v>2.2200000000000015</c:v>
                </c:pt>
                <c:pt idx="112">
                  <c:v>2.2400000000000015</c:v>
                </c:pt>
                <c:pt idx="113">
                  <c:v>2.2600000000000016</c:v>
                </c:pt>
                <c:pt idx="114">
                  <c:v>2.2800000000000016</c:v>
                </c:pt>
                <c:pt idx="115">
                  <c:v>2.3000000000000016</c:v>
                </c:pt>
                <c:pt idx="116">
                  <c:v>2.3200000000000016</c:v>
                </c:pt>
                <c:pt idx="117">
                  <c:v>2.3400000000000016</c:v>
                </c:pt>
                <c:pt idx="118">
                  <c:v>2.3600000000000017</c:v>
                </c:pt>
                <c:pt idx="119">
                  <c:v>2.3800000000000017</c:v>
                </c:pt>
                <c:pt idx="120">
                  <c:v>2.4000000000000017</c:v>
                </c:pt>
                <c:pt idx="121">
                  <c:v>2.4200000000000017</c:v>
                </c:pt>
                <c:pt idx="122">
                  <c:v>2.4400000000000017</c:v>
                </c:pt>
                <c:pt idx="123">
                  <c:v>2.4600000000000017</c:v>
                </c:pt>
                <c:pt idx="124">
                  <c:v>2.4800000000000018</c:v>
                </c:pt>
                <c:pt idx="125">
                  <c:v>2.5000000000000018</c:v>
                </c:pt>
                <c:pt idx="126">
                  <c:v>2.5200000000000018</c:v>
                </c:pt>
                <c:pt idx="127">
                  <c:v>2.5400000000000018</c:v>
                </c:pt>
                <c:pt idx="128">
                  <c:v>2.5600000000000018</c:v>
                </c:pt>
                <c:pt idx="129">
                  <c:v>2.5800000000000018</c:v>
                </c:pt>
                <c:pt idx="130">
                  <c:v>2.6000000000000019</c:v>
                </c:pt>
                <c:pt idx="131">
                  <c:v>2.6200000000000019</c:v>
                </c:pt>
                <c:pt idx="132">
                  <c:v>2.6400000000000019</c:v>
                </c:pt>
                <c:pt idx="133">
                  <c:v>2.6600000000000019</c:v>
                </c:pt>
                <c:pt idx="134">
                  <c:v>2.6800000000000019</c:v>
                </c:pt>
                <c:pt idx="135">
                  <c:v>2.700000000000002</c:v>
                </c:pt>
                <c:pt idx="136">
                  <c:v>2.720000000000002</c:v>
                </c:pt>
                <c:pt idx="137">
                  <c:v>2.740000000000002</c:v>
                </c:pt>
                <c:pt idx="138">
                  <c:v>2.760000000000002</c:v>
                </c:pt>
                <c:pt idx="139">
                  <c:v>2.780000000000002</c:v>
                </c:pt>
                <c:pt idx="140">
                  <c:v>2.800000000000002</c:v>
                </c:pt>
                <c:pt idx="141">
                  <c:v>2.8200000000000021</c:v>
                </c:pt>
                <c:pt idx="142">
                  <c:v>2.8400000000000021</c:v>
                </c:pt>
                <c:pt idx="143">
                  <c:v>2.8600000000000021</c:v>
                </c:pt>
                <c:pt idx="144">
                  <c:v>2.8800000000000021</c:v>
                </c:pt>
                <c:pt idx="145">
                  <c:v>2.9000000000000021</c:v>
                </c:pt>
                <c:pt idx="146">
                  <c:v>2.9200000000000021</c:v>
                </c:pt>
                <c:pt idx="147">
                  <c:v>2.9400000000000022</c:v>
                </c:pt>
                <c:pt idx="148">
                  <c:v>2.9600000000000022</c:v>
                </c:pt>
                <c:pt idx="149">
                  <c:v>2.9800000000000022</c:v>
                </c:pt>
                <c:pt idx="150">
                  <c:v>3.0000000000000022</c:v>
                </c:pt>
                <c:pt idx="151">
                  <c:v>3.0200000000000022</c:v>
                </c:pt>
                <c:pt idx="152">
                  <c:v>3.0400000000000023</c:v>
                </c:pt>
                <c:pt idx="153">
                  <c:v>3.0600000000000023</c:v>
                </c:pt>
                <c:pt idx="154">
                  <c:v>3.0800000000000023</c:v>
                </c:pt>
                <c:pt idx="155">
                  <c:v>3.1000000000000023</c:v>
                </c:pt>
                <c:pt idx="156">
                  <c:v>3.1200000000000023</c:v>
                </c:pt>
                <c:pt idx="157">
                  <c:v>3.1400000000000023</c:v>
                </c:pt>
                <c:pt idx="158">
                  <c:v>3.1600000000000024</c:v>
                </c:pt>
                <c:pt idx="159">
                  <c:v>3.1800000000000024</c:v>
                </c:pt>
                <c:pt idx="160">
                  <c:v>3.2000000000000024</c:v>
                </c:pt>
                <c:pt idx="161">
                  <c:v>3.2200000000000024</c:v>
                </c:pt>
                <c:pt idx="162">
                  <c:v>3.2400000000000024</c:v>
                </c:pt>
                <c:pt idx="163">
                  <c:v>3.2600000000000025</c:v>
                </c:pt>
                <c:pt idx="164">
                  <c:v>3.2800000000000025</c:v>
                </c:pt>
                <c:pt idx="165">
                  <c:v>3.3000000000000025</c:v>
                </c:pt>
                <c:pt idx="166">
                  <c:v>3.3200000000000025</c:v>
                </c:pt>
                <c:pt idx="167">
                  <c:v>3.3400000000000025</c:v>
                </c:pt>
                <c:pt idx="168">
                  <c:v>3.3600000000000025</c:v>
                </c:pt>
                <c:pt idx="169">
                  <c:v>3.3800000000000026</c:v>
                </c:pt>
                <c:pt idx="170">
                  <c:v>3.4000000000000026</c:v>
                </c:pt>
                <c:pt idx="171">
                  <c:v>3.4200000000000026</c:v>
                </c:pt>
                <c:pt idx="172">
                  <c:v>3.4400000000000026</c:v>
                </c:pt>
                <c:pt idx="173">
                  <c:v>3.4600000000000026</c:v>
                </c:pt>
                <c:pt idx="174">
                  <c:v>3.4800000000000026</c:v>
                </c:pt>
                <c:pt idx="175">
                  <c:v>3.5000000000000027</c:v>
                </c:pt>
                <c:pt idx="176">
                  <c:v>3.5200000000000027</c:v>
                </c:pt>
                <c:pt idx="177">
                  <c:v>3.5400000000000027</c:v>
                </c:pt>
                <c:pt idx="178">
                  <c:v>3.5600000000000027</c:v>
                </c:pt>
                <c:pt idx="179">
                  <c:v>3.5800000000000027</c:v>
                </c:pt>
                <c:pt idx="180">
                  <c:v>3.6000000000000028</c:v>
                </c:pt>
                <c:pt idx="181">
                  <c:v>3.6200000000000028</c:v>
                </c:pt>
                <c:pt idx="182">
                  <c:v>3.6400000000000028</c:v>
                </c:pt>
                <c:pt idx="183">
                  <c:v>3.6600000000000028</c:v>
                </c:pt>
                <c:pt idx="184">
                  <c:v>3.6800000000000028</c:v>
                </c:pt>
                <c:pt idx="185">
                  <c:v>3.7000000000000028</c:v>
                </c:pt>
                <c:pt idx="186">
                  <c:v>3.7200000000000029</c:v>
                </c:pt>
                <c:pt idx="187">
                  <c:v>3.7400000000000029</c:v>
                </c:pt>
                <c:pt idx="188">
                  <c:v>3.7600000000000029</c:v>
                </c:pt>
                <c:pt idx="189">
                  <c:v>3.7800000000000029</c:v>
                </c:pt>
                <c:pt idx="190">
                  <c:v>3.8000000000000029</c:v>
                </c:pt>
                <c:pt idx="191">
                  <c:v>3.8200000000000029</c:v>
                </c:pt>
                <c:pt idx="192">
                  <c:v>3.840000000000003</c:v>
                </c:pt>
                <c:pt idx="193">
                  <c:v>3.860000000000003</c:v>
                </c:pt>
                <c:pt idx="194">
                  <c:v>3.880000000000003</c:v>
                </c:pt>
                <c:pt idx="195">
                  <c:v>3.900000000000003</c:v>
                </c:pt>
                <c:pt idx="196">
                  <c:v>3.920000000000003</c:v>
                </c:pt>
                <c:pt idx="197">
                  <c:v>3.9400000000000031</c:v>
                </c:pt>
                <c:pt idx="198">
                  <c:v>3.9600000000000031</c:v>
                </c:pt>
                <c:pt idx="199">
                  <c:v>3.9800000000000031</c:v>
                </c:pt>
                <c:pt idx="200">
                  <c:v>4.0000000000000027</c:v>
                </c:pt>
                <c:pt idx="201">
                  <c:v>4.0200000000000022</c:v>
                </c:pt>
                <c:pt idx="202">
                  <c:v>4.0400000000000018</c:v>
                </c:pt>
              </c:numCache>
            </c:numRef>
          </c:xVal>
          <c:yVal>
            <c:numRef>
              <c:f>'magnification factor'!$F$1:$F$203</c:f>
              <c:numCache>
                <c:formatCode>General</c:formatCode>
                <c:ptCount val="203"/>
                <c:pt idx="0">
                  <c:v>1</c:v>
                </c:pt>
                <c:pt idx="1">
                  <c:v>1.0004001600640255</c:v>
                </c:pt>
                <c:pt idx="2">
                  <c:v>1.0016025641025641</c:v>
                </c:pt>
                <c:pt idx="3">
                  <c:v>1.0036130068245686</c:v>
                </c:pt>
                <c:pt idx="4">
                  <c:v>1.0064412238325282</c:v>
                </c:pt>
                <c:pt idx="5">
                  <c:v>1.0101010101010102</c:v>
                </c:pt>
                <c:pt idx="6">
                  <c:v>1.0146103896103895</c:v>
                </c:pt>
                <c:pt idx="7">
                  <c:v>1.0199918400652794</c:v>
                </c:pt>
                <c:pt idx="8">
                  <c:v>1.0262725779967159</c:v>
                </c:pt>
                <c:pt idx="9">
                  <c:v>1.0334849111202977</c:v>
                </c:pt>
                <c:pt idx="10">
                  <c:v>1.0416666666666667</c:v>
                </c:pt>
                <c:pt idx="11">
                  <c:v>1.0508617065994115</c:v>
                </c:pt>
                <c:pt idx="12">
                  <c:v>1.0611205432937181</c:v>
                </c:pt>
                <c:pt idx="13">
                  <c:v>1.0725010725010724</c:v>
                </c:pt>
                <c:pt idx="14">
                  <c:v>1.0850694444444444</c:v>
                </c:pt>
                <c:pt idx="15">
                  <c:v>1.0989010989010988</c:v>
                </c:pt>
                <c:pt idx="16">
                  <c:v>1.1140819964349378</c:v>
                </c:pt>
                <c:pt idx="17">
                  <c:v>1.1307100859339665</c:v>
                </c:pt>
                <c:pt idx="18">
                  <c:v>1.1488970588235294</c:v>
                </c:pt>
                <c:pt idx="19">
                  <c:v>1.168770453482936</c:v>
                </c:pt>
                <c:pt idx="20">
                  <c:v>1.1904761904761905</c:v>
                </c:pt>
                <c:pt idx="21">
                  <c:v>1.2141816415735796</c:v>
                </c:pt>
                <c:pt idx="22">
                  <c:v>1.2400793650793653</c:v>
                </c:pt>
                <c:pt idx="23">
                  <c:v>1.2683916793505836</c:v>
                </c:pt>
                <c:pt idx="24">
                  <c:v>1.2993762993762996</c:v>
                </c:pt>
                <c:pt idx="25">
                  <c:v>1.3333333333333335</c:v>
                </c:pt>
                <c:pt idx="26">
                  <c:v>1.3706140350877196</c:v>
                </c:pt>
                <c:pt idx="27">
                  <c:v>1.4116318464144553</c:v>
                </c:pt>
                <c:pt idx="28">
                  <c:v>1.4568764568764572</c:v>
                </c:pt>
                <c:pt idx="29">
                  <c:v>1.5069318866787227</c:v>
                </c:pt>
                <c:pt idx="30">
                  <c:v>1.5625000000000009</c:v>
                </c:pt>
                <c:pt idx="31">
                  <c:v>1.6244314489928533</c:v>
                </c:pt>
                <c:pt idx="32">
                  <c:v>1.6937669376693776</c:v>
                </c:pt>
                <c:pt idx="33">
                  <c:v>1.771793054571227</c:v>
                </c:pt>
                <c:pt idx="34">
                  <c:v>1.8601190476190488</c:v>
                </c:pt>
                <c:pt idx="35">
                  <c:v>1.9607843137254919</c:v>
                </c:pt>
                <c:pt idx="36">
                  <c:v>2.0764119601328921</c:v>
                </c:pt>
                <c:pt idx="37">
                  <c:v>2.2104332449160062</c:v>
                </c:pt>
                <c:pt idx="38">
                  <c:v>2.3674242424242458</c:v>
                </c:pt>
                <c:pt idx="39">
                  <c:v>2.5536261491317709</c:v>
                </c:pt>
                <c:pt idx="40">
                  <c:v>2.7777777777777821</c:v>
                </c:pt>
                <c:pt idx="41">
                  <c:v>3.0525030525030585</c:v>
                </c:pt>
                <c:pt idx="42">
                  <c:v>3.3967391304347903</c:v>
                </c:pt>
                <c:pt idx="43">
                  <c:v>3.8402457757296569</c:v>
                </c:pt>
                <c:pt idx="44">
                  <c:v>4.4326241134751925</c:v>
                </c:pt>
                <c:pt idx="56">
                  <c:v>-3.9308176100628733</c:v>
                </c:pt>
                <c:pt idx="57">
                  <c:v>-3.337783711615474</c:v>
                </c:pt>
                <c:pt idx="58">
                  <c:v>-2.8935185185185062</c:v>
                </c:pt>
                <c:pt idx="59">
                  <c:v>-2.548419979612631</c:v>
                </c:pt>
                <c:pt idx="60">
                  <c:v>-2.2727272727272649</c:v>
                </c:pt>
                <c:pt idx="61">
                  <c:v>-2.0475020475020411</c:v>
                </c:pt>
                <c:pt idx="62">
                  <c:v>-1.8601190476190419</c:v>
                </c:pt>
                <c:pt idx="63">
                  <c:v>-1.7018379850238208</c:v>
                </c:pt>
                <c:pt idx="64">
                  <c:v>-1.566416040100246</c:v>
                </c:pt>
                <c:pt idx="65">
                  <c:v>-1.4492753623188366</c:v>
                </c:pt>
                <c:pt idx="66">
                  <c:v>-1.3469827586206862</c:v>
                </c:pt>
                <c:pt idx="67">
                  <c:v>-1.2569130216189006</c:v>
                </c:pt>
                <c:pt idx="68">
                  <c:v>-1.1770244821092248</c:v>
                </c:pt>
                <c:pt idx="69">
                  <c:v>-1.1057054400707627</c:v>
                </c:pt>
                <c:pt idx="70">
                  <c:v>-1.0416666666666643</c:v>
                </c:pt>
                <c:pt idx="71">
                  <c:v>-0.98386462022825449</c:v>
                </c:pt>
                <c:pt idx="72">
                  <c:v>-0.93144560357674888</c:v>
                </c:pt>
                <c:pt idx="73">
                  <c:v>-0.8837044892188034</c:v>
                </c:pt>
                <c:pt idx="74">
                  <c:v>-0.84005376344085836</c:v>
                </c:pt>
                <c:pt idx="75">
                  <c:v>-0.79999999999999827</c:v>
                </c:pt>
                <c:pt idx="76">
                  <c:v>-0.76312576312576152</c:v>
                </c:pt>
                <c:pt idx="77">
                  <c:v>-0.72907553222513688</c:v>
                </c:pt>
                <c:pt idx="78">
                  <c:v>-0.69754464285714146</c:v>
                </c:pt>
                <c:pt idx="79">
                  <c:v>-0.66827051590483688</c:v>
                </c:pt>
                <c:pt idx="80">
                  <c:v>-0.64102564102563975</c:v>
                </c:pt>
                <c:pt idx="81">
                  <c:v>-0.615611918246736</c:v>
                </c:pt>
                <c:pt idx="82">
                  <c:v>-0.59185606060605955</c:v>
                </c:pt>
                <c:pt idx="83">
                  <c:v>-0.56960583276372645</c:v>
                </c:pt>
                <c:pt idx="84">
                  <c:v>-0.5487269534679533</c:v>
                </c:pt>
                <c:pt idx="85">
                  <c:v>-0.52910052910052807</c:v>
                </c:pt>
                <c:pt idx="86">
                  <c:v>-0.51062091503267881</c:v>
                </c:pt>
                <c:pt idx="87">
                  <c:v>-0.49319392385085725</c:v>
                </c:pt>
                <c:pt idx="88">
                  <c:v>-0.47673531655224932</c:v>
                </c:pt>
                <c:pt idx="89">
                  <c:v>-0.46116952591772647</c:v>
                </c:pt>
                <c:pt idx="90">
                  <c:v>-0.44642857142857056</c:v>
                </c:pt>
                <c:pt idx="91">
                  <c:v>-0.43245113302196775</c:v>
                </c:pt>
                <c:pt idx="92">
                  <c:v>-0.41918175720992551</c:v>
                </c:pt>
                <c:pt idx="93">
                  <c:v>-0.40657017401203377</c:v>
                </c:pt>
                <c:pt idx="94">
                  <c:v>-0.39457070707070635</c:v>
                </c:pt>
                <c:pt idx="95">
                  <c:v>-0.38314176245210657</c:v>
                </c:pt>
                <c:pt idx="96">
                  <c:v>-0.37224538415723579</c:v>
                </c:pt>
                <c:pt idx="97">
                  <c:v>-0.36184686640613622</c:v>
                </c:pt>
                <c:pt idx="98">
                  <c:v>-0.35191441441441379</c:v>
                </c:pt>
                <c:pt idx="99">
                  <c:v>-0.34241884673332357</c:v>
                </c:pt>
                <c:pt idx="100">
                  <c:v>-0.33333333333333276</c:v>
                </c:pt>
                <c:pt idx="101">
                  <c:v>-0.32463316452408719</c:v>
                </c:pt>
                <c:pt idx="102">
                  <c:v>-0.3162955465587039</c:v>
                </c:pt>
                <c:pt idx="103">
                  <c:v>-0.30829942039708907</c:v>
                </c:pt>
                <c:pt idx="104">
                  <c:v>-0.30062530062530007</c:v>
                </c:pt>
                <c:pt idx="105">
                  <c:v>-0.29325513196480885</c:v>
                </c:pt>
                <c:pt idx="106">
                  <c:v>-0.28617216117216071</c:v>
                </c:pt>
                <c:pt idx="107">
                  <c:v>-0.27936082243826077</c:v>
                </c:pt>
                <c:pt idx="108">
                  <c:v>-0.27280663465735439</c:v>
                </c:pt>
                <c:pt idx="109">
                  <c:v>-0.26649610915680583</c:v>
                </c:pt>
                <c:pt idx="110">
                  <c:v>-0.26041666666666619</c:v>
                </c:pt>
                <c:pt idx="111">
                  <c:v>-0.25455656246817998</c:v>
                </c:pt>
                <c:pt idx="112">
                  <c:v>-0.24890481879729148</c:v>
                </c:pt>
                <c:pt idx="113">
                  <c:v>-0.24345116369656206</c:v>
                </c:pt>
                <c:pt idx="114">
                  <c:v>-0.23818597560975568</c:v>
                </c:pt>
                <c:pt idx="115">
                  <c:v>-0.2331002331002327</c:v>
                </c:pt>
                <c:pt idx="116">
                  <c:v>-0.22818546914932417</c:v>
                </c:pt>
                <c:pt idx="117">
                  <c:v>-0.22343372955581334</c:v>
                </c:pt>
                <c:pt idx="118">
                  <c:v>-0.21883753501400524</c:v>
                </c:pt>
                <c:pt idx="119">
                  <c:v>-0.21438984649686957</c:v>
                </c:pt>
                <c:pt idx="120">
                  <c:v>-0.21008403361344505</c:v>
                </c:pt>
                <c:pt idx="121">
                  <c:v>-0.20591384564698098</c:v>
                </c:pt>
                <c:pt idx="122">
                  <c:v>-0.20187338501291954</c:v>
                </c:pt>
                <c:pt idx="123">
                  <c:v>-0.19795708290442598</c:v>
                </c:pt>
                <c:pt idx="124">
                  <c:v>-0.1941596769182973</c:v>
                </c:pt>
                <c:pt idx="125">
                  <c:v>-0.19047619047619016</c:v>
                </c:pt>
                <c:pt idx="126">
                  <c:v>-0.18690191387559776</c:v>
                </c:pt>
                <c:pt idx="127">
                  <c:v>-0.18343238682221702</c:v>
                </c:pt>
                <c:pt idx="128">
                  <c:v>-0.18006338231057303</c:v>
                </c:pt>
                <c:pt idx="129">
                  <c:v>-0.1767908917332576</c:v>
                </c:pt>
                <c:pt idx="130">
                  <c:v>-0.17361111111111083</c:v>
                </c:pt>
                <c:pt idx="131">
                  <c:v>-0.17052042834731573</c:v>
                </c:pt>
                <c:pt idx="132">
                  <c:v>-0.16751541141785015</c:v>
                </c:pt>
                <c:pt idx="133">
                  <c:v>-0.16459279741918464</c:v>
                </c:pt>
                <c:pt idx="134">
                  <c:v>-0.16174948240165604</c:v>
                </c:pt>
                <c:pt idx="135">
                  <c:v>-0.15898251192368812</c:v>
                </c:pt>
                <c:pt idx="136">
                  <c:v>-0.15628907226806676</c:v>
                </c:pt>
                <c:pt idx="137">
                  <c:v>-0.1536664822668877</c:v>
                </c:pt>
                <c:pt idx="138">
                  <c:v>-0.15111218568665352</c:v>
                </c:pt>
                <c:pt idx="139">
                  <c:v>-0.14862374412936186</c:v>
                </c:pt>
                <c:pt idx="140">
                  <c:v>-0.14619883040935649</c:v>
                </c:pt>
                <c:pt idx="141">
                  <c:v>-0.14383522236925356</c:v>
                </c:pt>
                <c:pt idx="142">
                  <c:v>-0.14153079710144903</c:v>
                </c:pt>
                <c:pt idx="143">
                  <c:v>-0.13928352554459836</c:v>
                </c:pt>
                <c:pt idx="144">
                  <c:v>-0.13709146742706713</c:v>
                </c:pt>
                <c:pt idx="145">
                  <c:v>-0.13495276653171367</c:v>
                </c:pt>
                <c:pt idx="146">
                  <c:v>-0.13286564625850317</c:v>
                </c:pt>
                <c:pt idx="147">
                  <c:v>-0.13082840546339397</c:v>
                </c:pt>
                <c:pt idx="148">
                  <c:v>-0.12883941455370004</c:v>
                </c:pt>
                <c:pt idx="149">
                  <c:v>-0.12689711182173474</c:v>
                </c:pt>
                <c:pt idx="150">
                  <c:v>-0.12499999999999978</c:v>
                </c:pt>
                <c:pt idx="151">
                  <c:v>-0.12314664302251099</c:v>
                </c:pt>
                <c:pt idx="152">
                  <c:v>-0.12133566297806231</c:v>
                </c:pt>
                <c:pt idx="153">
                  <c:v>-0.11956573724233563</c:v>
                </c:pt>
                <c:pt idx="154">
                  <c:v>-0.11783559577677205</c:v>
                </c:pt>
                <c:pt idx="155">
                  <c:v>-0.11614401858304278</c:v>
                </c:pt>
                <c:pt idx="156">
                  <c:v>-0.11448983330280252</c:v>
                </c:pt>
                <c:pt idx="157">
                  <c:v>-0.11287191295318054</c:v>
                </c:pt>
                <c:pt idx="158">
                  <c:v>-0.11128917378917359</c:v>
                </c:pt>
                <c:pt idx="159">
                  <c:v>-0.10974057328475466</c:v>
                </c:pt>
                <c:pt idx="160">
                  <c:v>-0.10822510822510803</c:v>
                </c:pt>
                <c:pt idx="161">
                  <c:v>-0.10674181290295016</c:v>
                </c:pt>
                <c:pt idx="162">
                  <c:v>-0.10528975741239874</c:v>
                </c:pt>
                <c:pt idx="163">
                  <c:v>-0.10386804603431783</c:v>
                </c:pt>
                <c:pt idx="164">
                  <c:v>-0.10247581570749287</c:v>
                </c:pt>
                <c:pt idx="165">
                  <c:v>-0.10111223458038406</c:v>
                </c:pt>
                <c:pt idx="166">
                  <c:v>-9.9776500638569438E-2</c:v>
                </c:pt>
                <c:pt idx="167">
                  <c:v>-9.8467840403324111E-2</c:v>
                </c:pt>
                <c:pt idx="168">
                  <c:v>-9.7185507697092041E-2</c:v>
                </c:pt>
                <c:pt idx="169">
                  <c:v>-9.5928782471892696E-2</c:v>
                </c:pt>
                <c:pt idx="170">
                  <c:v>-9.469696969696953E-2</c:v>
                </c:pt>
                <c:pt idx="171">
                  <c:v>-9.3489398302232365E-2</c:v>
                </c:pt>
                <c:pt idx="172">
                  <c:v>-9.2305420174272471E-2</c:v>
                </c:pt>
                <c:pt idx="173">
                  <c:v>-9.1144409201939405E-2</c:v>
                </c:pt>
                <c:pt idx="174">
                  <c:v>-9.0005760368663451E-2</c:v>
                </c:pt>
                <c:pt idx="175">
                  <c:v>-8.888888888888874E-2</c:v>
                </c:pt>
                <c:pt idx="176">
                  <c:v>-8.7793229386149599E-2</c:v>
                </c:pt>
                <c:pt idx="177">
                  <c:v>-8.6718235110478895E-2</c:v>
                </c:pt>
                <c:pt idx="178">
                  <c:v>-8.566337719298231E-2</c:v>
                </c:pt>
                <c:pt idx="179">
                  <c:v>-8.4628143935547073E-2</c:v>
                </c:pt>
                <c:pt idx="180">
                  <c:v>-8.3612040133779125E-2</c:v>
                </c:pt>
                <c:pt idx="181">
                  <c:v>-8.2614586431380185E-2</c:v>
                </c:pt>
                <c:pt idx="182">
                  <c:v>-8.1635318704284088E-2</c:v>
                </c:pt>
                <c:pt idx="183">
                  <c:v>-8.0673787472974143E-2</c:v>
                </c:pt>
                <c:pt idx="184">
                  <c:v>-7.9729557341497517E-2</c:v>
                </c:pt>
                <c:pt idx="185">
                  <c:v>-7.8802206461780794E-2</c:v>
                </c:pt>
                <c:pt idx="186">
                  <c:v>-7.7891326021934063E-2</c:v>
                </c:pt>
                <c:pt idx="187">
                  <c:v>-7.6996519757306842E-2</c:v>
                </c:pt>
                <c:pt idx="188">
                  <c:v>-7.6117403483132257E-2</c:v>
                </c:pt>
                <c:pt idx="189">
                  <c:v>-7.5253604647662495E-2</c:v>
                </c:pt>
                <c:pt idx="190">
                  <c:v>-7.4404761904761779E-2</c:v>
                </c:pt>
                <c:pt idx="191">
                  <c:v>-7.3570524704982071E-2</c:v>
                </c:pt>
                <c:pt idx="192">
                  <c:v>-7.2750552904201946E-2</c:v>
                </c:pt>
                <c:pt idx="193">
                  <c:v>-7.1944516388960711E-2</c:v>
                </c:pt>
                <c:pt idx="194">
                  <c:v>-7.1152094717668368E-2</c:v>
                </c:pt>
                <c:pt idx="195">
                  <c:v>-7.0372976776917548E-2</c:v>
                </c:pt>
                <c:pt idx="196">
                  <c:v>-6.9606860452166047E-2</c:v>
                </c:pt>
                <c:pt idx="197">
                  <c:v>-6.8853452312098815E-2</c:v>
                </c:pt>
                <c:pt idx="198">
                  <c:v>-6.8112467306015584E-2</c:v>
                </c:pt>
                <c:pt idx="199">
                  <c:v>-6.7383628473625945E-2</c:v>
                </c:pt>
                <c:pt idx="200">
                  <c:v>-6.6666666666666569E-2</c:v>
                </c:pt>
                <c:pt idx="201">
                  <c:v>-6.5961320281786681E-2</c:v>
                </c:pt>
                <c:pt idx="202">
                  <c:v>-6.5267335004177043E-2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ACC-CD4E-8746-5B1851B536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ax val="4"/>
          <c:min val="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in"/>
        <c:minorTickMark val="none"/>
        <c:tickLblPos val="nextTo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1"/>
          <c:order val="0"/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beats!$H$1:$H$630</c:f>
              <c:numCache>
                <c:formatCode>General</c:formatCode>
                <c:ptCount val="630"/>
                <c:pt idx="0">
                  <c:v>0</c:v>
                </c:pt>
                <c:pt idx="1">
                  <c:v>4.4999999999999998E-2</c:v>
                </c:pt>
                <c:pt idx="2">
                  <c:v>0.09</c:v>
                </c:pt>
                <c:pt idx="3">
                  <c:v>0.13500000000000001</c:v>
                </c:pt>
                <c:pt idx="4">
                  <c:v>0.18</c:v>
                </c:pt>
                <c:pt idx="5">
                  <c:v>0.22499999999999998</c:v>
                </c:pt>
                <c:pt idx="6">
                  <c:v>0.26999999999999996</c:v>
                </c:pt>
                <c:pt idx="7">
                  <c:v>0.31499999999999995</c:v>
                </c:pt>
                <c:pt idx="8">
                  <c:v>0.35999999999999993</c:v>
                </c:pt>
                <c:pt idx="9">
                  <c:v>0.40499999999999992</c:v>
                </c:pt>
                <c:pt idx="10">
                  <c:v>0.4499999999999999</c:v>
                </c:pt>
                <c:pt idx="11">
                  <c:v>0.49499999999999988</c:v>
                </c:pt>
                <c:pt idx="12">
                  <c:v>0.53999999999999992</c:v>
                </c:pt>
                <c:pt idx="13">
                  <c:v>0.58499999999999996</c:v>
                </c:pt>
                <c:pt idx="14">
                  <c:v>0.63</c:v>
                </c:pt>
                <c:pt idx="15">
                  <c:v>0.67500000000000004</c:v>
                </c:pt>
                <c:pt idx="16">
                  <c:v>0.72000000000000008</c:v>
                </c:pt>
                <c:pt idx="17">
                  <c:v>0.76500000000000012</c:v>
                </c:pt>
                <c:pt idx="18">
                  <c:v>0.81000000000000016</c:v>
                </c:pt>
                <c:pt idx="19">
                  <c:v>0.8550000000000002</c:v>
                </c:pt>
                <c:pt idx="20">
                  <c:v>0.90000000000000024</c:v>
                </c:pt>
                <c:pt idx="21">
                  <c:v>0.94500000000000028</c:v>
                </c:pt>
                <c:pt idx="22">
                  <c:v>0.99000000000000032</c:v>
                </c:pt>
                <c:pt idx="23">
                  <c:v>1.0350000000000004</c:v>
                </c:pt>
                <c:pt idx="24">
                  <c:v>1.0800000000000003</c:v>
                </c:pt>
                <c:pt idx="25">
                  <c:v>1.1250000000000002</c:v>
                </c:pt>
                <c:pt idx="26">
                  <c:v>1.1700000000000002</c:v>
                </c:pt>
                <c:pt idx="27">
                  <c:v>1.2150000000000001</c:v>
                </c:pt>
                <c:pt idx="28">
                  <c:v>1.26</c:v>
                </c:pt>
                <c:pt idx="29">
                  <c:v>1.3049999999999999</c:v>
                </c:pt>
                <c:pt idx="30">
                  <c:v>1.3499999999999999</c:v>
                </c:pt>
                <c:pt idx="31">
                  <c:v>1.3949999999999998</c:v>
                </c:pt>
                <c:pt idx="32">
                  <c:v>1.4399999999999997</c:v>
                </c:pt>
                <c:pt idx="33">
                  <c:v>1.4849999999999997</c:v>
                </c:pt>
                <c:pt idx="34">
                  <c:v>1.5299999999999996</c:v>
                </c:pt>
                <c:pt idx="35">
                  <c:v>1.5749999999999995</c:v>
                </c:pt>
                <c:pt idx="36">
                  <c:v>1.6199999999999994</c:v>
                </c:pt>
                <c:pt idx="37">
                  <c:v>1.6649999999999994</c:v>
                </c:pt>
                <c:pt idx="38">
                  <c:v>1.7099999999999993</c:v>
                </c:pt>
                <c:pt idx="39">
                  <c:v>1.7549999999999992</c:v>
                </c:pt>
                <c:pt idx="40">
                  <c:v>1.7999999999999992</c:v>
                </c:pt>
                <c:pt idx="41">
                  <c:v>1.8449999999999991</c:v>
                </c:pt>
                <c:pt idx="42">
                  <c:v>1.889999999999999</c:v>
                </c:pt>
                <c:pt idx="43">
                  <c:v>1.9349999999999989</c:v>
                </c:pt>
                <c:pt idx="44">
                  <c:v>1.9799999999999989</c:v>
                </c:pt>
                <c:pt idx="45">
                  <c:v>2.024999999999999</c:v>
                </c:pt>
                <c:pt idx="46">
                  <c:v>2.069999999999999</c:v>
                </c:pt>
                <c:pt idx="47">
                  <c:v>2.1149999999999989</c:v>
                </c:pt>
                <c:pt idx="48">
                  <c:v>2.1599999999999988</c:v>
                </c:pt>
                <c:pt idx="49">
                  <c:v>2.2049999999999987</c:v>
                </c:pt>
                <c:pt idx="50">
                  <c:v>2.2499999999999987</c:v>
                </c:pt>
                <c:pt idx="51">
                  <c:v>2.2949999999999986</c:v>
                </c:pt>
                <c:pt idx="52">
                  <c:v>2.3399999999999985</c:v>
                </c:pt>
                <c:pt idx="53">
                  <c:v>2.3849999999999985</c:v>
                </c:pt>
                <c:pt idx="54">
                  <c:v>2.4299999999999984</c:v>
                </c:pt>
                <c:pt idx="55">
                  <c:v>2.4749999999999983</c:v>
                </c:pt>
                <c:pt idx="56">
                  <c:v>2.5199999999999982</c:v>
                </c:pt>
                <c:pt idx="57">
                  <c:v>2.5649999999999982</c:v>
                </c:pt>
                <c:pt idx="58">
                  <c:v>2.6099999999999981</c:v>
                </c:pt>
                <c:pt idx="59">
                  <c:v>2.654999999999998</c:v>
                </c:pt>
                <c:pt idx="60">
                  <c:v>2.699999999999998</c:v>
                </c:pt>
                <c:pt idx="61">
                  <c:v>2.7449999999999979</c:v>
                </c:pt>
                <c:pt idx="62">
                  <c:v>2.7899999999999978</c:v>
                </c:pt>
                <c:pt idx="63">
                  <c:v>2.8349999999999977</c:v>
                </c:pt>
                <c:pt idx="64">
                  <c:v>2.8799999999999977</c:v>
                </c:pt>
                <c:pt idx="65">
                  <c:v>2.9249999999999976</c:v>
                </c:pt>
                <c:pt idx="66">
                  <c:v>2.9699999999999975</c:v>
                </c:pt>
                <c:pt idx="67">
                  <c:v>3.0149999999999975</c:v>
                </c:pt>
                <c:pt idx="68">
                  <c:v>3.0599999999999974</c:v>
                </c:pt>
                <c:pt idx="69">
                  <c:v>3.1049999999999973</c:v>
                </c:pt>
                <c:pt idx="70">
                  <c:v>3.1499999999999972</c:v>
                </c:pt>
                <c:pt idx="71">
                  <c:v>3.1949999999999972</c:v>
                </c:pt>
                <c:pt idx="72">
                  <c:v>3.2399999999999971</c:v>
                </c:pt>
                <c:pt idx="73">
                  <c:v>3.284999999999997</c:v>
                </c:pt>
                <c:pt idx="74">
                  <c:v>3.329999999999997</c:v>
                </c:pt>
                <c:pt idx="75">
                  <c:v>3.3749999999999969</c:v>
                </c:pt>
                <c:pt idx="76">
                  <c:v>3.4199999999999968</c:v>
                </c:pt>
                <c:pt idx="77">
                  <c:v>3.4649999999999967</c:v>
                </c:pt>
                <c:pt idx="78">
                  <c:v>3.5099999999999967</c:v>
                </c:pt>
                <c:pt idx="79">
                  <c:v>3.5549999999999966</c:v>
                </c:pt>
                <c:pt idx="80">
                  <c:v>3.5999999999999965</c:v>
                </c:pt>
                <c:pt idx="81">
                  <c:v>3.6449999999999965</c:v>
                </c:pt>
                <c:pt idx="82">
                  <c:v>3.6899999999999964</c:v>
                </c:pt>
                <c:pt idx="83">
                  <c:v>3.7349999999999963</c:v>
                </c:pt>
                <c:pt idx="84">
                  <c:v>3.7799999999999963</c:v>
                </c:pt>
                <c:pt idx="85">
                  <c:v>3.8249999999999962</c:v>
                </c:pt>
                <c:pt idx="86">
                  <c:v>3.8699999999999961</c:v>
                </c:pt>
                <c:pt idx="87">
                  <c:v>3.914999999999996</c:v>
                </c:pt>
                <c:pt idx="88">
                  <c:v>3.959999999999996</c:v>
                </c:pt>
                <c:pt idx="89">
                  <c:v>4.0049999999999963</c:v>
                </c:pt>
                <c:pt idx="90">
                  <c:v>4.0499999999999963</c:v>
                </c:pt>
                <c:pt idx="91">
                  <c:v>4.0949999999999962</c:v>
                </c:pt>
                <c:pt idx="92">
                  <c:v>4.1399999999999961</c:v>
                </c:pt>
                <c:pt idx="93">
                  <c:v>4.1849999999999961</c:v>
                </c:pt>
                <c:pt idx="94">
                  <c:v>4.229999999999996</c:v>
                </c:pt>
                <c:pt idx="95">
                  <c:v>4.2749999999999959</c:v>
                </c:pt>
                <c:pt idx="96">
                  <c:v>4.3199999999999958</c:v>
                </c:pt>
                <c:pt idx="97">
                  <c:v>4.3649999999999958</c:v>
                </c:pt>
                <c:pt idx="98">
                  <c:v>4.4099999999999957</c:v>
                </c:pt>
                <c:pt idx="99">
                  <c:v>4.4549999999999956</c:v>
                </c:pt>
                <c:pt idx="100">
                  <c:v>4.4999999999999956</c:v>
                </c:pt>
                <c:pt idx="101">
                  <c:v>4.5449999999999955</c:v>
                </c:pt>
                <c:pt idx="102">
                  <c:v>4.5899999999999954</c:v>
                </c:pt>
                <c:pt idx="103">
                  <c:v>4.6349999999999953</c:v>
                </c:pt>
                <c:pt idx="104">
                  <c:v>4.6799999999999953</c:v>
                </c:pt>
                <c:pt idx="105">
                  <c:v>4.7249999999999952</c:v>
                </c:pt>
                <c:pt idx="106">
                  <c:v>4.7699999999999951</c:v>
                </c:pt>
                <c:pt idx="107">
                  <c:v>4.8149999999999951</c:v>
                </c:pt>
                <c:pt idx="108">
                  <c:v>4.859999999999995</c:v>
                </c:pt>
                <c:pt idx="109">
                  <c:v>4.9049999999999949</c:v>
                </c:pt>
                <c:pt idx="110">
                  <c:v>4.9499999999999948</c:v>
                </c:pt>
                <c:pt idx="111">
                  <c:v>4.9949999999999948</c:v>
                </c:pt>
                <c:pt idx="112">
                  <c:v>5.0399999999999947</c:v>
                </c:pt>
                <c:pt idx="113">
                  <c:v>5.0849999999999946</c:v>
                </c:pt>
                <c:pt idx="114">
                  <c:v>5.1299999999999946</c:v>
                </c:pt>
                <c:pt idx="115">
                  <c:v>5.1749999999999945</c:v>
                </c:pt>
                <c:pt idx="116">
                  <c:v>5.2199999999999944</c:v>
                </c:pt>
                <c:pt idx="117">
                  <c:v>5.2649999999999944</c:v>
                </c:pt>
                <c:pt idx="118">
                  <c:v>5.3099999999999943</c:v>
                </c:pt>
                <c:pt idx="119">
                  <c:v>5.3549999999999942</c:v>
                </c:pt>
                <c:pt idx="120">
                  <c:v>5.3999999999999941</c:v>
                </c:pt>
                <c:pt idx="121">
                  <c:v>5.4449999999999941</c:v>
                </c:pt>
                <c:pt idx="122">
                  <c:v>5.489999999999994</c:v>
                </c:pt>
                <c:pt idx="123">
                  <c:v>5.5349999999999939</c:v>
                </c:pt>
                <c:pt idx="124">
                  <c:v>5.5799999999999939</c:v>
                </c:pt>
                <c:pt idx="125">
                  <c:v>5.6249999999999938</c:v>
                </c:pt>
                <c:pt idx="126">
                  <c:v>5.6699999999999937</c:v>
                </c:pt>
                <c:pt idx="127">
                  <c:v>5.7149999999999936</c:v>
                </c:pt>
                <c:pt idx="128">
                  <c:v>5.7599999999999936</c:v>
                </c:pt>
                <c:pt idx="129">
                  <c:v>5.8049999999999935</c:v>
                </c:pt>
                <c:pt idx="130">
                  <c:v>5.8499999999999934</c:v>
                </c:pt>
                <c:pt idx="131">
                  <c:v>5.8949999999999934</c:v>
                </c:pt>
                <c:pt idx="132">
                  <c:v>5.9399999999999933</c:v>
                </c:pt>
                <c:pt idx="133">
                  <c:v>5.9849999999999932</c:v>
                </c:pt>
                <c:pt idx="134">
                  <c:v>6.0299999999999931</c:v>
                </c:pt>
                <c:pt idx="135">
                  <c:v>6.0749999999999931</c:v>
                </c:pt>
                <c:pt idx="136">
                  <c:v>6.119999999999993</c:v>
                </c:pt>
                <c:pt idx="137">
                  <c:v>6.1649999999999929</c:v>
                </c:pt>
                <c:pt idx="138">
                  <c:v>6.2099999999999929</c:v>
                </c:pt>
                <c:pt idx="139">
                  <c:v>6.2549999999999928</c:v>
                </c:pt>
                <c:pt idx="140">
                  <c:v>6.2999999999999927</c:v>
                </c:pt>
                <c:pt idx="141">
                  <c:v>6.3449999999999926</c:v>
                </c:pt>
                <c:pt idx="142">
                  <c:v>6.3899999999999926</c:v>
                </c:pt>
                <c:pt idx="143">
                  <c:v>6.4349999999999925</c:v>
                </c:pt>
                <c:pt idx="144">
                  <c:v>6.4799999999999924</c:v>
                </c:pt>
                <c:pt idx="145">
                  <c:v>6.5249999999999924</c:v>
                </c:pt>
                <c:pt idx="146">
                  <c:v>6.5699999999999923</c:v>
                </c:pt>
                <c:pt idx="147">
                  <c:v>6.6149999999999922</c:v>
                </c:pt>
                <c:pt idx="148">
                  <c:v>6.6599999999999921</c:v>
                </c:pt>
                <c:pt idx="149">
                  <c:v>6.7049999999999921</c:v>
                </c:pt>
                <c:pt idx="150">
                  <c:v>6.749999999999992</c:v>
                </c:pt>
                <c:pt idx="151">
                  <c:v>6.7949999999999919</c:v>
                </c:pt>
                <c:pt idx="152">
                  <c:v>6.8399999999999919</c:v>
                </c:pt>
                <c:pt idx="153">
                  <c:v>6.8849999999999918</c:v>
                </c:pt>
                <c:pt idx="154">
                  <c:v>6.9299999999999917</c:v>
                </c:pt>
                <c:pt idx="155">
                  <c:v>6.9749999999999917</c:v>
                </c:pt>
                <c:pt idx="156">
                  <c:v>7.0199999999999916</c:v>
                </c:pt>
                <c:pt idx="157">
                  <c:v>7.0649999999999915</c:v>
                </c:pt>
                <c:pt idx="158">
                  <c:v>7.1099999999999914</c:v>
                </c:pt>
                <c:pt idx="159">
                  <c:v>7.1549999999999914</c:v>
                </c:pt>
                <c:pt idx="160">
                  <c:v>7.1999999999999913</c:v>
                </c:pt>
                <c:pt idx="161">
                  <c:v>7.2449999999999912</c:v>
                </c:pt>
                <c:pt idx="162">
                  <c:v>7.2899999999999912</c:v>
                </c:pt>
                <c:pt idx="163">
                  <c:v>7.3349999999999911</c:v>
                </c:pt>
                <c:pt idx="164">
                  <c:v>7.379999999999991</c:v>
                </c:pt>
                <c:pt idx="165">
                  <c:v>7.4249999999999909</c:v>
                </c:pt>
                <c:pt idx="166">
                  <c:v>7.4699999999999909</c:v>
                </c:pt>
                <c:pt idx="167">
                  <c:v>7.5149999999999908</c:v>
                </c:pt>
                <c:pt idx="168">
                  <c:v>7.5599999999999907</c:v>
                </c:pt>
                <c:pt idx="169">
                  <c:v>7.6049999999999907</c:v>
                </c:pt>
                <c:pt idx="170">
                  <c:v>7.6499999999999906</c:v>
                </c:pt>
                <c:pt idx="171">
                  <c:v>7.6949999999999905</c:v>
                </c:pt>
                <c:pt idx="172">
                  <c:v>7.7399999999999904</c:v>
                </c:pt>
                <c:pt idx="173">
                  <c:v>7.7849999999999904</c:v>
                </c:pt>
                <c:pt idx="174">
                  <c:v>7.8299999999999903</c:v>
                </c:pt>
                <c:pt idx="175">
                  <c:v>7.8749999999999902</c:v>
                </c:pt>
                <c:pt idx="176">
                  <c:v>7.9199999999999902</c:v>
                </c:pt>
                <c:pt idx="177">
                  <c:v>7.9649999999999901</c:v>
                </c:pt>
                <c:pt idx="178">
                  <c:v>8.0099999999999909</c:v>
                </c:pt>
                <c:pt idx="179">
                  <c:v>8.0549999999999908</c:v>
                </c:pt>
                <c:pt idx="180">
                  <c:v>8.0999999999999908</c:v>
                </c:pt>
                <c:pt idx="181">
                  <c:v>8.1449999999999907</c:v>
                </c:pt>
                <c:pt idx="182">
                  <c:v>8.1899999999999906</c:v>
                </c:pt>
                <c:pt idx="183">
                  <c:v>8.2349999999999905</c:v>
                </c:pt>
                <c:pt idx="184">
                  <c:v>8.2799999999999905</c:v>
                </c:pt>
                <c:pt idx="185">
                  <c:v>8.3249999999999904</c:v>
                </c:pt>
                <c:pt idx="186">
                  <c:v>8.3699999999999903</c:v>
                </c:pt>
                <c:pt idx="187">
                  <c:v>8.4149999999999903</c:v>
                </c:pt>
                <c:pt idx="188">
                  <c:v>8.4599999999999902</c:v>
                </c:pt>
                <c:pt idx="189">
                  <c:v>8.5049999999999901</c:v>
                </c:pt>
                <c:pt idx="190">
                  <c:v>8.5499999999999901</c:v>
                </c:pt>
                <c:pt idx="191">
                  <c:v>8.59499999999999</c:v>
                </c:pt>
                <c:pt idx="192">
                  <c:v>8.6399999999999899</c:v>
                </c:pt>
                <c:pt idx="193">
                  <c:v>8.6849999999999898</c:v>
                </c:pt>
                <c:pt idx="194">
                  <c:v>8.7299999999999898</c:v>
                </c:pt>
                <c:pt idx="195">
                  <c:v>8.7749999999999897</c:v>
                </c:pt>
                <c:pt idx="196">
                  <c:v>8.8199999999999896</c:v>
                </c:pt>
                <c:pt idx="197">
                  <c:v>8.8649999999999896</c:v>
                </c:pt>
                <c:pt idx="198">
                  <c:v>8.9099999999999895</c:v>
                </c:pt>
                <c:pt idx="199">
                  <c:v>8.9549999999999894</c:v>
                </c:pt>
                <c:pt idx="200">
                  <c:v>8.9999999999999893</c:v>
                </c:pt>
                <c:pt idx="201">
                  <c:v>9.0449999999999893</c:v>
                </c:pt>
                <c:pt idx="202">
                  <c:v>9.0899999999999892</c:v>
                </c:pt>
                <c:pt idx="203">
                  <c:v>9.1349999999999891</c:v>
                </c:pt>
                <c:pt idx="204">
                  <c:v>9.1799999999999891</c:v>
                </c:pt>
                <c:pt idx="205">
                  <c:v>9.224999999999989</c:v>
                </c:pt>
                <c:pt idx="206">
                  <c:v>9.2699999999999889</c:v>
                </c:pt>
                <c:pt idx="207">
                  <c:v>9.3149999999999888</c:v>
                </c:pt>
                <c:pt idx="208">
                  <c:v>9.3599999999999888</c:v>
                </c:pt>
                <c:pt idx="209">
                  <c:v>9.4049999999999887</c:v>
                </c:pt>
                <c:pt idx="210">
                  <c:v>9.4499999999999886</c:v>
                </c:pt>
                <c:pt idx="211">
                  <c:v>9.4949999999999886</c:v>
                </c:pt>
                <c:pt idx="212">
                  <c:v>9.5399999999999885</c:v>
                </c:pt>
                <c:pt idx="213">
                  <c:v>9.5849999999999884</c:v>
                </c:pt>
                <c:pt idx="214">
                  <c:v>9.6299999999999883</c:v>
                </c:pt>
                <c:pt idx="215">
                  <c:v>9.6749999999999883</c:v>
                </c:pt>
                <c:pt idx="216">
                  <c:v>9.7199999999999882</c:v>
                </c:pt>
                <c:pt idx="217">
                  <c:v>9.7649999999999881</c:v>
                </c:pt>
                <c:pt idx="218">
                  <c:v>9.8099999999999881</c:v>
                </c:pt>
                <c:pt idx="219">
                  <c:v>9.854999999999988</c:v>
                </c:pt>
                <c:pt idx="220">
                  <c:v>9.8999999999999879</c:v>
                </c:pt>
                <c:pt idx="221">
                  <c:v>9.9449999999999878</c:v>
                </c:pt>
                <c:pt idx="222">
                  <c:v>9.9899999999999878</c:v>
                </c:pt>
                <c:pt idx="223">
                  <c:v>10.034999999999988</c:v>
                </c:pt>
                <c:pt idx="224">
                  <c:v>10.079999999999988</c:v>
                </c:pt>
                <c:pt idx="225">
                  <c:v>10.124999999999988</c:v>
                </c:pt>
                <c:pt idx="226">
                  <c:v>10.169999999999987</c:v>
                </c:pt>
                <c:pt idx="227">
                  <c:v>10.214999999999987</c:v>
                </c:pt>
                <c:pt idx="228">
                  <c:v>10.259999999999987</c:v>
                </c:pt>
                <c:pt idx="229">
                  <c:v>10.304999999999987</c:v>
                </c:pt>
                <c:pt idx="230">
                  <c:v>10.349999999999987</c:v>
                </c:pt>
                <c:pt idx="231">
                  <c:v>10.394999999999987</c:v>
                </c:pt>
                <c:pt idx="232">
                  <c:v>10.439999999999987</c:v>
                </c:pt>
                <c:pt idx="233">
                  <c:v>10.484999999999987</c:v>
                </c:pt>
                <c:pt idx="234">
                  <c:v>10.529999999999987</c:v>
                </c:pt>
                <c:pt idx="235">
                  <c:v>10.574999999999987</c:v>
                </c:pt>
                <c:pt idx="236">
                  <c:v>10.619999999999987</c:v>
                </c:pt>
                <c:pt idx="237">
                  <c:v>10.664999999999987</c:v>
                </c:pt>
                <c:pt idx="238">
                  <c:v>10.709999999999987</c:v>
                </c:pt>
                <c:pt idx="239">
                  <c:v>10.754999999999987</c:v>
                </c:pt>
                <c:pt idx="240">
                  <c:v>10.799999999999986</c:v>
                </c:pt>
                <c:pt idx="241">
                  <c:v>10.844999999999986</c:v>
                </c:pt>
                <c:pt idx="242">
                  <c:v>10.889999999999986</c:v>
                </c:pt>
                <c:pt idx="243">
                  <c:v>10.934999999999986</c:v>
                </c:pt>
                <c:pt idx="244">
                  <c:v>10.979999999999986</c:v>
                </c:pt>
                <c:pt idx="245">
                  <c:v>11.024999999999986</c:v>
                </c:pt>
                <c:pt idx="246">
                  <c:v>11.069999999999986</c:v>
                </c:pt>
                <c:pt idx="247">
                  <c:v>11.114999999999986</c:v>
                </c:pt>
                <c:pt idx="248">
                  <c:v>11.159999999999986</c:v>
                </c:pt>
                <c:pt idx="249">
                  <c:v>11.204999999999986</c:v>
                </c:pt>
                <c:pt idx="250">
                  <c:v>11.249999999999986</c:v>
                </c:pt>
                <c:pt idx="251">
                  <c:v>11.294999999999986</c:v>
                </c:pt>
                <c:pt idx="252">
                  <c:v>11.339999999999986</c:v>
                </c:pt>
                <c:pt idx="253">
                  <c:v>11.384999999999986</c:v>
                </c:pt>
                <c:pt idx="254">
                  <c:v>11.429999999999986</c:v>
                </c:pt>
                <c:pt idx="255">
                  <c:v>11.474999999999985</c:v>
                </c:pt>
                <c:pt idx="256">
                  <c:v>11.519999999999985</c:v>
                </c:pt>
                <c:pt idx="257">
                  <c:v>11.564999999999985</c:v>
                </c:pt>
                <c:pt idx="258">
                  <c:v>11.609999999999985</c:v>
                </c:pt>
                <c:pt idx="259">
                  <c:v>11.654999999999985</c:v>
                </c:pt>
                <c:pt idx="260">
                  <c:v>11.699999999999985</c:v>
                </c:pt>
                <c:pt idx="261">
                  <c:v>11.744999999999985</c:v>
                </c:pt>
                <c:pt idx="262">
                  <c:v>11.789999999999985</c:v>
                </c:pt>
                <c:pt idx="263">
                  <c:v>11.834999999999985</c:v>
                </c:pt>
                <c:pt idx="264">
                  <c:v>11.879999999999985</c:v>
                </c:pt>
                <c:pt idx="265">
                  <c:v>11.924999999999985</c:v>
                </c:pt>
                <c:pt idx="266">
                  <c:v>11.969999999999985</c:v>
                </c:pt>
                <c:pt idx="267">
                  <c:v>12.014999999999985</c:v>
                </c:pt>
                <c:pt idx="268">
                  <c:v>12.059999999999985</c:v>
                </c:pt>
                <c:pt idx="269">
                  <c:v>12.104999999999984</c:v>
                </c:pt>
                <c:pt idx="270">
                  <c:v>12.149999999999984</c:v>
                </c:pt>
                <c:pt idx="271">
                  <c:v>12.194999999999984</c:v>
                </c:pt>
                <c:pt idx="272">
                  <c:v>12.239999999999984</c:v>
                </c:pt>
                <c:pt idx="273">
                  <c:v>12.284999999999984</c:v>
                </c:pt>
                <c:pt idx="274">
                  <c:v>12.329999999999984</c:v>
                </c:pt>
                <c:pt idx="275">
                  <c:v>12.374999999999984</c:v>
                </c:pt>
                <c:pt idx="276">
                  <c:v>12.419999999999984</c:v>
                </c:pt>
                <c:pt idx="277">
                  <c:v>12.464999999999984</c:v>
                </c:pt>
                <c:pt idx="278">
                  <c:v>12.509999999999984</c:v>
                </c:pt>
                <c:pt idx="279">
                  <c:v>12.554999999999984</c:v>
                </c:pt>
                <c:pt idx="280">
                  <c:v>12.599999999999984</c:v>
                </c:pt>
                <c:pt idx="281">
                  <c:v>12.644999999999984</c:v>
                </c:pt>
                <c:pt idx="282">
                  <c:v>12.689999999999984</c:v>
                </c:pt>
                <c:pt idx="283">
                  <c:v>12.734999999999983</c:v>
                </c:pt>
                <c:pt idx="284">
                  <c:v>12.779999999999983</c:v>
                </c:pt>
                <c:pt idx="285">
                  <c:v>12.824999999999983</c:v>
                </c:pt>
                <c:pt idx="286">
                  <c:v>12.869999999999983</c:v>
                </c:pt>
                <c:pt idx="287">
                  <c:v>12.914999999999983</c:v>
                </c:pt>
                <c:pt idx="288">
                  <c:v>12.959999999999983</c:v>
                </c:pt>
                <c:pt idx="289">
                  <c:v>13.004999999999983</c:v>
                </c:pt>
                <c:pt idx="290">
                  <c:v>13.049999999999983</c:v>
                </c:pt>
                <c:pt idx="291">
                  <c:v>13.094999999999983</c:v>
                </c:pt>
                <c:pt idx="292">
                  <c:v>13.139999999999983</c:v>
                </c:pt>
                <c:pt idx="293">
                  <c:v>13.184999999999983</c:v>
                </c:pt>
                <c:pt idx="294">
                  <c:v>13.229999999999983</c:v>
                </c:pt>
                <c:pt idx="295">
                  <c:v>13.274999999999983</c:v>
                </c:pt>
                <c:pt idx="296">
                  <c:v>13.319999999999983</c:v>
                </c:pt>
                <c:pt idx="297">
                  <c:v>13.364999999999982</c:v>
                </c:pt>
                <c:pt idx="298">
                  <c:v>13.409999999999982</c:v>
                </c:pt>
                <c:pt idx="299">
                  <c:v>13.454999999999982</c:v>
                </c:pt>
                <c:pt idx="300">
                  <c:v>13.499999999999982</c:v>
                </c:pt>
                <c:pt idx="301">
                  <c:v>13.544999999999982</c:v>
                </c:pt>
                <c:pt idx="302">
                  <c:v>13.589999999999982</c:v>
                </c:pt>
                <c:pt idx="303">
                  <c:v>13.634999999999982</c:v>
                </c:pt>
                <c:pt idx="304">
                  <c:v>13.679999999999982</c:v>
                </c:pt>
                <c:pt idx="305">
                  <c:v>13.724999999999982</c:v>
                </c:pt>
                <c:pt idx="306">
                  <c:v>13.769999999999982</c:v>
                </c:pt>
                <c:pt idx="307">
                  <c:v>13.814999999999982</c:v>
                </c:pt>
                <c:pt idx="308">
                  <c:v>13.859999999999982</c:v>
                </c:pt>
                <c:pt idx="309">
                  <c:v>13.904999999999982</c:v>
                </c:pt>
                <c:pt idx="310">
                  <c:v>13.949999999999982</c:v>
                </c:pt>
                <c:pt idx="311">
                  <c:v>13.994999999999981</c:v>
                </c:pt>
                <c:pt idx="312">
                  <c:v>14.039999999999981</c:v>
                </c:pt>
                <c:pt idx="313">
                  <c:v>14.084999999999981</c:v>
                </c:pt>
                <c:pt idx="314">
                  <c:v>14.129999999999981</c:v>
                </c:pt>
                <c:pt idx="315">
                  <c:v>14.174999999999981</c:v>
                </c:pt>
                <c:pt idx="316">
                  <c:v>14.219999999999981</c:v>
                </c:pt>
                <c:pt idx="317">
                  <c:v>14.264999999999981</c:v>
                </c:pt>
                <c:pt idx="318">
                  <c:v>14.309999999999981</c:v>
                </c:pt>
                <c:pt idx="319">
                  <c:v>14.354999999999981</c:v>
                </c:pt>
                <c:pt idx="320">
                  <c:v>14.399999999999981</c:v>
                </c:pt>
                <c:pt idx="321">
                  <c:v>14.444999999999981</c:v>
                </c:pt>
                <c:pt idx="322">
                  <c:v>14.489999999999981</c:v>
                </c:pt>
                <c:pt idx="323">
                  <c:v>14.534999999999981</c:v>
                </c:pt>
                <c:pt idx="324">
                  <c:v>14.579999999999981</c:v>
                </c:pt>
                <c:pt idx="325">
                  <c:v>14.62499999999998</c:v>
                </c:pt>
                <c:pt idx="326">
                  <c:v>14.66999999999998</c:v>
                </c:pt>
                <c:pt idx="327">
                  <c:v>14.71499999999998</c:v>
                </c:pt>
                <c:pt idx="328">
                  <c:v>14.75999999999998</c:v>
                </c:pt>
                <c:pt idx="329">
                  <c:v>14.80499999999998</c:v>
                </c:pt>
                <c:pt idx="330">
                  <c:v>14.84999999999998</c:v>
                </c:pt>
                <c:pt idx="331">
                  <c:v>14.89499999999998</c:v>
                </c:pt>
                <c:pt idx="332">
                  <c:v>14.93999999999998</c:v>
                </c:pt>
                <c:pt idx="333">
                  <c:v>14.98499999999998</c:v>
                </c:pt>
                <c:pt idx="334">
                  <c:v>15.02999999999998</c:v>
                </c:pt>
                <c:pt idx="335">
                  <c:v>15.07499999999998</c:v>
                </c:pt>
                <c:pt idx="336">
                  <c:v>15.11999999999998</c:v>
                </c:pt>
                <c:pt idx="337">
                  <c:v>15.16499999999998</c:v>
                </c:pt>
                <c:pt idx="338">
                  <c:v>15.20999999999998</c:v>
                </c:pt>
                <c:pt idx="339">
                  <c:v>15.254999999999979</c:v>
                </c:pt>
                <c:pt idx="340">
                  <c:v>15.299999999999979</c:v>
                </c:pt>
                <c:pt idx="341">
                  <c:v>15.344999999999979</c:v>
                </c:pt>
                <c:pt idx="342">
                  <c:v>15.389999999999979</c:v>
                </c:pt>
                <c:pt idx="343">
                  <c:v>15.434999999999979</c:v>
                </c:pt>
                <c:pt idx="344">
                  <c:v>15.479999999999979</c:v>
                </c:pt>
                <c:pt idx="345">
                  <c:v>15.524999999999979</c:v>
                </c:pt>
                <c:pt idx="346">
                  <c:v>15.569999999999979</c:v>
                </c:pt>
                <c:pt idx="347">
                  <c:v>15.614999999999979</c:v>
                </c:pt>
                <c:pt idx="348">
                  <c:v>15.659999999999979</c:v>
                </c:pt>
                <c:pt idx="349">
                  <c:v>15.704999999999979</c:v>
                </c:pt>
                <c:pt idx="350">
                  <c:v>15.749999999999979</c:v>
                </c:pt>
                <c:pt idx="351">
                  <c:v>15.794999999999979</c:v>
                </c:pt>
                <c:pt idx="352">
                  <c:v>15.839999999999979</c:v>
                </c:pt>
                <c:pt idx="353">
                  <c:v>15.884999999999978</c:v>
                </c:pt>
                <c:pt idx="354">
                  <c:v>15.929999999999978</c:v>
                </c:pt>
                <c:pt idx="355">
                  <c:v>15.974999999999978</c:v>
                </c:pt>
                <c:pt idx="356">
                  <c:v>16.019999999999978</c:v>
                </c:pt>
                <c:pt idx="357">
                  <c:v>16.06499999999998</c:v>
                </c:pt>
                <c:pt idx="358">
                  <c:v>16.109999999999982</c:v>
                </c:pt>
                <c:pt idx="359">
                  <c:v>16.154999999999983</c:v>
                </c:pt>
                <c:pt idx="360">
                  <c:v>16.199999999999985</c:v>
                </c:pt>
                <c:pt idx="361">
                  <c:v>16.244999999999987</c:v>
                </c:pt>
                <c:pt idx="362">
                  <c:v>16.289999999999988</c:v>
                </c:pt>
                <c:pt idx="363">
                  <c:v>16.33499999999999</c:v>
                </c:pt>
                <c:pt idx="364">
                  <c:v>16.379999999999992</c:v>
                </c:pt>
                <c:pt idx="365">
                  <c:v>16.424999999999994</c:v>
                </c:pt>
                <c:pt idx="366">
                  <c:v>16.469999999999995</c:v>
                </c:pt>
                <c:pt idx="367">
                  <c:v>16.514999999999997</c:v>
                </c:pt>
                <c:pt idx="368">
                  <c:v>16.559999999999999</c:v>
                </c:pt>
                <c:pt idx="369">
                  <c:v>16.605</c:v>
                </c:pt>
                <c:pt idx="370">
                  <c:v>16.650000000000002</c:v>
                </c:pt>
                <c:pt idx="371">
                  <c:v>16.695000000000004</c:v>
                </c:pt>
                <c:pt idx="372">
                  <c:v>16.740000000000006</c:v>
                </c:pt>
                <c:pt idx="373">
                  <c:v>16.785000000000007</c:v>
                </c:pt>
                <c:pt idx="374">
                  <c:v>16.830000000000009</c:v>
                </c:pt>
                <c:pt idx="375">
                  <c:v>16.875000000000011</c:v>
                </c:pt>
                <c:pt idx="376">
                  <c:v>16.920000000000012</c:v>
                </c:pt>
                <c:pt idx="377">
                  <c:v>16.965000000000014</c:v>
                </c:pt>
                <c:pt idx="378">
                  <c:v>17.010000000000016</c:v>
                </c:pt>
                <c:pt idx="379">
                  <c:v>17.055000000000017</c:v>
                </c:pt>
                <c:pt idx="380">
                  <c:v>17.100000000000019</c:v>
                </c:pt>
                <c:pt idx="381">
                  <c:v>17.145000000000021</c:v>
                </c:pt>
                <c:pt idx="382">
                  <c:v>17.190000000000023</c:v>
                </c:pt>
                <c:pt idx="383">
                  <c:v>17.235000000000024</c:v>
                </c:pt>
                <c:pt idx="384">
                  <c:v>17.280000000000026</c:v>
                </c:pt>
                <c:pt idx="385">
                  <c:v>17.325000000000028</c:v>
                </c:pt>
                <c:pt idx="386">
                  <c:v>17.370000000000029</c:v>
                </c:pt>
                <c:pt idx="387">
                  <c:v>17.415000000000031</c:v>
                </c:pt>
                <c:pt idx="388">
                  <c:v>17.460000000000033</c:v>
                </c:pt>
                <c:pt idx="389">
                  <c:v>17.505000000000035</c:v>
                </c:pt>
                <c:pt idx="390">
                  <c:v>17.550000000000036</c:v>
                </c:pt>
                <c:pt idx="391">
                  <c:v>17.595000000000038</c:v>
                </c:pt>
                <c:pt idx="392">
                  <c:v>17.64000000000004</c:v>
                </c:pt>
                <c:pt idx="393">
                  <c:v>17.685000000000041</c:v>
                </c:pt>
                <c:pt idx="394">
                  <c:v>17.730000000000043</c:v>
                </c:pt>
                <c:pt idx="395">
                  <c:v>17.775000000000045</c:v>
                </c:pt>
                <c:pt idx="396">
                  <c:v>17.820000000000046</c:v>
                </c:pt>
                <c:pt idx="397">
                  <c:v>17.865000000000048</c:v>
                </c:pt>
                <c:pt idx="398">
                  <c:v>17.91000000000005</c:v>
                </c:pt>
                <c:pt idx="399">
                  <c:v>17.955000000000052</c:v>
                </c:pt>
                <c:pt idx="400">
                  <c:v>18.000000000000053</c:v>
                </c:pt>
                <c:pt idx="401">
                  <c:v>18.045000000000055</c:v>
                </c:pt>
                <c:pt idx="402">
                  <c:v>18.090000000000057</c:v>
                </c:pt>
                <c:pt idx="403">
                  <c:v>18.135000000000058</c:v>
                </c:pt>
                <c:pt idx="404">
                  <c:v>18.18000000000006</c:v>
                </c:pt>
                <c:pt idx="405">
                  <c:v>18.225000000000062</c:v>
                </c:pt>
                <c:pt idx="406">
                  <c:v>18.270000000000064</c:v>
                </c:pt>
                <c:pt idx="407">
                  <c:v>18.315000000000065</c:v>
                </c:pt>
                <c:pt idx="408">
                  <c:v>18.360000000000067</c:v>
                </c:pt>
                <c:pt idx="409">
                  <c:v>18.405000000000069</c:v>
                </c:pt>
                <c:pt idx="410">
                  <c:v>18.45000000000007</c:v>
                </c:pt>
                <c:pt idx="411">
                  <c:v>18.495000000000072</c:v>
                </c:pt>
                <c:pt idx="412">
                  <c:v>18.540000000000074</c:v>
                </c:pt>
                <c:pt idx="413">
                  <c:v>18.585000000000075</c:v>
                </c:pt>
                <c:pt idx="414">
                  <c:v>18.630000000000077</c:v>
                </c:pt>
                <c:pt idx="415">
                  <c:v>18.675000000000079</c:v>
                </c:pt>
                <c:pt idx="416">
                  <c:v>18.720000000000081</c:v>
                </c:pt>
                <c:pt idx="417">
                  <c:v>18.765000000000082</c:v>
                </c:pt>
                <c:pt idx="418">
                  <c:v>18.810000000000084</c:v>
                </c:pt>
                <c:pt idx="419">
                  <c:v>18.855000000000086</c:v>
                </c:pt>
                <c:pt idx="420">
                  <c:v>18.900000000000087</c:v>
                </c:pt>
                <c:pt idx="421">
                  <c:v>18.945000000000089</c:v>
                </c:pt>
                <c:pt idx="422">
                  <c:v>18.990000000000091</c:v>
                </c:pt>
                <c:pt idx="423">
                  <c:v>19.035000000000093</c:v>
                </c:pt>
                <c:pt idx="424">
                  <c:v>19.080000000000094</c:v>
                </c:pt>
                <c:pt idx="425">
                  <c:v>19.125000000000096</c:v>
                </c:pt>
                <c:pt idx="426">
                  <c:v>19.170000000000098</c:v>
                </c:pt>
                <c:pt idx="427">
                  <c:v>19.215000000000099</c:v>
                </c:pt>
                <c:pt idx="428">
                  <c:v>19.260000000000101</c:v>
                </c:pt>
                <c:pt idx="429">
                  <c:v>19.305000000000103</c:v>
                </c:pt>
                <c:pt idx="430">
                  <c:v>19.350000000000104</c:v>
                </c:pt>
                <c:pt idx="431">
                  <c:v>19.395000000000106</c:v>
                </c:pt>
                <c:pt idx="432">
                  <c:v>19.440000000000108</c:v>
                </c:pt>
                <c:pt idx="433">
                  <c:v>19.48500000000011</c:v>
                </c:pt>
                <c:pt idx="434">
                  <c:v>19.530000000000111</c:v>
                </c:pt>
                <c:pt idx="435">
                  <c:v>19.575000000000113</c:v>
                </c:pt>
                <c:pt idx="436">
                  <c:v>19.620000000000115</c:v>
                </c:pt>
                <c:pt idx="437">
                  <c:v>19.665000000000116</c:v>
                </c:pt>
                <c:pt idx="438">
                  <c:v>19.710000000000118</c:v>
                </c:pt>
                <c:pt idx="439">
                  <c:v>19.75500000000012</c:v>
                </c:pt>
                <c:pt idx="440">
                  <c:v>19.800000000000122</c:v>
                </c:pt>
                <c:pt idx="441">
                  <c:v>19.845000000000123</c:v>
                </c:pt>
                <c:pt idx="442">
                  <c:v>19.890000000000125</c:v>
                </c:pt>
                <c:pt idx="443">
                  <c:v>19.935000000000127</c:v>
                </c:pt>
                <c:pt idx="444">
                  <c:v>19.980000000000128</c:v>
                </c:pt>
                <c:pt idx="445">
                  <c:v>20.02500000000013</c:v>
                </c:pt>
                <c:pt idx="446">
                  <c:v>20.070000000000132</c:v>
                </c:pt>
                <c:pt idx="447">
                  <c:v>20.115000000000133</c:v>
                </c:pt>
                <c:pt idx="448">
                  <c:v>20.160000000000135</c:v>
                </c:pt>
                <c:pt idx="449">
                  <c:v>20.205000000000137</c:v>
                </c:pt>
                <c:pt idx="450">
                  <c:v>20.250000000000139</c:v>
                </c:pt>
                <c:pt idx="451">
                  <c:v>20.29500000000014</c:v>
                </c:pt>
                <c:pt idx="452">
                  <c:v>20.340000000000142</c:v>
                </c:pt>
                <c:pt idx="453">
                  <c:v>20.385000000000144</c:v>
                </c:pt>
                <c:pt idx="454">
                  <c:v>20.430000000000145</c:v>
                </c:pt>
                <c:pt idx="455">
                  <c:v>20.475000000000147</c:v>
                </c:pt>
                <c:pt idx="456">
                  <c:v>20.520000000000149</c:v>
                </c:pt>
                <c:pt idx="457">
                  <c:v>20.56500000000015</c:v>
                </c:pt>
                <c:pt idx="458">
                  <c:v>20.610000000000152</c:v>
                </c:pt>
                <c:pt idx="459">
                  <c:v>20.655000000000154</c:v>
                </c:pt>
                <c:pt idx="460">
                  <c:v>20.700000000000156</c:v>
                </c:pt>
                <c:pt idx="461">
                  <c:v>20.745000000000157</c:v>
                </c:pt>
                <c:pt idx="462">
                  <c:v>20.790000000000159</c:v>
                </c:pt>
                <c:pt idx="463">
                  <c:v>20.835000000000161</c:v>
                </c:pt>
                <c:pt idx="464">
                  <c:v>20.880000000000162</c:v>
                </c:pt>
                <c:pt idx="465">
                  <c:v>20.925000000000164</c:v>
                </c:pt>
                <c:pt idx="466">
                  <c:v>20.970000000000166</c:v>
                </c:pt>
                <c:pt idx="467">
                  <c:v>21.015000000000168</c:v>
                </c:pt>
                <c:pt idx="468">
                  <c:v>21.060000000000169</c:v>
                </c:pt>
                <c:pt idx="469">
                  <c:v>21.105000000000171</c:v>
                </c:pt>
                <c:pt idx="470">
                  <c:v>21.150000000000173</c:v>
                </c:pt>
                <c:pt idx="471">
                  <c:v>21.195000000000174</c:v>
                </c:pt>
                <c:pt idx="472">
                  <c:v>21.240000000000176</c:v>
                </c:pt>
                <c:pt idx="473">
                  <c:v>21.285000000000178</c:v>
                </c:pt>
                <c:pt idx="474">
                  <c:v>21.330000000000179</c:v>
                </c:pt>
                <c:pt idx="475">
                  <c:v>21.375000000000181</c:v>
                </c:pt>
                <c:pt idx="476">
                  <c:v>21.420000000000183</c:v>
                </c:pt>
                <c:pt idx="477">
                  <c:v>21.465000000000185</c:v>
                </c:pt>
                <c:pt idx="478">
                  <c:v>21.510000000000186</c:v>
                </c:pt>
                <c:pt idx="479">
                  <c:v>21.555000000000188</c:v>
                </c:pt>
                <c:pt idx="480">
                  <c:v>21.60000000000019</c:v>
                </c:pt>
                <c:pt idx="481">
                  <c:v>21.645000000000191</c:v>
                </c:pt>
                <c:pt idx="482">
                  <c:v>21.690000000000193</c:v>
                </c:pt>
                <c:pt idx="483">
                  <c:v>21.735000000000195</c:v>
                </c:pt>
                <c:pt idx="484">
                  <c:v>21.780000000000197</c:v>
                </c:pt>
                <c:pt idx="485">
                  <c:v>21.825000000000198</c:v>
                </c:pt>
                <c:pt idx="486">
                  <c:v>21.8700000000002</c:v>
                </c:pt>
                <c:pt idx="487">
                  <c:v>21.915000000000202</c:v>
                </c:pt>
                <c:pt idx="488">
                  <c:v>21.960000000000203</c:v>
                </c:pt>
                <c:pt idx="489">
                  <c:v>22.005000000000205</c:v>
                </c:pt>
                <c:pt idx="490">
                  <c:v>22.050000000000207</c:v>
                </c:pt>
                <c:pt idx="491">
                  <c:v>22.095000000000208</c:v>
                </c:pt>
                <c:pt idx="492">
                  <c:v>22.14000000000021</c:v>
                </c:pt>
                <c:pt idx="493">
                  <c:v>22.185000000000212</c:v>
                </c:pt>
                <c:pt idx="494">
                  <c:v>22.230000000000214</c:v>
                </c:pt>
                <c:pt idx="495">
                  <c:v>22.275000000000215</c:v>
                </c:pt>
                <c:pt idx="496">
                  <c:v>22.320000000000217</c:v>
                </c:pt>
                <c:pt idx="497">
                  <c:v>22.365000000000219</c:v>
                </c:pt>
                <c:pt idx="498">
                  <c:v>22.41000000000022</c:v>
                </c:pt>
                <c:pt idx="499">
                  <c:v>22.455000000000222</c:v>
                </c:pt>
                <c:pt idx="500">
                  <c:v>22.500000000000224</c:v>
                </c:pt>
                <c:pt idx="501">
                  <c:v>22.545000000000226</c:v>
                </c:pt>
                <c:pt idx="502">
                  <c:v>22.590000000000227</c:v>
                </c:pt>
                <c:pt idx="503">
                  <c:v>22.635000000000229</c:v>
                </c:pt>
                <c:pt idx="504">
                  <c:v>22.680000000000231</c:v>
                </c:pt>
                <c:pt idx="505">
                  <c:v>22.725000000000232</c:v>
                </c:pt>
                <c:pt idx="506">
                  <c:v>22.770000000000234</c:v>
                </c:pt>
                <c:pt idx="507">
                  <c:v>22.815000000000236</c:v>
                </c:pt>
                <c:pt idx="508">
                  <c:v>22.860000000000237</c:v>
                </c:pt>
                <c:pt idx="509">
                  <c:v>22.905000000000239</c:v>
                </c:pt>
                <c:pt idx="510">
                  <c:v>22.950000000000241</c:v>
                </c:pt>
                <c:pt idx="511">
                  <c:v>22.995000000000243</c:v>
                </c:pt>
                <c:pt idx="512">
                  <c:v>23.040000000000244</c:v>
                </c:pt>
                <c:pt idx="513">
                  <c:v>23.085000000000246</c:v>
                </c:pt>
                <c:pt idx="514">
                  <c:v>23.130000000000248</c:v>
                </c:pt>
                <c:pt idx="515">
                  <c:v>23.175000000000249</c:v>
                </c:pt>
                <c:pt idx="516">
                  <c:v>23.220000000000251</c:v>
                </c:pt>
                <c:pt idx="517">
                  <c:v>23.265000000000253</c:v>
                </c:pt>
                <c:pt idx="518">
                  <c:v>23.310000000000255</c:v>
                </c:pt>
                <c:pt idx="519">
                  <c:v>23.355000000000256</c:v>
                </c:pt>
                <c:pt idx="520">
                  <c:v>23.400000000000258</c:v>
                </c:pt>
                <c:pt idx="521">
                  <c:v>23.44500000000026</c:v>
                </c:pt>
                <c:pt idx="522">
                  <c:v>23.490000000000261</c:v>
                </c:pt>
                <c:pt idx="523">
                  <c:v>23.535000000000263</c:v>
                </c:pt>
                <c:pt idx="524">
                  <c:v>23.580000000000265</c:v>
                </c:pt>
                <c:pt idx="525">
                  <c:v>23.625000000000266</c:v>
                </c:pt>
                <c:pt idx="526">
                  <c:v>23.670000000000268</c:v>
                </c:pt>
                <c:pt idx="527">
                  <c:v>23.71500000000027</c:v>
                </c:pt>
                <c:pt idx="528">
                  <c:v>23.760000000000272</c:v>
                </c:pt>
                <c:pt idx="529">
                  <c:v>23.805000000000273</c:v>
                </c:pt>
                <c:pt idx="530">
                  <c:v>23.850000000000275</c:v>
                </c:pt>
                <c:pt idx="531">
                  <c:v>23.895000000000277</c:v>
                </c:pt>
                <c:pt idx="532">
                  <c:v>23.940000000000278</c:v>
                </c:pt>
                <c:pt idx="533">
                  <c:v>23.98500000000028</c:v>
                </c:pt>
                <c:pt idx="534">
                  <c:v>24.030000000000282</c:v>
                </c:pt>
                <c:pt idx="535">
                  <c:v>24.075000000000284</c:v>
                </c:pt>
                <c:pt idx="536">
                  <c:v>24.120000000000285</c:v>
                </c:pt>
                <c:pt idx="537">
                  <c:v>24.165000000000287</c:v>
                </c:pt>
                <c:pt idx="538">
                  <c:v>24.210000000000289</c:v>
                </c:pt>
                <c:pt idx="539">
                  <c:v>24.25500000000029</c:v>
                </c:pt>
                <c:pt idx="540">
                  <c:v>24.300000000000292</c:v>
                </c:pt>
                <c:pt idx="541">
                  <c:v>24.345000000000294</c:v>
                </c:pt>
                <c:pt idx="542">
                  <c:v>24.390000000000295</c:v>
                </c:pt>
                <c:pt idx="543">
                  <c:v>24.435000000000297</c:v>
                </c:pt>
                <c:pt idx="544">
                  <c:v>24.480000000000299</c:v>
                </c:pt>
                <c:pt idx="545">
                  <c:v>24.525000000000301</c:v>
                </c:pt>
                <c:pt idx="546">
                  <c:v>24.570000000000302</c:v>
                </c:pt>
                <c:pt idx="547">
                  <c:v>24.615000000000304</c:v>
                </c:pt>
                <c:pt idx="548">
                  <c:v>24.660000000000306</c:v>
                </c:pt>
                <c:pt idx="549">
                  <c:v>24.705000000000307</c:v>
                </c:pt>
                <c:pt idx="550">
                  <c:v>24.750000000000309</c:v>
                </c:pt>
                <c:pt idx="551">
                  <c:v>24.795000000000311</c:v>
                </c:pt>
                <c:pt idx="552">
                  <c:v>24.840000000000312</c:v>
                </c:pt>
                <c:pt idx="553">
                  <c:v>24.885000000000314</c:v>
                </c:pt>
                <c:pt idx="554">
                  <c:v>24.930000000000316</c:v>
                </c:pt>
                <c:pt idx="555">
                  <c:v>24.975000000000318</c:v>
                </c:pt>
                <c:pt idx="556">
                  <c:v>25.020000000000319</c:v>
                </c:pt>
                <c:pt idx="557">
                  <c:v>25.065000000000321</c:v>
                </c:pt>
                <c:pt idx="558">
                  <c:v>25.110000000000323</c:v>
                </c:pt>
                <c:pt idx="559">
                  <c:v>25.155000000000324</c:v>
                </c:pt>
                <c:pt idx="560">
                  <c:v>25.200000000000326</c:v>
                </c:pt>
                <c:pt idx="561">
                  <c:v>25.245000000000328</c:v>
                </c:pt>
                <c:pt idx="562">
                  <c:v>25.29000000000033</c:v>
                </c:pt>
                <c:pt idx="563">
                  <c:v>25.335000000000331</c:v>
                </c:pt>
                <c:pt idx="564">
                  <c:v>25.380000000000333</c:v>
                </c:pt>
                <c:pt idx="565">
                  <c:v>25.425000000000335</c:v>
                </c:pt>
                <c:pt idx="566">
                  <c:v>25.470000000000336</c:v>
                </c:pt>
                <c:pt idx="567">
                  <c:v>25.515000000000338</c:v>
                </c:pt>
                <c:pt idx="568">
                  <c:v>25.56000000000034</c:v>
                </c:pt>
                <c:pt idx="569">
                  <c:v>25.605000000000341</c:v>
                </c:pt>
                <c:pt idx="570">
                  <c:v>25.650000000000343</c:v>
                </c:pt>
                <c:pt idx="571">
                  <c:v>25.695000000000345</c:v>
                </c:pt>
                <c:pt idx="572">
                  <c:v>25.740000000000347</c:v>
                </c:pt>
                <c:pt idx="573">
                  <c:v>25.785000000000348</c:v>
                </c:pt>
                <c:pt idx="574">
                  <c:v>25.83000000000035</c:v>
                </c:pt>
                <c:pt idx="575">
                  <c:v>25.875000000000352</c:v>
                </c:pt>
                <c:pt idx="576">
                  <c:v>25.920000000000353</c:v>
                </c:pt>
                <c:pt idx="577">
                  <c:v>25.965000000000355</c:v>
                </c:pt>
                <c:pt idx="578">
                  <c:v>26.010000000000357</c:v>
                </c:pt>
                <c:pt idx="579">
                  <c:v>26.055000000000359</c:v>
                </c:pt>
                <c:pt idx="580">
                  <c:v>26.10000000000036</c:v>
                </c:pt>
                <c:pt idx="581">
                  <c:v>26.145000000000362</c:v>
                </c:pt>
                <c:pt idx="582">
                  <c:v>26.190000000000364</c:v>
                </c:pt>
                <c:pt idx="583">
                  <c:v>26.235000000000365</c:v>
                </c:pt>
                <c:pt idx="584">
                  <c:v>26.280000000000367</c:v>
                </c:pt>
                <c:pt idx="585">
                  <c:v>26.325000000000369</c:v>
                </c:pt>
                <c:pt idx="586">
                  <c:v>26.37000000000037</c:v>
                </c:pt>
                <c:pt idx="587">
                  <c:v>26.415000000000372</c:v>
                </c:pt>
                <c:pt idx="588">
                  <c:v>26.460000000000374</c:v>
                </c:pt>
                <c:pt idx="589">
                  <c:v>26.505000000000376</c:v>
                </c:pt>
                <c:pt idx="590">
                  <c:v>26.550000000000377</c:v>
                </c:pt>
                <c:pt idx="591">
                  <c:v>26.595000000000379</c:v>
                </c:pt>
                <c:pt idx="592">
                  <c:v>26.640000000000381</c:v>
                </c:pt>
                <c:pt idx="593">
                  <c:v>26.685000000000382</c:v>
                </c:pt>
                <c:pt idx="594">
                  <c:v>26.730000000000384</c:v>
                </c:pt>
                <c:pt idx="595">
                  <c:v>26.775000000000386</c:v>
                </c:pt>
                <c:pt idx="596">
                  <c:v>26.820000000000388</c:v>
                </c:pt>
                <c:pt idx="597">
                  <c:v>26.865000000000389</c:v>
                </c:pt>
                <c:pt idx="598">
                  <c:v>26.910000000000391</c:v>
                </c:pt>
                <c:pt idx="599">
                  <c:v>26.955000000000393</c:v>
                </c:pt>
                <c:pt idx="600">
                  <c:v>27.000000000000394</c:v>
                </c:pt>
                <c:pt idx="601">
                  <c:v>27.045000000000396</c:v>
                </c:pt>
                <c:pt idx="602">
                  <c:v>27.090000000000398</c:v>
                </c:pt>
                <c:pt idx="603">
                  <c:v>27.135000000000399</c:v>
                </c:pt>
                <c:pt idx="604">
                  <c:v>27.180000000000401</c:v>
                </c:pt>
                <c:pt idx="605">
                  <c:v>27.225000000000403</c:v>
                </c:pt>
                <c:pt idx="606">
                  <c:v>27.270000000000405</c:v>
                </c:pt>
                <c:pt idx="607">
                  <c:v>27.315000000000406</c:v>
                </c:pt>
                <c:pt idx="608">
                  <c:v>27.360000000000408</c:v>
                </c:pt>
                <c:pt idx="609">
                  <c:v>27.40500000000041</c:v>
                </c:pt>
                <c:pt idx="610">
                  <c:v>27.450000000000411</c:v>
                </c:pt>
                <c:pt idx="611">
                  <c:v>27.495000000000413</c:v>
                </c:pt>
                <c:pt idx="612">
                  <c:v>27.540000000000415</c:v>
                </c:pt>
                <c:pt idx="613">
                  <c:v>27.585000000000417</c:v>
                </c:pt>
                <c:pt idx="614">
                  <c:v>27.630000000000418</c:v>
                </c:pt>
                <c:pt idx="615">
                  <c:v>27.67500000000042</c:v>
                </c:pt>
                <c:pt idx="616">
                  <c:v>27.720000000000422</c:v>
                </c:pt>
                <c:pt idx="617">
                  <c:v>27.765000000000423</c:v>
                </c:pt>
                <c:pt idx="618">
                  <c:v>27.810000000000425</c:v>
                </c:pt>
                <c:pt idx="619">
                  <c:v>27.855000000000427</c:v>
                </c:pt>
                <c:pt idx="620">
                  <c:v>27.900000000000428</c:v>
                </c:pt>
                <c:pt idx="621">
                  <c:v>27.94500000000043</c:v>
                </c:pt>
                <c:pt idx="622">
                  <c:v>27.990000000000432</c:v>
                </c:pt>
                <c:pt idx="623">
                  <c:v>28.035000000000434</c:v>
                </c:pt>
                <c:pt idx="624">
                  <c:v>28.080000000000435</c:v>
                </c:pt>
                <c:pt idx="625">
                  <c:v>28.125000000000437</c:v>
                </c:pt>
                <c:pt idx="626">
                  <c:v>28.170000000000439</c:v>
                </c:pt>
                <c:pt idx="627">
                  <c:v>28.21500000000044</c:v>
                </c:pt>
                <c:pt idx="628">
                  <c:v>28.260000000000442</c:v>
                </c:pt>
                <c:pt idx="629">
                  <c:v>28.305000000000444</c:v>
                </c:pt>
              </c:numCache>
            </c:numRef>
          </c:xVal>
          <c:yVal>
            <c:numRef>
              <c:f>beats!$I$1:$I$630</c:f>
              <c:numCache>
                <c:formatCode>General</c:formatCode>
                <c:ptCount val="630"/>
                <c:pt idx="0">
                  <c:v>0</c:v>
                </c:pt>
                <c:pt idx="1">
                  <c:v>4.5486560434527923E-2</c:v>
                </c:pt>
                <c:pt idx="2">
                  <c:v>0.16639961606473641</c:v>
                </c:pt>
                <c:pt idx="3">
                  <c:v>0.32008825739357927</c:v>
                </c:pt>
                <c:pt idx="4">
                  <c:v>0.44785356519103575</c:v>
                </c:pt>
                <c:pt idx="5">
                  <c:v>0.49053538021970755</c:v>
                </c:pt>
                <c:pt idx="6">
                  <c:v>0.40501164403077478</c:v>
                </c:pt>
                <c:pt idx="7">
                  <c:v>0.1776939151270559</c:v>
                </c:pt>
                <c:pt idx="8">
                  <c:v>-0.16833772631765667</c:v>
                </c:pt>
                <c:pt idx="9">
                  <c:v>-0.57460327316177984</c:v>
                </c:pt>
                <c:pt idx="10">
                  <c:v>-0.9571334250954312</c:v>
                </c:pt>
                <c:pt idx="11">
                  <c:v>-1.2233379802442332</c:v>
                </c:pt>
                <c:pt idx="12">
                  <c:v>-1.29251193202249</c:v>
                </c:pt>
                <c:pt idx="13">
                  <c:v>-1.1156669589749488</c:v>
                </c:pt>
                <c:pt idx="14">
                  <c:v>-0.69026045131366554</c:v>
                </c:pt>
                <c:pt idx="15">
                  <c:v>-6.6214526280725286E-2</c:v>
                </c:pt>
                <c:pt idx="16">
                  <c:v>0.65875813245322656</c:v>
                </c:pt>
                <c:pt idx="17">
                  <c:v>1.3543778597223111</c:v>
                </c:pt>
                <c:pt idx="18">
                  <c:v>1.8812133637041826</c:v>
                </c:pt>
                <c:pt idx="19">
                  <c:v>2.1180797709457999</c:v>
                </c:pt>
                <c:pt idx="20">
                  <c:v>1.9881155669690469</c:v>
                </c:pt>
                <c:pt idx="21">
                  <c:v>1.4781548086520253</c:v>
                </c:pt>
                <c:pt idx="22">
                  <c:v>0.64701179803279618</c:v>
                </c:pt>
                <c:pt idx="23">
                  <c:v>-0.37976994809342546</c:v>
                </c:pt>
                <c:pt idx="24">
                  <c:v>-1.4286224693699914</c:v>
                </c:pt>
                <c:pt idx="25">
                  <c:v>-2.3073748774421459</c:v>
                </c:pt>
                <c:pt idx="26">
                  <c:v>-2.8403903400349413</c:v>
                </c:pt>
                <c:pt idx="27">
                  <c:v>-2.9030055410940547</c:v>
                </c:pt>
                <c:pt idx="28">
                  <c:v>-2.4486165314070147</c:v>
                </c:pt>
                <c:pt idx="29">
                  <c:v>-1.5227838129919515</c:v>
                </c:pt>
                <c:pt idx="30">
                  <c:v>-0.26089292699781425</c:v>
                </c:pt>
                <c:pt idx="31">
                  <c:v>1.131156668610346</c:v>
                </c:pt>
                <c:pt idx="32">
                  <c:v>2.4105768078457919</c:v>
                </c:pt>
                <c:pt idx="33">
                  <c:v>3.3401334181151117</c:v>
                </c:pt>
                <c:pt idx="34">
                  <c:v>3.7319709533861545</c:v>
                </c:pt>
                <c:pt idx="35">
                  <c:v>3.4847485336998929</c:v>
                </c:pt>
                <c:pt idx="36">
                  <c:v>2.6068658479584155</c:v>
                </c:pt>
                <c:pt idx="37">
                  <c:v>1.2207917515580142</c:v>
                </c:pt>
                <c:pt idx="38">
                  <c:v>-0.45322850249757823</c:v>
                </c:pt>
                <c:pt idx="39">
                  <c:v>-2.1320852501473979</c:v>
                </c:pt>
                <c:pt idx="40">
                  <c:v>-3.5178170961955635</c:v>
                </c:pt>
                <c:pt idx="41">
                  <c:v>-4.3505588477796824</c:v>
                </c:pt>
                <c:pt idx="42">
                  <c:v>-4.4570049703132737</c:v>
                </c:pt>
                <c:pt idx="43">
                  <c:v>-3.7853921439069182</c:v>
                </c:pt>
                <c:pt idx="44">
                  <c:v>-2.4200913216382087</c:v>
                </c:pt>
                <c:pt idx="45">
                  <c:v>-0.57232936759880249</c:v>
                </c:pt>
                <c:pt idx="46">
                  <c:v>1.4522455280080497</c:v>
                </c:pt>
                <c:pt idx="47">
                  <c:v>3.3042202423019726</c:v>
                </c:pt>
                <c:pt idx="48">
                  <c:v>4.650882255647435</c:v>
                </c:pt>
                <c:pt idx="49">
                  <c:v>5.236003546022137</c:v>
                </c:pt>
                <c:pt idx="50">
                  <c:v>4.9281986861972031</c:v>
                </c:pt>
                <c:pt idx="51">
                  <c:v>3.7487908119420763</c:v>
                </c:pt>
                <c:pt idx="52">
                  <c:v>1.8734874299289594</c:v>
                </c:pt>
                <c:pt idx="53">
                  <c:v>-0.39332766224519783</c:v>
                </c:pt>
                <c:pt idx="54">
                  <c:v>-2.6680165715595403</c:v>
                </c:pt>
                <c:pt idx="55">
                  <c:v>-4.5527959639348428</c:v>
                </c:pt>
                <c:pt idx="56">
                  <c:v>-5.7054511213741046</c:v>
                </c:pt>
                <c:pt idx="57">
                  <c:v>-5.9014122243802118</c:v>
                </c:pt>
                <c:pt idx="58">
                  <c:v>-5.0769419182743469</c:v>
                </c:pt>
                <c:pt idx="59">
                  <c:v>-3.3452131076253493</c:v>
                </c:pt>
                <c:pt idx="60">
                  <c:v>-0.98163795608501592</c:v>
                </c:pt>
                <c:pt idx="61">
                  <c:v>1.6198333438410599</c:v>
                </c:pt>
                <c:pt idx="62">
                  <c:v>4.0125280175544153</c:v>
                </c:pt>
                <c:pt idx="63">
                  <c:v>5.7739580540456465</c:v>
                </c:pt>
                <c:pt idx="64">
                  <c:v>6.5805414480475308</c:v>
                </c:pt>
                <c:pt idx="65">
                  <c:v>6.2669022172942226</c:v>
                </c:pt>
                <c:pt idx="66">
                  <c:v>4.8589045270098783</c:v>
                </c:pt>
                <c:pt idx="67">
                  <c:v>2.5739463474833033</c:v>
                </c:pt>
                <c:pt idx="68">
                  <c:v>-0.21234092610469937</c:v>
                </c:pt>
                <c:pt idx="69">
                  <c:v>-3.0279362731333692</c:v>
                </c:pt>
                <c:pt idx="70">
                  <c:v>-5.3846179275775743</c:v>
                </c:pt>
                <c:pt idx="71">
                  <c:v>-6.8628359355742674</c:v>
                </c:pt>
                <c:pt idx="72">
                  <c:v>-7.1864779664453673</c:v>
                </c:pt>
                <c:pt idx="73">
                  <c:v>-6.2741924622330068</c:v>
                </c:pt>
                <c:pt idx="74">
                  <c:v>-4.2577684441617825</c:v>
                </c:pt>
                <c:pt idx="75">
                  <c:v>-1.4636591119304097</c:v>
                </c:pt>
                <c:pt idx="76">
                  <c:v>1.639873699761601</c:v>
                </c:pt>
                <c:pt idx="77">
                  <c:v>4.5214357777413738</c:v>
                </c:pt>
                <c:pt idx="78">
                  <c:v>6.6777436158699608</c:v>
                </c:pt>
                <c:pt idx="79">
                  <c:v>7.7217238003910511</c:v>
                </c:pt>
                <c:pt idx="80">
                  <c:v>7.4520140099366827</c:v>
                </c:pt>
                <c:pt idx="81">
                  <c:v>5.8913833835774527</c:v>
                </c:pt>
                <c:pt idx="82">
                  <c:v>3.2868047211970892</c:v>
                </c:pt>
                <c:pt idx="83">
                  <c:v>7.0490767892775572E-2</c:v>
                </c:pt>
                <c:pt idx="84">
                  <c:v>-3.2119804189807062</c:v>
                </c:pt>
                <c:pt idx="85">
                  <c:v>-5.9944720259443551</c:v>
                </c:pt>
                <c:pt idx="86">
                  <c:v>-7.7881951174032933</c:v>
                </c:pt>
                <c:pt idx="87">
                  <c:v>-8.2677390735705707</c:v>
                </c:pt>
                <c:pt idx="88">
                  <c:v>-7.3300561788780207</c:v>
                </c:pt>
                <c:pt idx="89">
                  <c:v>-5.1157167538395694</c:v>
                </c:pt>
                <c:pt idx="90">
                  <c:v>-1.9881710475454883</c:v>
                </c:pt>
                <c:pt idx="91">
                  <c:v>1.5259877518020297</c:v>
                </c:pt>
                <c:pt idx="92">
                  <c:v>4.8259263925987357</c:v>
                </c:pt>
                <c:pt idx="93">
                  <c:v>7.3395898283374263</c:v>
                </c:pt>
                <c:pt idx="94">
                  <c:v>8.6231219367898451</c:v>
                </c:pt>
                <c:pt idx="95">
                  <c:v>8.4393672720320332</c:v>
                </c:pt>
                <c:pt idx="96">
                  <c:v>6.8015488775165398</c:v>
                </c:pt>
                <c:pt idx="97">
                  <c:v>3.9741000576110901</c:v>
                </c:pt>
                <c:pt idx="98">
                  <c:v>0.42998074579120082</c:v>
                </c:pt>
                <c:pt idx="99">
                  <c:v>-3.2286335961364152</c:v>
                </c:pt>
                <c:pt idx="100">
                  <c:v>-6.3729564990837089</c:v>
                </c:pt>
                <c:pt idx="101">
                  <c:v>-8.4559559857496094</c:v>
                </c:pt>
                <c:pt idx="102">
                  <c:v>-9.1077545415978456</c:v>
                </c:pt>
                <c:pt idx="103">
                  <c:v>-8.2013876623736248</c:v>
                </c:pt>
                <c:pt idx="104">
                  <c:v>-5.8772170755707105</c:v>
                </c:pt>
                <c:pt idx="105">
                  <c:v>-2.5213519578187924</c:v>
                </c:pt>
                <c:pt idx="106">
                  <c:v>1.2986340896864486</c:v>
                </c:pt>
                <c:pt idx="107">
                  <c:v>4.9299634069952116</c:v>
                </c:pt>
                <c:pt idx="108">
                  <c:v>7.7465202197338758</c:v>
                </c:pt>
                <c:pt idx="109">
                  <c:v>9.2570979152993562</c:v>
                </c:pt>
                <c:pt idx="110">
                  <c:v>9.1912637770032877</c:v>
                </c:pt>
                <c:pt idx="111">
                  <c:v>7.5477985641704395</c:v>
                </c:pt>
                <c:pt idx="112">
                  <c:v>4.5970304186574751</c:v>
                </c:pt>
                <c:pt idx="113">
                  <c:v>0.83630090957664005</c:v>
                </c:pt>
                <c:pt idx="114">
                  <c:v>-3.0940881029851242</c:v>
                </c:pt>
                <c:pt idx="115">
                  <c:v>-6.5202020093801751</c:v>
                </c:pt>
                <c:pt idx="116">
                  <c:v>-8.8503554245216343</c:v>
                </c:pt>
                <c:pt idx="117">
                  <c:v>-9.6775678511047314</c:v>
                </c:pt>
                <c:pt idx="118">
                  <c:v>-8.8508059803700032</c:v>
                </c:pt>
                <c:pt idx="119">
                  <c:v>-6.502514957220531</c:v>
                </c:pt>
                <c:pt idx="120">
                  <c:v>-3.0274271504901051</c:v>
                </c:pt>
                <c:pt idx="121">
                  <c:v>0.98396572659745274</c:v>
                </c:pt>
                <c:pt idx="122">
                  <c:v>4.8460341074453046</c:v>
                </c:pt>
                <c:pt idx="123">
                  <c:v>7.895530754126205</c:v>
                </c:pt>
                <c:pt idx="124">
                  <c:v>9.6058095464793407</c:v>
                </c:pt>
                <c:pt idx="125">
                  <c:v>9.6780193542012274</c:v>
                </c:pt>
                <c:pt idx="126">
                  <c:v>8.093441011650313</c:v>
                </c:pt>
                <c:pt idx="127">
                  <c:v>5.1177823912360729</c:v>
                </c:pt>
                <c:pt idx="128">
                  <c:v>1.2565087136052437</c:v>
                </c:pt>
                <c:pt idx="129">
                  <c:v>-2.8312622834133556</c:v>
                </c:pt>
                <c:pt idx="130">
                  <c:v>-6.4455908755108045</c:v>
                </c:pt>
                <c:pt idx="131">
                  <c:v>-8.9659022869296034</c:v>
                </c:pt>
                <c:pt idx="132">
                  <c:v>-9.9578352227240092</c:v>
                </c:pt>
                <c:pt idx="133">
                  <c:v>-9.2483048319379826</c:v>
                </c:pt>
                <c:pt idx="134">
                  <c:v>-6.9557739529399418</c:v>
                </c:pt>
                <c:pt idx="135">
                  <c:v>-3.4704268712754049</c:v>
                </c:pt>
                <c:pt idx="136">
                  <c:v>0.61242791163179922</c:v>
                </c:pt>
                <c:pt idx="137">
                  <c:v>4.5943267102342249</c:v>
                </c:pt>
                <c:pt idx="138">
                  <c:v>7.7934762694191022</c:v>
                </c:pt>
                <c:pt idx="139">
                  <c:v>9.6618216642511321</c:v>
                </c:pt>
                <c:pt idx="140">
                  <c:v>9.8791992651380234</c:v>
                </c:pt>
                <c:pt idx="141">
                  <c:v>8.4083548707352875</c:v>
                </c:pt>
                <c:pt idx="142">
                  <c:v>5.5013462765108487</c:v>
                </c:pt>
                <c:pt idx="143">
                  <c:v>1.6562268747550051</c:v>
                </c:pt>
                <c:pt idx="144">
                  <c:v>-2.4685251156134287</c:v>
                </c:pt>
                <c:pt idx="145">
                  <c:v>-6.1670890383642423</c:v>
                </c:pt>
                <c:pt idx="146">
                  <c:v>-8.8074218078273994</c:v>
                </c:pt>
                <c:pt idx="147">
                  <c:v>-9.9395730793959149</c:v>
                </c:pt>
                <c:pt idx="148">
                  <c:v>-9.3725811156329062</c:v>
                </c:pt>
                <c:pt idx="149">
                  <c:v>-7.2067707168084887</c:v>
                </c:pt>
                <c:pt idx="150">
                  <c:v>-3.8159753571513821</c:v>
                </c:pt>
                <c:pt idx="151">
                  <c:v>0.21716187321390115</c:v>
                </c:pt>
                <c:pt idx="152">
                  <c:v>4.2015819391438036</c:v>
                </c:pt>
                <c:pt idx="153">
                  <c:v>7.4565525256181697</c:v>
                </c:pt>
                <c:pt idx="154">
                  <c:v>9.4282999009706892</c:v>
                </c:pt>
                <c:pt idx="155">
                  <c:v>9.7844908930423493</c:v>
                </c:pt>
                <c:pt idx="156">
                  <c:v>8.4703991697236933</c:v>
                </c:pt>
                <c:pt idx="157">
                  <c:v>5.7172370673567254</c:v>
                </c:pt>
                <c:pt idx="158">
                  <c:v>2.0013989851481457</c:v>
                </c:pt>
                <c:pt idx="159">
                  <c:v>-2.0381869046149976</c:v>
                </c:pt>
                <c:pt idx="160">
                  <c:v>-5.7102239973537552</c:v>
                </c:pt>
                <c:pt idx="161">
                  <c:v>-8.389683324436918</c:v>
                </c:pt>
                <c:pt idx="162">
                  <c:v>-9.6244939042988911</c:v>
                </c:pt>
                <c:pt idx="163">
                  <c:v>-9.2120239868079228</c:v>
                </c:pt>
                <c:pt idx="164">
                  <c:v>-7.2323780273290295</c:v>
                </c:pt>
                <c:pt idx="165">
                  <c:v>-4.0330299218137835</c:v>
                </c:pt>
                <c:pt idx="166">
                  <c:v>-0.16771187199030493</c:v>
                </c:pt>
                <c:pt idx="167">
                  <c:v>3.6996732060880615</c:v>
                </c:pt>
                <c:pt idx="168">
                  <c:v>6.9093999369029335</c:v>
                </c:pt>
                <c:pt idx="169">
                  <c:v>8.9187807245468882</c:v>
                </c:pt>
                <c:pt idx="170">
                  <c:v>9.3941762221318772</c:v>
                </c:pt>
                <c:pt idx="171">
                  <c:v>8.2665121022105179</c:v>
                </c:pt>
                <c:pt idx="172">
                  <c:v>5.7410434022753565</c:v>
                </c:pt>
                <c:pt idx="173">
                  <c:v>2.2600406856065596</c:v>
                </c:pt>
                <c:pt idx="174">
                  <c:v>-1.5748260035311752</c:v>
                </c:pt>
                <c:pt idx="175">
                  <c:v>-5.1067569661769996</c:v>
                </c:pt>
                <c:pt idx="176">
                  <c:v>-7.736630119271644</c:v>
                </c:pt>
                <c:pt idx="177">
                  <c:v>-9.0249168604513486</c:v>
                </c:pt>
                <c:pt idx="178">
                  <c:v>-8.7653205382415376</c:v>
                </c:pt>
                <c:pt idx="179">
                  <c:v>-7.017768728975958</c:v>
                </c:pt>
                <c:pt idx="180">
                  <c:v>-4.0954907200917994</c:v>
                </c:pt>
                <c:pt idx="181">
                  <c:v>-0.50885174222455087</c:v>
                </c:pt>
                <c:pt idx="182">
                  <c:v>3.1239811349614048</c:v>
                </c:pt>
                <c:pt idx="183">
                  <c:v>6.1838709799881499</c:v>
                </c:pt>
                <c:pt idx="184">
                  <c:v>8.156529225784297</c:v>
                </c:pt>
                <c:pt idx="185">
                  <c:v>8.7191832496169148</c:v>
                </c:pt>
                <c:pt idx="186">
                  <c:v>7.7934484750026431</c:v>
                </c:pt>
                <c:pt idx="187">
                  <c:v>5.5557337225709142</c:v>
                </c:pt>
                <c:pt idx="188">
                  <c:v>2.4039060924454829</c:v>
                </c:pt>
                <c:pt idx="189">
                  <c:v>-1.113528465473143</c:v>
                </c:pt>
                <c:pt idx="190">
                  <c:v>-4.3931103554138788</c:v>
                </c:pt>
                <c:pt idx="191">
                  <c:v>-6.8802468543929844</c:v>
                </c:pt>
                <c:pt idx="192">
                  <c:v>-8.1632572894777535</c:v>
                </c:pt>
                <c:pt idx="193">
                  <c:v>-8.0416502066966871</c:v>
                </c:pt>
                <c:pt idx="194">
                  <c:v>-6.5572851722264511</c:v>
                </c:pt>
                <c:pt idx="195">
                  <c:v>-3.9836071787121496</c:v>
                </c:pt>
                <c:pt idx="196">
                  <c:v>-0.77541416253543327</c:v>
                </c:pt>
                <c:pt idx="197">
                  <c:v>2.5116367831127748</c:v>
                </c:pt>
                <c:pt idx="198">
                  <c:v>5.3175173217895972</c:v>
                </c:pt>
                <c:pt idx="199">
                  <c:v>7.1735133523603745</c:v>
                </c:pt>
                <c:pt idx="200">
                  <c:v>7.7807130483375149</c:v>
                </c:pt>
                <c:pt idx="201">
                  <c:v>7.0581210744126386</c:v>
                </c:pt>
                <c:pt idx="202">
                  <c:v>5.1526590192035089</c:v>
                </c:pt>
                <c:pt idx="203">
                  <c:v>2.4099927509244288</c:v>
                </c:pt>
                <c:pt idx="204">
                  <c:v>-0.68812110653985803</c:v>
                </c:pt>
                <c:pt idx="205">
                  <c:v>-3.6086218459147088</c:v>
                </c:pt>
                <c:pt idx="206">
                  <c:v>-5.8591151528176395</c:v>
                </c:pt>
                <c:pt idx="207">
                  <c:v>-7.0711167764180463</c:v>
                </c:pt>
                <c:pt idx="208">
                  <c:v>-7.0604572104002079</c:v>
                </c:pt>
                <c:pt idx="209">
                  <c:v>-5.8549327791940193</c:v>
                </c:pt>
                <c:pt idx="210">
                  <c:v>-3.6851156927042577</c:v>
                </c:pt>
                <c:pt idx="211">
                  <c:v>-0.94065458488233289</c:v>
                </c:pt>
                <c:pt idx="212">
                  <c:v>1.8997132485432451</c:v>
                </c:pt>
                <c:pt idx="213">
                  <c:v>4.3518642927614914</c:v>
                </c:pt>
                <c:pt idx="214">
                  <c:v>6.0090392387549523</c:v>
                </c:pt>
                <c:pt idx="215">
                  <c:v>6.6094569322940906</c:v>
                </c:pt>
                <c:pt idx="216">
                  <c:v>6.077527848865242</c:v>
                </c:pt>
                <c:pt idx="217">
                  <c:v>4.5322044032096622</c:v>
                </c:pt>
                <c:pt idx="218">
                  <c:v>2.2618153623284751</c:v>
                </c:pt>
                <c:pt idx="219">
                  <c:v>-0.32947848873975688</c:v>
                </c:pt>
                <c:pt idx="220">
                  <c:v>-2.7937033399449818</c:v>
                </c:pt>
                <c:pt idx="221">
                  <c:v>-4.7167207588457511</c:v>
                </c:pt>
                <c:pt idx="222">
                  <c:v>-5.7880121062968612</c:v>
                </c:pt>
                <c:pt idx="223">
                  <c:v>-5.8508080250652759</c:v>
                </c:pt>
                <c:pt idx="224">
                  <c:v>-4.9244722582497795</c:v>
                </c:pt>
                <c:pt idx="225">
                  <c:v>-3.196054700841366</c:v>
                </c:pt>
                <c:pt idx="226">
                  <c:v>-0.98333682391591404</c:v>
                </c:pt>
                <c:pt idx="227">
                  <c:v>1.32344717947107</c:v>
                </c:pt>
                <c:pt idx="228">
                  <c:v>3.3305489568871018</c:v>
                </c:pt>
                <c:pt idx="229">
                  <c:v>4.7081063003077688</c:v>
                </c:pt>
                <c:pt idx="230">
                  <c:v>5.2444353151740524</c:v>
                </c:pt>
                <c:pt idx="231">
                  <c:v>4.8782642832920518</c:v>
                </c:pt>
                <c:pt idx="232">
                  <c:v>3.7040567183440536</c:v>
                </c:pt>
                <c:pt idx="233">
                  <c:v>1.9503885971164161</c:v>
                </c:pt>
                <c:pt idx="234">
                  <c:v>-6.3980813177227286E-2</c:v>
                </c:pt>
                <c:pt idx="235">
                  <c:v>-1.9879866710081979</c:v>
                </c:pt>
                <c:pt idx="236">
                  <c:v>-3.4995858281254066</c:v>
                </c:pt>
                <c:pt idx="237">
                  <c:v>-4.359796438109738</c:v>
                </c:pt>
                <c:pt idx="238">
                  <c:v>-4.4503583531762878</c:v>
                </c:pt>
                <c:pt idx="239">
                  <c:v>-3.7891020569856044</c:v>
                </c:pt>
                <c:pt idx="240">
                  <c:v>-2.5212171741092009</c:v>
                </c:pt>
                <c:pt idx="241">
                  <c:v>-0.88888559867343264</c:v>
                </c:pt>
                <c:pt idx="242">
                  <c:v>0.81456995403750887</c:v>
                </c:pt>
                <c:pt idx="243">
                  <c:v>2.297403332080254</c:v>
                </c:pt>
                <c:pt idx="244">
                  <c:v>3.3195522492916201</c:v>
                </c:pt>
                <c:pt idx="245">
                  <c:v>3.7315056626194769</c:v>
                </c:pt>
                <c:pt idx="246">
                  <c:v>3.4956379082386699</c:v>
                </c:pt>
                <c:pt idx="247">
                  <c:v>2.6870718925576442</c:v>
                </c:pt>
                <c:pt idx="248">
                  <c:v>1.4748720277971263</c:v>
                </c:pt>
                <c:pt idx="249">
                  <c:v>8.7807194238927508E-2</c:v>
                </c:pt>
                <c:pt idx="250">
                  <c:v>-1.2285379715416516</c:v>
                </c:pt>
                <c:pt idx="251">
                  <c:v>-2.2553068335957978</c:v>
                </c:pt>
                <c:pt idx="252">
                  <c:v>-2.8368387450852199</c:v>
                </c:pt>
                <c:pt idx="253">
                  <c:v>-2.9039704872618088</c:v>
                </c:pt>
                <c:pt idx="254">
                  <c:v>-2.4807401460044027</c:v>
                </c:pt>
                <c:pt idx="255">
                  <c:v>-1.6742162773212843</c:v>
                </c:pt>
                <c:pt idx="256">
                  <c:v>-0.65022857593427064</c:v>
                </c:pt>
                <c:pt idx="257">
                  <c:v>0.39982305480397717</c:v>
                </c:pt>
                <c:pt idx="258">
                  <c:v>1.2945660764933953</c:v>
                </c:pt>
                <c:pt idx="259">
                  <c:v>1.894066665485812</c:v>
                </c:pt>
                <c:pt idx="260">
                  <c:v>2.1216007484353172</c:v>
                </c:pt>
                <c:pt idx="261">
                  <c:v>1.9724187911020958</c:v>
                </c:pt>
                <c:pt idx="262">
                  <c:v>1.508742986210202</c:v>
                </c:pt>
                <c:pt idx="263">
                  <c:v>0.84284504020585271</c:v>
                </c:pt>
                <c:pt idx="264">
                  <c:v>0.11217631511111301</c:v>
                </c:pt>
                <c:pt idx="265">
                  <c:v>-0.54821904872626026</c:v>
                </c:pt>
                <c:pt idx="266">
                  <c:v>-1.0305820358425415</c:v>
                </c:pt>
                <c:pt idx="267">
                  <c:v>-1.2720374765855187</c:v>
                </c:pt>
                <c:pt idx="268">
                  <c:v>-1.2620367095593785</c:v>
                </c:pt>
                <c:pt idx="269">
                  <c:v>-1.0389314136602479</c:v>
                </c:pt>
                <c:pt idx="270">
                  <c:v>-0.67715681539507</c:v>
                </c:pt>
                <c:pt idx="271">
                  <c:v>-0.26828800133322256</c:v>
                </c:pt>
                <c:pt idx="272">
                  <c:v>9.9723660206665427E-2</c:v>
                </c:pt>
                <c:pt idx="273">
                  <c:v>0.36070411099196148</c:v>
                </c:pt>
                <c:pt idx="274">
                  <c:v>0.48215685723178164</c:v>
                </c:pt>
                <c:pt idx="275">
                  <c:v>0.46876964487220191</c:v>
                </c:pt>
                <c:pt idx="276">
                  <c:v>0.35727537305981921</c:v>
                </c:pt>
                <c:pt idx="277">
                  <c:v>0.20428719449394664</c:v>
                </c:pt>
                <c:pt idx="278">
                  <c:v>7.0195866513978911E-2</c:v>
                </c:pt>
                <c:pt idx="279">
                  <c:v>2.9843379050746572E-3</c:v>
                </c:pt>
                <c:pt idx="280">
                  <c:v>2.5732834516751929E-2</c:v>
                </c:pt>
                <c:pt idx="281">
                  <c:v>0.1306876834129149</c:v>
                </c:pt>
                <c:pt idx="282">
                  <c:v>0.28124893210009683</c:v>
                </c:pt>
                <c:pt idx="283">
                  <c:v>0.42142322284616435</c:v>
                </c:pt>
                <c:pt idx="284">
                  <c:v>0.49057691631163991</c:v>
                </c:pt>
                <c:pt idx="285">
                  <c:v>0.44007767770273554</c:v>
                </c:pt>
                <c:pt idx="286">
                  <c:v>0.2479024223467875</c:v>
                </c:pt>
                <c:pt idx="287">
                  <c:v>-7.2364910381076189E-2</c:v>
                </c:pt>
                <c:pt idx="288">
                  <c:v>-0.47057971418700395</c:v>
                </c:pt>
                <c:pt idx="289">
                  <c:v>-0.86784872948152048</c:v>
                </c:pt>
                <c:pt idx="290">
                  <c:v>-1.171897969870626</c:v>
                </c:pt>
                <c:pt idx="291">
                  <c:v>-1.2970415236052206</c:v>
                </c:pt>
                <c:pt idx="292">
                  <c:v>-1.1846133485899926</c:v>
                </c:pt>
                <c:pt idx="293">
                  <c:v>-0.81937408072322748</c:v>
                </c:pt>
                <c:pt idx="294">
                  <c:v>-0.23799369664468911</c:v>
                </c:pt>
                <c:pt idx="295">
                  <c:v>0.47284542328390589</c:v>
                </c:pt>
                <c:pt idx="296">
                  <c:v>1.1891445714940658</c:v>
                </c:pt>
                <c:pt idx="297">
                  <c:v>1.7712689204643925</c:v>
                </c:pt>
                <c:pt idx="298">
                  <c:v>2.0908129176206409</c:v>
                </c:pt>
                <c:pt idx="299">
                  <c:v>2.0575350523797273</c:v>
                </c:pt>
                <c:pt idx="300">
                  <c:v>1.6408954562398306</c:v>
                </c:pt>
                <c:pt idx="301">
                  <c:v>0.88146307389173872</c:v>
                </c:pt>
                <c:pt idx="302">
                  <c:v>-0.11081702850963712</c:v>
                </c:pt>
                <c:pt idx="303">
                  <c:v>-1.1720854379893715</c:v>
                </c:pt>
                <c:pt idx="304">
                  <c:v>-2.1116764134300756</c:v>
                </c:pt>
                <c:pt idx="305">
                  <c:v>-2.746378863664428</c:v>
                </c:pt>
                <c:pt idx="306">
                  <c:v>-2.9356928661358852</c:v>
                </c:pt>
                <c:pt idx="307">
                  <c:v>-2.6113669558854187</c:v>
                </c:pt>
                <c:pt idx="308">
                  <c:v>-1.7952123488053577</c:v>
                </c:pt>
                <c:pt idx="309">
                  <c:v>-0.60109304869189284</c:v>
                </c:pt>
                <c:pt idx="310">
                  <c:v>0.78022352585249621</c:v>
                </c:pt>
                <c:pt idx="311">
                  <c:v>2.1114934552671918</c:v>
                </c:pt>
                <c:pt idx="312">
                  <c:v>3.1498567415689553</c:v>
                </c:pt>
                <c:pt idx="313">
                  <c:v>3.6910746554028795</c:v>
                </c:pt>
                <c:pt idx="314">
                  <c:v>3.6090967897530413</c:v>
                </c:pt>
                <c:pt idx="315">
                  <c:v>2.8833821298825355</c:v>
                </c:pt>
                <c:pt idx="316">
                  <c:v>1.6083069825058689</c:v>
                </c:pt>
                <c:pt idx="317">
                  <c:v>-1.795754022703425E-2</c:v>
                </c:pt>
                <c:pt idx="318">
                  <c:v>-1.7240453512200502</c:v>
                </c:pt>
                <c:pt idx="319">
                  <c:v>-3.2107850076084157</c:v>
                </c:pt>
                <c:pt idx="320">
                  <c:v>-4.2037682112325312</c:v>
                </c:pt>
                <c:pt idx="321">
                  <c:v>-4.5038423822463685</c:v>
                </c:pt>
                <c:pt idx="322">
                  <c:v>-4.0262608787309642</c:v>
                </c:pt>
                <c:pt idx="323">
                  <c:v>-2.8209095232804855</c:v>
                </c:pt>
                <c:pt idx="324">
                  <c:v>-1.0691642610683061</c:v>
                </c:pt>
                <c:pt idx="325">
                  <c:v>0.94299879471737413</c:v>
                </c:pt>
                <c:pt idx="326">
                  <c:v>2.8717322840447905</c:v>
                </c:pt>
                <c:pt idx="327">
                  <c:v>4.3742422927968514</c:v>
                </c:pt>
                <c:pt idx="328">
                  <c:v>5.1697825868923575</c:v>
                </c:pt>
                <c:pt idx="329">
                  <c:v>5.0918541413659719</c:v>
                </c:pt>
                <c:pt idx="330">
                  <c:v>4.1219446955864809</c:v>
                </c:pt>
                <c:pt idx="331">
                  <c:v>2.3981253594807161</c:v>
                </c:pt>
                <c:pt idx="332">
                  <c:v>0.1961051840415857</c:v>
                </c:pt>
                <c:pt idx="333">
                  <c:v>-2.1148018762468861</c:v>
                </c:pt>
                <c:pt idx="334">
                  <c:v>-4.1337768345537471</c:v>
                </c:pt>
                <c:pt idx="335">
                  <c:v>-5.4981925429477281</c:v>
                </c:pt>
                <c:pt idx="336">
                  <c:v>-5.9487586628670677</c:v>
                </c:pt>
                <c:pt idx="337">
                  <c:v>-5.3784094021872102</c:v>
                </c:pt>
                <c:pt idx="338">
                  <c:v>-3.8557758433352189</c:v>
                </c:pt>
                <c:pt idx="339">
                  <c:v>-1.6183382875142232</c:v>
                </c:pt>
                <c:pt idx="340">
                  <c:v>0.96439959817808685</c:v>
                </c:pt>
                <c:pt idx="341">
                  <c:v>3.4520440858817656</c:v>
                </c:pt>
                <c:pt idx="342">
                  <c:v>5.4086181934081807</c:v>
                </c:pt>
                <c:pt idx="343">
                  <c:v>6.4791281746816516</c:v>
                </c:pt>
                <c:pt idx="344">
                  <c:v>6.4539167135337916</c:v>
                </c:pt>
                <c:pt idx="345">
                  <c:v>5.3091458095940212</c:v>
                </c:pt>
                <c:pt idx="346">
                  <c:v>3.2156784454457239</c:v>
                </c:pt>
                <c:pt idx="347">
                  <c:v>0.51401761224759179</c:v>
                </c:pt>
                <c:pt idx="348">
                  <c:v>-2.3411076250616163</c:v>
                </c:pt>
                <c:pt idx="349">
                  <c:v>-4.8574853242797769</c:v>
                </c:pt>
                <c:pt idx="350">
                  <c:v>-6.590505836648183</c:v>
                </c:pt>
                <c:pt idx="351">
                  <c:v>-7.2218420595688064</c:v>
                </c:pt>
                <c:pt idx="352">
                  <c:v>-6.6177807344836665</c:v>
                </c:pt>
                <c:pt idx="353">
                  <c:v>-4.8565381852266354</c:v>
                </c:pt>
                <c:pt idx="354">
                  <c:v>-2.2191183157707228</c:v>
                </c:pt>
                <c:pt idx="355">
                  <c:v>0.85544030907631929</c:v>
                </c:pt>
                <c:pt idx="356">
                  <c:v>3.8433156747252384</c:v>
                </c:pt>
                <c:pt idx="357">
                  <c:v>6.2254011096890585</c:v>
                </c:pt>
                <c:pt idx="358">
                  <c:v>7.5777167905537866</c:v>
                </c:pt>
                <c:pt idx="359">
                  <c:v>7.6469498201445889</c:v>
                </c:pt>
                <c:pt idx="360">
                  <c:v>6.3976513354253051</c:v>
                </c:pt>
                <c:pt idx="361">
                  <c:v>4.0223362293247318</c:v>
                </c:pt>
                <c:pt idx="362">
                  <c:v>0.91206587647133275</c:v>
                </c:pt>
                <c:pt idx="363">
                  <c:v>-2.4080380738597218</c:v>
                </c:pt>
                <c:pt idx="364">
                  <c:v>-5.3676967075313753</c:v>
                </c:pt>
                <c:pt idx="365">
                  <c:v>-7.4497002653706454</c:v>
                </c:pt>
                <c:pt idx="366">
                  <c:v>-8.2804930252195312</c:v>
                </c:pt>
                <c:pt idx="367">
                  <c:v>-7.6972180087073072</c:v>
                </c:pt>
                <c:pt idx="368">
                  <c:v>-5.7791851350604899</c:v>
                </c:pt>
                <c:pt idx="369">
                  <c:v>-2.8377501160013114</c:v>
                </c:pt>
                <c:pt idx="370">
                  <c:v>0.63424628914112913</c:v>
                </c:pt>
                <c:pt idx="371">
                  <c:v>4.0452648948434877</c:v>
                </c:pt>
                <c:pt idx="372">
                  <c:v>6.8061376169874643</c:v>
                </c:pt>
                <c:pt idx="373">
                  <c:v>8.4321023579515337</c:v>
                </c:pt>
                <c:pt idx="374">
                  <c:v>8.6280867057465791</c:v>
                </c:pt>
                <c:pt idx="375">
                  <c:v>7.3422087503816131</c:v>
                </c:pt>
                <c:pt idx="376">
                  <c:v>4.7778021877861629</c:v>
                </c:pt>
                <c:pt idx="377">
                  <c:v>1.3613665893224813</c:v>
                </c:pt>
                <c:pt idx="378">
                  <c:v>-2.3285244253465791</c:v>
                </c:pt>
                <c:pt idx="379">
                  <c:v>-5.6594792930302829</c:v>
                </c:pt>
                <c:pt idx="380">
                  <c:v>-8.0539753499336317</c:v>
                </c:pt>
                <c:pt idx="381">
                  <c:v>-9.0897450618195457</c:v>
                </c:pt>
                <c:pt idx="382">
                  <c:v>-8.5743694515352704</c:v>
                </c:pt>
                <c:pt idx="383">
                  <c:v>-6.5808808670521124</c:v>
                </c:pt>
                <c:pt idx="384">
                  <c:v>-3.4378101242935815</c:v>
                </c:pt>
                <c:pt idx="385">
                  <c:v>0.32504704850737287</c:v>
                </c:pt>
                <c:pt idx="386">
                  <c:v>4.0661753545591273</c:v>
                </c:pt>
                <c:pt idx="387">
                  <c:v>7.1420202436911273</c:v>
                </c:pt>
                <c:pt idx="388">
                  <c:v>9.0179979908314021</c:v>
                </c:pt>
                <c:pt idx="389">
                  <c:v>9.3616352225540354</c:v>
                </c:pt>
                <c:pt idx="390">
                  <c:v>8.101572070733928</c:v>
                </c:pt>
                <c:pt idx="391">
                  <c:v>5.4419446788725772</c:v>
                </c:pt>
                <c:pt idx="392">
                  <c:v>1.8293094414541655</c:v>
                </c:pt>
                <c:pt idx="393">
                  <c:v>-2.1225309726145869</c:v>
                </c:pt>
                <c:pt idx="394">
                  <c:v>-5.7371108604991301</c:v>
                </c:pt>
                <c:pt idx="395">
                  <c:v>-8.391423852525941</c:v>
                </c:pt>
                <c:pt idx="396">
                  <c:v>-9.6235952087479362</c:v>
                </c:pt>
                <c:pt idx="397">
                  <c:v>-9.2134461400034446</c:v>
                </c:pt>
                <c:pt idx="398">
                  <c:v>-7.221864955465497</c:v>
                </c:pt>
                <c:pt idx="399">
                  <c:v>-3.9819405023637637</c:v>
                </c:pt>
                <c:pt idx="400">
                  <c:v>-4.3115197116927337E-2</c:v>
                </c:pt>
                <c:pt idx="401">
                  <c:v>3.9222547379295052</c:v>
                </c:pt>
                <c:pt idx="402">
                  <c:v>7.2339961020395176</c:v>
                </c:pt>
                <c:pt idx="403">
                  <c:v>9.3211142506466551</c:v>
                </c:pt>
                <c:pt idx="404">
                  <c:v>9.8205076721140756</c:v>
                </c:pt>
                <c:pt idx="405">
                  <c:v>8.6402906572808096</c:v>
                </c:pt>
                <c:pt idx="406">
                  <c:v>5.976655378533084</c:v>
                </c:pt>
                <c:pt idx="407">
                  <c:v>2.2811860210085935</c:v>
                </c:pt>
                <c:pt idx="408">
                  <c:v>-1.8159169019286621</c:v>
                </c:pt>
                <c:pt idx="409">
                  <c:v>-5.6136120739035</c:v>
                </c:pt>
                <c:pt idx="410">
                  <c:v>-8.4603090586434124</c:v>
                </c:pt>
                <c:pt idx="411">
                  <c:v>-9.8659776125652865</c:v>
                </c:pt>
                <c:pt idx="412">
                  <c:v>-9.5867326268286863</c:v>
                </c:pt>
                <c:pt idx="413">
                  <c:v>-7.6672552430237708</c:v>
                </c:pt>
                <c:pt idx="414">
                  <c:v>-4.4336535380952773</c:v>
                </c:pt>
                <c:pt idx="415">
                  <c:v>-0.43790170807291934</c:v>
                </c:pt>
                <c:pt idx="416">
                  <c:v>3.6366491474347642</c:v>
                </c:pt>
                <c:pt idx="417">
                  <c:v>7.0924679519807032</c:v>
                </c:pt>
                <c:pt idx="418">
                  <c:v>9.3375923377555683</c:v>
                </c:pt>
                <c:pt idx="419">
                  <c:v>9.9873139264183148</c:v>
                </c:pt>
                <c:pt idx="420">
                  <c:v>8.9302845250476359</c:v>
                </c:pt>
                <c:pt idx="421">
                  <c:v>6.3476524104676155</c:v>
                </c:pt>
                <c:pt idx="422">
                  <c:v>2.6819308317876662</c:v>
                </c:pt>
                <c:pt idx="423">
                  <c:v>-1.4390362968886312</c:v>
                </c:pt>
                <c:pt idx="424">
                  <c:v>-5.3099107710091165</c:v>
                </c:pt>
                <c:pt idx="425">
                  <c:v>-8.268925429497088</c:v>
                </c:pt>
                <c:pt idx="426">
                  <c:v>-9.8113406291597407</c:v>
                </c:pt>
                <c:pt idx="427">
                  <c:v>-9.6757857812235386</c:v>
                </c:pt>
                <c:pt idx="428">
                  <c:v>-7.8886744761152503</c:v>
                </c:pt>
                <c:pt idx="429">
                  <c:v>-4.7591242728770347</c:v>
                </c:pt>
                <c:pt idx="430">
                  <c:v>-0.82534829002059906</c:v>
                </c:pt>
                <c:pt idx="431">
                  <c:v>3.2381608145354104</c:v>
                </c:pt>
                <c:pt idx="432">
                  <c:v>6.7366049165094859</c:v>
                </c:pt>
                <c:pt idx="433">
                  <c:v>9.0740165808349218</c:v>
                </c:pt>
                <c:pt idx="434">
                  <c:v>9.8550719023081186</c:v>
                </c:pt>
                <c:pt idx="435">
                  <c:v>8.9521373865641056</c:v>
                </c:pt>
                <c:pt idx="436">
                  <c:v>6.5261476725457825</c:v>
                </c:pt>
                <c:pt idx="437">
                  <c:v>2.997895281077124</c:v>
                </c:pt>
                <c:pt idx="438">
                  <c:v>-1.025141532882297</c:v>
                </c:pt>
                <c:pt idx="439">
                  <c:v>-4.8536777850198884</c:v>
                </c:pt>
                <c:pt idx="440">
                  <c:v>-7.8350522219782706</c:v>
                </c:pt>
                <c:pt idx="441">
                  <c:v>-9.4648044849411708</c:v>
                </c:pt>
                <c:pt idx="442">
                  <c:v>-9.4722700408500451</c:v>
                </c:pt>
                <c:pt idx="443">
                  <c:v>-7.8656284527125049</c:v>
                </c:pt>
                <c:pt idx="444">
                  <c:v>-4.9288903192460776</c:v>
                </c:pt>
                <c:pt idx="445">
                  <c:v>-1.1716145017229616</c:v>
                </c:pt>
                <c:pt idx="446">
                  <c:v>2.7597292748229334</c:v>
                </c:pt>
                <c:pt idx="447">
                  <c:v>6.1932966235988189</c:v>
                </c:pt>
                <c:pt idx="448">
                  <c:v>8.547008259131605</c:v>
                </c:pt>
                <c:pt idx="449">
                  <c:v>9.4275053840310381</c:v>
                </c:pt>
                <c:pt idx="450">
                  <c:v>8.6960502460491025</c:v>
                </c:pt>
                <c:pt idx="451">
                  <c:v>6.4903032360869179</c:v>
                </c:pt>
                <c:pt idx="452">
                  <c:v>3.1985736912130336</c:v>
                </c:pt>
                <c:pt idx="453">
                  <c:v>-0.60866378301108992</c:v>
                </c:pt>
                <c:pt idx="454">
                  <c:v>-4.2778889217658822</c:v>
                </c:pt>
                <c:pt idx="455">
                  <c:v>-7.1850268140047371</c:v>
                </c:pt>
                <c:pt idx="456">
                  <c:v>-8.8418940592604702</c:v>
                </c:pt>
                <c:pt idx="457">
                  <c:v>-8.9783923569812725</c:v>
                </c:pt>
                <c:pt idx="458">
                  <c:v>-7.5865736183154358</c:v>
                </c:pt>
                <c:pt idx="459">
                  <c:v>-4.9193814699195828</c:v>
                </c:pt>
                <c:pt idx="460">
                  <c:v>-1.4447307451594888</c:v>
                </c:pt>
                <c:pt idx="461">
                  <c:v>2.2367461902492725</c:v>
                </c:pt>
                <c:pt idx="462">
                  <c:v>5.4957995810092397</c:v>
                </c:pt>
                <c:pt idx="463">
                  <c:v>7.7824203327801751</c:v>
                </c:pt>
                <c:pt idx="464">
                  <c:v>8.71891639428042</c:v>
                </c:pt>
                <c:pt idx="465">
                  <c:v>8.1624124415731139</c:v>
                </c:pt>
                <c:pt idx="466">
                  <c:v>6.226410363602306</c:v>
                </c:pt>
                <c:pt idx="467">
                  <c:v>3.2582022401988588</c:v>
                </c:pt>
                <c:pt idx="468">
                  <c:v>-0.22344962562680862</c:v>
                </c:pt>
                <c:pt idx="469">
                  <c:v>-3.6191792520933506</c:v>
                </c:pt>
                <c:pt idx="470">
                  <c:v>-6.3524804066681781</c:v>
                </c:pt>
                <c:pt idx="471">
                  <c:v>-7.9678590976447143</c:v>
                </c:pt>
                <c:pt idx="472">
                  <c:v>-8.2069167978305284</c:v>
                </c:pt>
                <c:pt idx="473">
                  <c:v>-7.0496249574598764</c:v>
                </c:pt>
                <c:pt idx="474">
                  <c:v>-4.7142087459941546</c:v>
                </c:pt>
                <c:pt idx="475">
                  <c:v>-1.6162630193639034</c:v>
                </c:pt>
                <c:pt idx="476">
                  <c:v>1.70528097918462</c:v>
                </c:pt>
                <c:pt idx="477">
                  <c:v>4.6821374529383117</c:v>
                </c:pt>
                <c:pt idx="478">
                  <c:v>6.814169317481686</c:v>
                </c:pt>
                <c:pt idx="479">
                  <c:v>7.7536370712450813</c:v>
                </c:pt>
                <c:pt idx="480">
                  <c:v>7.361963005496194</c:v>
                </c:pt>
                <c:pt idx="481">
                  <c:v>5.7297362891987325</c:v>
                </c:pt>
                <c:pt idx="482">
                  <c:v>3.1571570796727988</c:v>
                </c:pt>
                <c:pt idx="483">
                  <c:v>9.8965477670828819E-2</c:v>
                </c:pt>
                <c:pt idx="484">
                  <c:v>-2.9160644904263098</c:v>
                </c:pt>
                <c:pt idx="485">
                  <c:v>-5.3767928211351164</c:v>
                </c:pt>
                <c:pt idx="486">
                  <c:v>-6.8766113684095851</c:v>
                </c:pt>
                <c:pt idx="487">
                  <c:v>-7.1807563440175359</c:v>
                </c:pt>
                <c:pt idx="488">
                  <c:v>-6.2628701141058682</c:v>
                </c:pt>
                <c:pt idx="489">
                  <c:v>-4.3051526886895246</c:v>
                </c:pt>
                <c:pt idx="490">
                  <c:v>-1.6628187008354662</c:v>
                </c:pt>
                <c:pt idx="491">
                  <c:v>1.2002979878769191</c:v>
                </c:pt>
                <c:pt idx="492">
                  <c:v>3.7933270533401044</c:v>
                </c:pt>
                <c:pt idx="493">
                  <c:v>5.68275561165329</c:v>
                </c:pt>
                <c:pt idx="494">
                  <c:v>6.565083561554264</c:v>
                </c:pt>
                <c:pt idx="495">
                  <c:v>6.3155323995351162</c:v>
                </c:pt>
                <c:pt idx="496">
                  <c:v>5.0049979391681649</c:v>
                </c:pt>
                <c:pt idx="497">
                  <c:v>2.883086484999565</c:v>
                </c:pt>
                <c:pt idx="498">
                  <c:v>0.3309678510835895</c:v>
                </c:pt>
                <c:pt idx="499">
                  <c:v>-2.2071095509935343</c:v>
                </c:pt>
                <c:pt idx="500">
                  <c:v>-4.3013346700427721</c:v>
                </c:pt>
                <c:pt idx="501">
                  <c:v>-5.6093242010795645</c:v>
                </c:pt>
                <c:pt idx="502">
                  <c:v>-5.9321571162941202</c:v>
                </c:pt>
                <c:pt idx="503">
                  <c:v>-5.244272289545977</c:v>
                </c:pt>
                <c:pt idx="504">
                  <c:v>-3.6928035307609348</c:v>
                </c:pt>
                <c:pt idx="505">
                  <c:v>-1.5673236836419282</c:v>
                </c:pt>
                <c:pt idx="506">
                  <c:v>0.7539459546692695</c:v>
                </c:pt>
                <c:pt idx="507">
                  <c:v>2.8715088696854227</c:v>
                </c:pt>
                <c:pt idx="508">
                  <c:v>4.4335364258357881</c:v>
                </c:pt>
                <c:pt idx="509">
                  <c:v>5.194451038658455</c:v>
                </c:pt>
                <c:pt idx="510">
                  <c:v>5.0533723459684339</c:v>
                </c:pt>
                <c:pt idx="511">
                  <c:v>4.0664376375713474</c:v>
                </c:pt>
                <c:pt idx="512">
                  <c:v>2.4317233916287591</c:v>
                </c:pt>
                <c:pt idx="513">
                  <c:v>0.45028670929494663</c:v>
                </c:pt>
                <c:pt idx="514">
                  <c:v>-1.5291261802125147</c:v>
                </c:pt>
                <c:pt idx="515">
                  <c:v>-3.1715737703732803</c:v>
                </c:pt>
                <c:pt idx="516">
                  <c:v>-4.2127538163531781</c:v>
                </c:pt>
                <c:pt idx="517">
                  <c:v>-4.5015073635426672</c:v>
                </c:pt>
                <c:pt idx="518">
                  <c:v>-4.0211619003277459</c:v>
                </c:pt>
                <c:pt idx="519">
                  <c:v>-2.8868208390831622</c:v>
                </c:pt>
                <c:pt idx="520">
                  <c:v>-1.3200112686283183</c:v>
                </c:pt>
                <c:pt idx="521">
                  <c:v>0.39399698607531319</c:v>
                </c:pt>
                <c:pt idx="522">
                  <c:v>1.9580644895320523</c:v>
                </c:pt>
                <c:pt idx="523">
                  <c:v>3.1148255313398279</c:v>
                </c:pt>
                <c:pt idx="524">
                  <c:v>3.6891038960931031</c:v>
                </c:pt>
                <c:pt idx="525">
                  <c:v>3.6140988654959081</c:v>
                </c:pt>
                <c:pt idx="526">
                  <c:v>2.9374928616974012</c:v>
                </c:pt>
                <c:pt idx="527">
                  <c:v>1.8073385673082769</c:v>
                </c:pt>
                <c:pt idx="528">
                  <c:v>0.4411605100307926</c:v>
                </c:pt>
                <c:pt idx="529">
                  <c:v>-0.91547978704580379</c:v>
                </c:pt>
                <c:pt idx="530">
                  <c:v>-2.0331279166008449</c:v>
                </c:pt>
                <c:pt idx="531">
                  <c:v>-2.737353280905543</c:v>
                </c:pt>
                <c:pt idx="532">
                  <c:v>-2.9358192793150732</c:v>
                </c:pt>
                <c:pt idx="533">
                  <c:v>-2.6293344836117698</c:v>
                </c:pt>
                <c:pt idx="534">
                  <c:v>-1.9057966543766087</c:v>
                </c:pt>
                <c:pt idx="535">
                  <c:v>-0.91907589615226171</c:v>
                </c:pt>
                <c:pt idx="536">
                  <c:v>0.14250534093113668</c:v>
                </c:pt>
                <c:pt idx="537">
                  <c:v>1.0918032762502652</c:v>
                </c:pt>
                <c:pt idx="538">
                  <c:v>1.7759009133826387</c:v>
                </c:pt>
                <c:pt idx="539">
                  <c:v>2.1007278093689847</c:v>
                </c:pt>
                <c:pt idx="540">
                  <c:v>2.043290000849975</c:v>
                </c:pt>
                <c:pt idx="541">
                  <c:v>1.6500695529468825</c:v>
                </c:pt>
                <c:pt idx="542">
                  <c:v>1.0228103596382219</c:v>
                </c:pt>
                <c:pt idx="543">
                  <c:v>0.29519476928935284</c:v>
                </c:pt>
                <c:pt idx="544">
                  <c:v>-0.39458031824111567</c:v>
                </c:pt>
                <c:pt idx="545">
                  <c:v>-0.92984783266976978</c:v>
                </c:pt>
                <c:pt idx="546">
                  <c:v>-1.2352583126739733</c:v>
                </c:pt>
                <c:pt idx="547">
                  <c:v>-1.2869454358139318</c:v>
                </c:pt>
                <c:pt idx="548">
                  <c:v>-1.1117891616863604</c:v>
                </c:pt>
                <c:pt idx="549">
                  <c:v>-0.77672335786007407</c:v>
                </c:pt>
                <c:pt idx="550">
                  <c:v>-0.37095961752686551</c:v>
                </c:pt>
                <c:pt idx="551">
                  <c:v>1.4746312074844864E-2</c:v>
                </c:pt>
                <c:pt idx="552">
                  <c:v>0.30729704062242402</c:v>
                </c:pt>
                <c:pt idx="553">
                  <c:v>0.46500479689116708</c:v>
                </c:pt>
                <c:pt idx="554">
                  <c:v>0.48332017155708656</c:v>
                </c:pt>
                <c:pt idx="555">
                  <c:v>0.3917943521346503</c:v>
                </c:pt>
                <c:pt idx="556">
                  <c:v>0.24344559827442377</c:v>
                </c:pt>
                <c:pt idx="557">
                  <c:v>9.9303762381463129E-2</c:v>
                </c:pt>
                <c:pt idx="558">
                  <c:v>1.187133632398584E-2</c:v>
                </c:pt>
                <c:pt idx="559">
                  <c:v>1.1376510639953966E-2</c:v>
                </c:pt>
                <c:pt idx="560">
                  <c:v>9.7987794016175925E-2</c:v>
                </c:pt>
                <c:pt idx="561">
                  <c:v>0.24177082960277199</c:v>
                </c:pt>
                <c:pt idx="562">
                  <c:v>0.39039726047620016</c:v>
                </c:pt>
                <c:pt idx="563">
                  <c:v>0.48284260251450922</c:v>
                </c:pt>
                <c:pt idx="564">
                  <c:v>0.46591527652104564</c:v>
                </c:pt>
                <c:pt idx="565">
                  <c:v>0.3097445477631986</c:v>
                </c:pt>
                <c:pt idx="566">
                  <c:v>1.8482845084389802E-2</c:v>
                </c:pt>
                <c:pt idx="567">
                  <c:v>-0.36656555257966961</c:v>
                </c:pt>
                <c:pt idx="568">
                  <c:v>-0.77257972543408526</c:v>
                </c:pt>
                <c:pt idx="569">
                  <c:v>-1.1088980298285369</c:v>
                </c:pt>
                <c:pt idx="570">
                  <c:v>-1.2861811530529468</c:v>
                </c:pt>
                <c:pt idx="571">
                  <c:v>-1.2371528628492252</c:v>
                </c:pt>
                <c:pt idx="572">
                  <c:v>-0.93443126786989816</c:v>
                </c:pt>
                <c:pt idx="573">
                  <c:v>-0.40131531532292303</c:v>
                </c:pt>
                <c:pt idx="574">
                  <c:v>0.28736273616071661</c:v>
                </c:pt>
                <c:pt idx="575">
                  <c:v>1.0152887309998713</c:v>
                </c:pt>
                <c:pt idx="576">
                  <c:v>1.6443657224107171</c:v>
                </c:pt>
                <c:pt idx="577">
                  <c:v>2.0407151515682487</c:v>
                </c:pt>
                <c:pt idx="578">
                  <c:v>2.1021148753067407</c:v>
                </c:pt>
                <c:pt idx="579">
                  <c:v>1.7813948784044591</c:v>
                </c:pt>
                <c:pt idx="580">
                  <c:v>1.1007712273759969</c:v>
                </c:pt>
                <c:pt idx="581">
                  <c:v>0.15359279606539752</c:v>
                </c:pt>
                <c:pt idx="582">
                  <c:v>-0.90774320662183061</c:v>
                </c:pt>
                <c:pt idx="583">
                  <c:v>-1.8962950735041919</c:v>
                </c:pt>
                <c:pt idx="584">
                  <c:v>-2.6235627897311296</c:v>
                </c:pt>
                <c:pt idx="585">
                  <c:v>-2.9351264122262872</c:v>
                </c:pt>
                <c:pt idx="586">
                  <c:v>-2.7422453747720326</c:v>
                </c:pt>
                <c:pt idx="587">
                  <c:v>-2.0431154881894238</c:v>
                </c:pt>
                <c:pt idx="588">
                  <c:v>-0.92910256870077812</c:v>
                </c:pt>
                <c:pt idx="589">
                  <c:v>0.42612532573656509</c:v>
                </c:pt>
                <c:pt idx="590">
                  <c:v>1.7935133209786505</c:v>
                </c:pt>
                <c:pt idx="591">
                  <c:v>2.927440997328723</c:v>
                </c:pt>
                <c:pt idx="592">
                  <c:v>3.6098513954736888</c:v>
                </c:pt>
                <c:pt idx="593">
                  <c:v>3.6917579568348629</c:v>
                </c:pt>
                <c:pt idx="594">
                  <c:v>3.1242930911479818</c:v>
                </c:pt>
                <c:pt idx="595">
                  <c:v>1.9730251463033643</c:v>
                </c:pt>
                <c:pt idx="596">
                  <c:v>0.41207355151780362</c:v>
                </c:pt>
                <c:pt idx="597">
                  <c:v>-1.3018759582501442</c:v>
                </c:pt>
                <c:pt idx="598">
                  <c:v>-2.871845446679977</c:v>
                </c:pt>
                <c:pt idx="599">
                  <c:v>-4.0121546244558886</c:v>
                </c:pt>
                <c:pt idx="600">
                  <c:v>-4.5003422439239857</c:v>
                </c:pt>
                <c:pt idx="601">
                  <c:v>-4.2199925204502247</c:v>
                </c:pt>
                <c:pt idx="602">
                  <c:v>-3.1863075538767975</c:v>
                </c:pt>
                <c:pt idx="603">
                  <c:v>-1.5490756803873369</c:v>
                </c:pt>
                <c:pt idx="604">
                  <c:v>0.42842149128812573</c:v>
                </c:pt>
                <c:pt idx="605">
                  <c:v>2.411716159713428</c:v>
                </c:pt>
                <c:pt idx="606">
                  <c:v>4.0518827529868329</c:v>
                </c:pt>
                <c:pt idx="607">
                  <c:v>5.0470389688209929</c:v>
                </c:pt>
                <c:pt idx="608">
                  <c:v>5.1977605303842793</c:v>
                </c:pt>
                <c:pt idx="609">
                  <c:v>4.4462609865210654</c:v>
                </c:pt>
                <c:pt idx="610">
                  <c:v>2.8917530193326826</c:v>
                </c:pt>
                <c:pt idx="611">
                  <c:v>0.77842382170931235</c:v>
                </c:pt>
                <c:pt idx="612">
                  <c:v>-1.5427548404517077</c:v>
                </c:pt>
                <c:pt idx="613">
                  <c:v>-3.6724402273716938</c:v>
                </c:pt>
                <c:pt idx="614">
                  <c:v>-5.2318118131195401</c:v>
                </c:pt>
                <c:pt idx="615">
                  <c:v>-5.9300268575464044</c:v>
                </c:pt>
                <c:pt idx="616">
                  <c:v>-5.618214876117352</c:v>
                </c:pt>
                <c:pt idx="617">
                  <c:v>-4.3200262802465961</c:v>
                </c:pt>
                <c:pt idx="618">
                  <c:v>-2.2326294505717295</c:v>
                </c:pt>
                <c:pt idx="619">
                  <c:v>0.30287327681627635</c:v>
                </c:pt>
                <c:pt idx="620">
                  <c:v>2.8572411753155329</c:v>
                </c:pt>
                <c:pt idx="621">
                  <c:v>4.9859655635772704</c:v>
                </c:pt>
                <c:pt idx="622">
                  <c:v>6.3068092178075172</c:v>
                </c:pt>
                <c:pt idx="623">
                  <c:v>6.5684577056146258</c:v>
                </c:pt>
                <c:pt idx="624">
                  <c:v>5.6979499609106101</c:v>
                </c:pt>
                <c:pt idx="625">
                  <c:v>3.8179956902512941</c:v>
                </c:pt>
                <c:pt idx="626">
                  <c:v>1.2303855153435288</c:v>
                </c:pt>
                <c:pt idx="627">
                  <c:v>-1.6324094729259233</c:v>
                </c:pt>
                <c:pt idx="628">
                  <c:v>-4.2796947938374466</c:v>
                </c:pt>
                <c:pt idx="629">
                  <c:v>-6.2468957473304911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98E-334A-ACC1-9786E77C3081}"/>
            </c:ext>
          </c:extLst>
        </c:ser>
        <c:ser>
          <c:idx val="0"/>
          <c:order val="1"/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beats!$E$1:$E$630</c:f>
              <c:numCache>
                <c:formatCode>General</c:formatCode>
                <c:ptCount val="630"/>
                <c:pt idx="0">
                  <c:v>0</c:v>
                </c:pt>
                <c:pt idx="1">
                  <c:v>4.4999999999999998E-2</c:v>
                </c:pt>
                <c:pt idx="2">
                  <c:v>0.09</c:v>
                </c:pt>
                <c:pt idx="3">
                  <c:v>0.13500000000000001</c:v>
                </c:pt>
                <c:pt idx="4">
                  <c:v>0.18</c:v>
                </c:pt>
                <c:pt idx="5">
                  <c:v>0.22499999999999998</c:v>
                </c:pt>
                <c:pt idx="6">
                  <c:v>0.26999999999999996</c:v>
                </c:pt>
                <c:pt idx="7">
                  <c:v>0.31499999999999995</c:v>
                </c:pt>
                <c:pt idx="8">
                  <c:v>0.35999999999999993</c:v>
                </c:pt>
                <c:pt idx="9">
                  <c:v>0.40499999999999992</c:v>
                </c:pt>
                <c:pt idx="10">
                  <c:v>0.4499999999999999</c:v>
                </c:pt>
                <c:pt idx="11">
                  <c:v>0.49499999999999988</c:v>
                </c:pt>
                <c:pt idx="12">
                  <c:v>0.53999999999999992</c:v>
                </c:pt>
                <c:pt idx="13">
                  <c:v>0.58499999999999996</c:v>
                </c:pt>
                <c:pt idx="14">
                  <c:v>0.63</c:v>
                </c:pt>
                <c:pt idx="15">
                  <c:v>0.67500000000000004</c:v>
                </c:pt>
                <c:pt idx="16">
                  <c:v>0.72000000000000008</c:v>
                </c:pt>
                <c:pt idx="17">
                  <c:v>0.76500000000000012</c:v>
                </c:pt>
                <c:pt idx="18">
                  <c:v>0.81000000000000016</c:v>
                </c:pt>
                <c:pt idx="19">
                  <c:v>0.8550000000000002</c:v>
                </c:pt>
                <c:pt idx="20">
                  <c:v>0.90000000000000024</c:v>
                </c:pt>
                <c:pt idx="21">
                  <c:v>0.94500000000000028</c:v>
                </c:pt>
                <c:pt idx="22">
                  <c:v>0.99000000000000032</c:v>
                </c:pt>
                <c:pt idx="23">
                  <c:v>1.0350000000000004</c:v>
                </c:pt>
                <c:pt idx="24">
                  <c:v>1.0800000000000003</c:v>
                </c:pt>
                <c:pt idx="25">
                  <c:v>1.1250000000000002</c:v>
                </c:pt>
                <c:pt idx="26">
                  <c:v>1.1700000000000002</c:v>
                </c:pt>
                <c:pt idx="27">
                  <c:v>1.2150000000000001</c:v>
                </c:pt>
                <c:pt idx="28">
                  <c:v>1.26</c:v>
                </c:pt>
                <c:pt idx="29">
                  <c:v>1.3049999999999999</c:v>
                </c:pt>
                <c:pt idx="30">
                  <c:v>1.3499999999999999</c:v>
                </c:pt>
                <c:pt idx="31">
                  <c:v>1.3949999999999998</c:v>
                </c:pt>
                <c:pt idx="32">
                  <c:v>1.4399999999999997</c:v>
                </c:pt>
                <c:pt idx="33">
                  <c:v>1.4849999999999997</c:v>
                </c:pt>
                <c:pt idx="34">
                  <c:v>1.5299999999999996</c:v>
                </c:pt>
                <c:pt idx="35">
                  <c:v>1.5749999999999995</c:v>
                </c:pt>
                <c:pt idx="36">
                  <c:v>1.6199999999999994</c:v>
                </c:pt>
                <c:pt idx="37">
                  <c:v>1.6649999999999994</c:v>
                </c:pt>
                <c:pt idx="38">
                  <c:v>1.7099999999999993</c:v>
                </c:pt>
                <c:pt idx="39">
                  <c:v>1.7549999999999992</c:v>
                </c:pt>
                <c:pt idx="40">
                  <c:v>1.7999999999999992</c:v>
                </c:pt>
                <c:pt idx="41">
                  <c:v>1.8449999999999991</c:v>
                </c:pt>
                <c:pt idx="42">
                  <c:v>1.889999999999999</c:v>
                </c:pt>
                <c:pt idx="43">
                  <c:v>1.9349999999999989</c:v>
                </c:pt>
                <c:pt idx="44">
                  <c:v>1.9799999999999989</c:v>
                </c:pt>
                <c:pt idx="45">
                  <c:v>2.024999999999999</c:v>
                </c:pt>
                <c:pt idx="46">
                  <c:v>2.069999999999999</c:v>
                </c:pt>
                <c:pt idx="47">
                  <c:v>2.1149999999999989</c:v>
                </c:pt>
                <c:pt idx="48">
                  <c:v>2.1599999999999988</c:v>
                </c:pt>
                <c:pt idx="49">
                  <c:v>2.2049999999999987</c:v>
                </c:pt>
                <c:pt idx="50">
                  <c:v>2.2499999999999987</c:v>
                </c:pt>
                <c:pt idx="51">
                  <c:v>2.2949999999999986</c:v>
                </c:pt>
                <c:pt idx="52">
                  <c:v>2.3399999999999985</c:v>
                </c:pt>
                <c:pt idx="53">
                  <c:v>2.3849999999999985</c:v>
                </c:pt>
                <c:pt idx="54">
                  <c:v>2.4299999999999984</c:v>
                </c:pt>
                <c:pt idx="55">
                  <c:v>2.4749999999999983</c:v>
                </c:pt>
                <c:pt idx="56">
                  <c:v>2.5199999999999982</c:v>
                </c:pt>
                <c:pt idx="57">
                  <c:v>2.5649999999999982</c:v>
                </c:pt>
                <c:pt idx="58">
                  <c:v>2.6099999999999981</c:v>
                </c:pt>
                <c:pt idx="59">
                  <c:v>2.654999999999998</c:v>
                </c:pt>
                <c:pt idx="60">
                  <c:v>2.699999999999998</c:v>
                </c:pt>
                <c:pt idx="61">
                  <c:v>2.7449999999999979</c:v>
                </c:pt>
                <c:pt idx="62">
                  <c:v>2.7899999999999978</c:v>
                </c:pt>
                <c:pt idx="63">
                  <c:v>2.8349999999999977</c:v>
                </c:pt>
                <c:pt idx="64">
                  <c:v>2.8799999999999977</c:v>
                </c:pt>
                <c:pt idx="65">
                  <c:v>2.9249999999999976</c:v>
                </c:pt>
                <c:pt idx="66">
                  <c:v>2.9699999999999975</c:v>
                </c:pt>
                <c:pt idx="67">
                  <c:v>3.0149999999999975</c:v>
                </c:pt>
                <c:pt idx="68">
                  <c:v>3.0599999999999974</c:v>
                </c:pt>
                <c:pt idx="69">
                  <c:v>3.1049999999999973</c:v>
                </c:pt>
                <c:pt idx="70">
                  <c:v>3.1499999999999972</c:v>
                </c:pt>
                <c:pt idx="71">
                  <c:v>3.1949999999999972</c:v>
                </c:pt>
                <c:pt idx="72">
                  <c:v>3.2399999999999971</c:v>
                </c:pt>
                <c:pt idx="73">
                  <c:v>3.284999999999997</c:v>
                </c:pt>
                <c:pt idx="74">
                  <c:v>3.329999999999997</c:v>
                </c:pt>
                <c:pt idx="75">
                  <c:v>3.3749999999999969</c:v>
                </c:pt>
                <c:pt idx="76">
                  <c:v>3.4199999999999968</c:v>
                </c:pt>
                <c:pt idx="77">
                  <c:v>3.4649999999999967</c:v>
                </c:pt>
                <c:pt idx="78">
                  <c:v>3.5099999999999967</c:v>
                </c:pt>
                <c:pt idx="79">
                  <c:v>3.5549999999999966</c:v>
                </c:pt>
                <c:pt idx="80">
                  <c:v>3.5999999999999965</c:v>
                </c:pt>
                <c:pt idx="81">
                  <c:v>3.6449999999999965</c:v>
                </c:pt>
                <c:pt idx="82">
                  <c:v>3.6899999999999964</c:v>
                </c:pt>
                <c:pt idx="83">
                  <c:v>3.7349999999999963</c:v>
                </c:pt>
                <c:pt idx="84">
                  <c:v>3.7799999999999963</c:v>
                </c:pt>
                <c:pt idx="85">
                  <c:v>3.8249999999999962</c:v>
                </c:pt>
                <c:pt idx="86">
                  <c:v>3.8699999999999961</c:v>
                </c:pt>
                <c:pt idx="87">
                  <c:v>3.914999999999996</c:v>
                </c:pt>
                <c:pt idx="88">
                  <c:v>3.959999999999996</c:v>
                </c:pt>
                <c:pt idx="89">
                  <c:v>4.0049999999999963</c:v>
                </c:pt>
                <c:pt idx="90">
                  <c:v>4.0499999999999963</c:v>
                </c:pt>
                <c:pt idx="91">
                  <c:v>4.0949999999999962</c:v>
                </c:pt>
                <c:pt idx="92">
                  <c:v>4.1399999999999961</c:v>
                </c:pt>
                <c:pt idx="93">
                  <c:v>4.1849999999999961</c:v>
                </c:pt>
                <c:pt idx="94">
                  <c:v>4.229999999999996</c:v>
                </c:pt>
                <c:pt idx="95">
                  <c:v>4.2749999999999959</c:v>
                </c:pt>
                <c:pt idx="96">
                  <c:v>4.3199999999999958</c:v>
                </c:pt>
                <c:pt idx="97">
                  <c:v>4.3649999999999958</c:v>
                </c:pt>
                <c:pt idx="98">
                  <c:v>4.4099999999999957</c:v>
                </c:pt>
                <c:pt idx="99">
                  <c:v>4.4549999999999956</c:v>
                </c:pt>
                <c:pt idx="100">
                  <c:v>4.4999999999999956</c:v>
                </c:pt>
                <c:pt idx="101">
                  <c:v>4.5449999999999955</c:v>
                </c:pt>
                <c:pt idx="102">
                  <c:v>4.5899999999999954</c:v>
                </c:pt>
                <c:pt idx="103">
                  <c:v>4.6349999999999953</c:v>
                </c:pt>
                <c:pt idx="104">
                  <c:v>4.6799999999999953</c:v>
                </c:pt>
                <c:pt idx="105">
                  <c:v>4.7249999999999952</c:v>
                </c:pt>
                <c:pt idx="106">
                  <c:v>4.7699999999999951</c:v>
                </c:pt>
                <c:pt idx="107">
                  <c:v>4.8149999999999951</c:v>
                </c:pt>
                <c:pt idx="108">
                  <c:v>4.859999999999995</c:v>
                </c:pt>
                <c:pt idx="109">
                  <c:v>4.9049999999999949</c:v>
                </c:pt>
                <c:pt idx="110">
                  <c:v>4.9499999999999948</c:v>
                </c:pt>
                <c:pt idx="111">
                  <c:v>4.9949999999999948</c:v>
                </c:pt>
                <c:pt idx="112">
                  <c:v>5.0399999999999947</c:v>
                </c:pt>
                <c:pt idx="113">
                  <c:v>5.0849999999999946</c:v>
                </c:pt>
                <c:pt idx="114">
                  <c:v>5.1299999999999946</c:v>
                </c:pt>
                <c:pt idx="115">
                  <c:v>5.1749999999999945</c:v>
                </c:pt>
                <c:pt idx="116">
                  <c:v>5.2199999999999944</c:v>
                </c:pt>
                <c:pt idx="117">
                  <c:v>5.2649999999999944</c:v>
                </c:pt>
                <c:pt idx="118">
                  <c:v>5.3099999999999943</c:v>
                </c:pt>
                <c:pt idx="119">
                  <c:v>5.3549999999999942</c:v>
                </c:pt>
                <c:pt idx="120">
                  <c:v>5.3999999999999941</c:v>
                </c:pt>
                <c:pt idx="121">
                  <c:v>5.4449999999999941</c:v>
                </c:pt>
                <c:pt idx="122">
                  <c:v>5.489999999999994</c:v>
                </c:pt>
                <c:pt idx="123">
                  <c:v>5.5349999999999939</c:v>
                </c:pt>
                <c:pt idx="124">
                  <c:v>5.5799999999999939</c:v>
                </c:pt>
                <c:pt idx="125">
                  <c:v>5.6249999999999938</c:v>
                </c:pt>
                <c:pt idx="126">
                  <c:v>5.6699999999999937</c:v>
                </c:pt>
                <c:pt idx="127">
                  <c:v>5.7149999999999936</c:v>
                </c:pt>
                <c:pt idx="128">
                  <c:v>5.7599999999999936</c:v>
                </c:pt>
                <c:pt idx="129">
                  <c:v>5.8049999999999935</c:v>
                </c:pt>
                <c:pt idx="130">
                  <c:v>5.8499999999999934</c:v>
                </c:pt>
                <c:pt idx="131">
                  <c:v>5.8949999999999934</c:v>
                </c:pt>
                <c:pt idx="132">
                  <c:v>5.9399999999999933</c:v>
                </c:pt>
                <c:pt idx="133">
                  <c:v>5.9849999999999932</c:v>
                </c:pt>
                <c:pt idx="134">
                  <c:v>6.0299999999999931</c:v>
                </c:pt>
                <c:pt idx="135">
                  <c:v>6.0749999999999931</c:v>
                </c:pt>
                <c:pt idx="136">
                  <c:v>6.119999999999993</c:v>
                </c:pt>
                <c:pt idx="137">
                  <c:v>6.1649999999999929</c:v>
                </c:pt>
                <c:pt idx="138">
                  <c:v>6.2099999999999929</c:v>
                </c:pt>
                <c:pt idx="139">
                  <c:v>6.2549999999999928</c:v>
                </c:pt>
                <c:pt idx="140">
                  <c:v>6.2999999999999927</c:v>
                </c:pt>
                <c:pt idx="141">
                  <c:v>6.3449999999999926</c:v>
                </c:pt>
                <c:pt idx="142">
                  <c:v>6.3899999999999926</c:v>
                </c:pt>
                <c:pt idx="143">
                  <c:v>6.4349999999999925</c:v>
                </c:pt>
                <c:pt idx="144">
                  <c:v>6.4799999999999924</c:v>
                </c:pt>
                <c:pt idx="145">
                  <c:v>6.5249999999999924</c:v>
                </c:pt>
                <c:pt idx="146">
                  <c:v>6.5699999999999923</c:v>
                </c:pt>
                <c:pt idx="147">
                  <c:v>6.6149999999999922</c:v>
                </c:pt>
                <c:pt idx="148">
                  <c:v>6.6599999999999921</c:v>
                </c:pt>
                <c:pt idx="149">
                  <c:v>6.7049999999999921</c:v>
                </c:pt>
                <c:pt idx="150">
                  <c:v>6.749999999999992</c:v>
                </c:pt>
                <c:pt idx="151">
                  <c:v>6.7949999999999919</c:v>
                </c:pt>
                <c:pt idx="152">
                  <c:v>6.8399999999999919</c:v>
                </c:pt>
                <c:pt idx="153">
                  <c:v>6.8849999999999918</c:v>
                </c:pt>
                <c:pt idx="154">
                  <c:v>6.9299999999999917</c:v>
                </c:pt>
                <c:pt idx="155">
                  <c:v>6.9749999999999917</c:v>
                </c:pt>
                <c:pt idx="156">
                  <c:v>7.0199999999999916</c:v>
                </c:pt>
                <c:pt idx="157">
                  <c:v>7.0649999999999915</c:v>
                </c:pt>
                <c:pt idx="158">
                  <c:v>7.1099999999999914</c:v>
                </c:pt>
                <c:pt idx="159">
                  <c:v>7.1549999999999914</c:v>
                </c:pt>
                <c:pt idx="160">
                  <c:v>7.1999999999999913</c:v>
                </c:pt>
                <c:pt idx="161">
                  <c:v>7.2449999999999912</c:v>
                </c:pt>
                <c:pt idx="162">
                  <c:v>7.2899999999999912</c:v>
                </c:pt>
                <c:pt idx="163">
                  <c:v>7.3349999999999911</c:v>
                </c:pt>
                <c:pt idx="164">
                  <c:v>7.379999999999991</c:v>
                </c:pt>
                <c:pt idx="165">
                  <c:v>7.4249999999999909</c:v>
                </c:pt>
                <c:pt idx="166">
                  <c:v>7.4699999999999909</c:v>
                </c:pt>
                <c:pt idx="167">
                  <c:v>7.5149999999999908</c:v>
                </c:pt>
                <c:pt idx="168">
                  <c:v>7.5599999999999907</c:v>
                </c:pt>
                <c:pt idx="169">
                  <c:v>7.6049999999999907</c:v>
                </c:pt>
                <c:pt idx="170">
                  <c:v>7.6499999999999906</c:v>
                </c:pt>
                <c:pt idx="171">
                  <c:v>7.6949999999999905</c:v>
                </c:pt>
                <c:pt idx="172">
                  <c:v>7.7399999999999904</c:v>
                </c:pt>
                <c:pt idx="173">
                  <c:v>7.7849999999999904</c:v>
                </c:pt>
                <c:pt idx="174">
                  <c:v>7.8299999999999903</c:v>
                </c:pt>
                <c:pt idx="175">
                  <c:v>7.8749999999999902</c:v>
                </c:pt>
                <c:pt idx="176">
                  <c:v>7.9199999999999902</c:v>
                </c:pt>
                <c:pt idx="177">
                  <c:v>7.9649999999999901</c:v>
                </c:pt>
                <c:pt idx="178">
                  <c:v>8.0099999999999909</c:v>
                </c:pt>
                <c:pt idx="179">
                  <c:v>8.0549999999999908</c:v>
                </c:pt>
                <c:pt idx="180">
                  <c:v>8.0999999999999908</c:v>
                </c:pt>
                <c:pt idx="181">
                  <c:v>8.1449999999999907</c:v>
                </c:pt>
                <c:pt idx="182">
                  <c:v>8.1899999999999906</c:v>
                </c:pt>
                <c:pt idx="183">
                  <c:v>8.2349999999999905</c:v>
                </c:pt>
                <c:pt idx="184">
                  <c:v>8.2799999999999905</c:v>
                </c:pt>
                <c:pt idx="185">
                  <c:v>8.3249999999999904</c:v>
                </c:pt>
                <c:pt idx="186">
                  <c:v>8.3699999999999903</c:v>
                </c:pt>
                <c:pt idx="187">
                  <c:v>8.4149999999999903</c:v>
                </c:pt>
                <c:pt idx="188">
                  <c:v>8.4599999999999902</c:v>
                </c:pt>
                <c:pt idx="189">
                  <c:v>8.5049999999999901</c:v>
                </c:pt>
                <c:pt idx="190">
                  <c:v>8.5499999999999901</c:v>
                </c:pt>
                <c:pt idx="191">
                  <c:v>8.59499999999999</c:v>
                </c:pt>
                <c:pt idx="192">
                  <c:v>8.6399999999999899</c:v>
                </c:pt>
                <c:pt idx="193">
                  <c:v>8.6849999999999898</c:v>
                </c:pt>
                <c:pt idx="194">
                  <c:v>8.7299999999999898</c:v>
                </c:pt>
                <c:pt idx="195">
                  <c:v>8.7749999999999897</c:v>
                </c:pt>
                <c:pt idx="196">
                  <c:v>8.8199999999999896</c:v>
                </c:pt>
                <c:pt idx="197">
                  <c:v>8.8649999999999896</c:v>
                </c:pt>
                <c:pt idx="198">
                  <c:v>8.9099999999999895</c:v>
                </c:pt>
                <c:pt idx="199">
                  <c:v>8.9549999999999894</c:v>
                </c:pt>
                <c:pt idx="200">
                  <c:v>8.9999999999999893</c:v>
                </c:pt>
                <c:pt idx="201">
                  <c:v>9.0449999999999893</c:v>
                </c:pt>
                <c:pt idx="202">
                  <c:v>9.0899999999999892</c:v>
                </c:pt>
                <c:pt idx="203">
                  <c:v>9.1349999999999891</c:v>
                </c:pt>
                <c:pt idx="204">
                  <c:v>9.1799999999999891</c:v>
                </c:pt>
                <c:pt idx="205">
                  <c:v>9.224999999999989</c:v>
                </c:pt>
                <c:pt idx="206">
                  <c:v>9.2699999999999889</c:v>
                </c:pt>
                <c:pt idx="207">
                  <c:v>9.3149999999999888</c:v>
                </c:pt>
                <c:pt idx="208">
                  <c:v>9.3599999999999888</c:v>
                </c:pt>
                <c:pt idx="209">
                  <c:v>9.4049999999999887</c:v>
                </c:pt>
                <c:pt idx="210">
                  <c:v>9.4499999999999886</c:v>
                </c:pt>
                <c:pt idx="211">
                  <c:v>9.4949999999999886</c:v>
                </c:pt>
                <c:pt idx="212">
                  <c:v>9.5399999999999885</c:v>
                </c:pt>
                <c:pt idx="213">
                  <c:v>9.5849999999999884</c:v>
                </c:pt>
                <c:pt idx="214">
                  <c:v>9.6299999999999883</c:v>
                </c:pt>
                <c:pt idx="215">
                  <c:v>9.6749999999999883</c:v>
                </c:pt>
                <c:pt idx="216">
                  <c:v>9.7199999999999882</c:v>
                </c:pt>
                <c:pt idx="217">
                  <c:v>9.7649999999999881</c:v>
                </c:pt>
                <c:pt idx="218">
                  <c:v>9.8099999999999881</c:v>
                </c:pt>
                <c:pt idx="219">
                  <c:v>9.854999999999988</c:v>
                </c:pt>
                <c:pt idx="220">
                  <c:v>9.8999999999999879</c:v>
                </c:pt>
                <c:pt idx="221">
                  <c:v>9.9449999999999878</c:v>
                </c:pt>
                <c:pt idx="222">
                  <c:v>9.9899999999999878</c:v>
                </c:pt>
                <c:pt idx="223">
                  <c:v>10.034999999999988</c:v>
                </c:pt>
                <c:pt idx="224">
                  <c:v>10.079999999999988</c:v>
                </c:pt>
                <c:pt idx="225">
                  <c:v>10.124999999999988</c:v>
                </c:pt>
                <c:pt idx="226">
                  <c:v>10.169999999999987</c:v>
                </c:pt>
                <c:pt idx="227">
                  <c:v>10.214999999999987</c:v>
                </c:pt>
                <c:pt idx="228">
                  <c:v>10.259999999999987</c:v>
                </c:pt>
                <c:pt idx="229">
                  <c:v>10.304999999999987</c:v>
                </c:pt>
                <c:pt idx="230">
                  <c:v>10.349999999999987</c:v>
                </c:pt>
                <c:pt idx="231">
                  <c:v>10.394999999999987</c:v>
                </c:pt>
                <c:pt idx="232">
                  <c:v>10.439999999999987</c:v>
                </c:pt>
                <c:pt idx="233">
                  <c:v>10.484999999999987</c:v>
                </c:pt>
                <c:pt idx="234">
                  <c:v>10.529999999999987</c:v>
                </c:pt>
                <c:pt idx="235">
                  <c:v>10.574999999999987</c:v>
                </c:pt>
                <c:pt idx="236">
                  <c:v>10.619999999999987</c:v>
                </c:pt>
                <c:pt idx="237">
                  <c:v>10.664999999999987</c:v>
                </c:pt>
                <c:pt idx="238">
                  <c:v>10.709999999999987</c:v>
                </c:pt>
                <c:pt idx="239">
                  <c:v>10.754999999999987</c:v>
                </c:pt>
                <c:pt idx="240">
                  <c:v>10.799999999999986</c:v>
                </c:pt>
                <c:pt idx="241">
                  <c:v>10.844999999999986</c:v>
                </c:pt>
                <c:pt idx="242">
                  <c:v>10.889999999999986</c:v>
                </c:pt>
                <c:pt idx="243">
                  <c:v>10.934999999999986</c:v>
                </c:pt>
                <c:pt idx="244">
                  <c:v>10.979999999999986</c:v>
                </c:pt>
                <c:pt idx="245">
                  <c:v>11.024999999999986</c:v>
                </c:pt>
                <c:pt idx="246">
                  <c:v>11.069999999999986</c:v>
                </c:pt>
                <c:pt idx="247">
                  <c:v>11.114999999999986</c:v>
                </c:pt>
                <c:pt idx="248">
                  <c:v>11.159999999999986</c:v>
                </c:pt>
                <c:pt idx="249">
                  <c:v>11.204999999999986</c:v>
                </c:pt>
                <c:pt idx="250">
                  <c:v>11.249999999999986</c:v>
                </c:pt>
                <c:pt idx="251">
                  <c:v>11.294999999999986</c:v>
                </c:pt>
                <c:pt idx="252">
                  <c:v>11.339999999999986</c:v>
                </c:pt>
                <c:pt idx="253">
                  <c:v>11.384999999999986</c:v>
                </c:pt>
                <c:pt idx="254">
                  <c:v>11.429999999999986</c:v>
                </c:pt>
                <c:pt idx="255">
                  <c:v>11.474999999999985</c:v>
                </c:pt>
                <c:pt idx="256">
                  <c:v>11.519999999999985</c:v>
                </c:pt>
                <c:pt idx="257">
                  <c:v>11.564999999999985</c:v>
                </c:pt>
                <c:pt idx="258">
                  <c:v>11.609999999999985</c:v>
                </c:pt>
                <c:pt idx="259">
                  <c:v>11.654999999999985</c:v>
                </c:pt>
                <c:pt idx="260">
                  <c:v>11.699999999999985</c:v>
                </c:pt>
                <c:pt idx="261">
                  <c:v>11.744999999999985</c:v>
                </c:pt>
                <c:pt idx="262">
                  <c:v>11.789999999999985</c:v>
                </c:pt>
                <c:pt idx="263">
                  <c:v>11.834999999999985</c:v>
                </c:pt>
                <c:pt idx="264">
                  <c:v>11.879999999999985</c:v>
                </c:pt>
                <c:pt idx="265">
                  <c:v>11.924999999999985</c:v>
                </c:pt>
                <c:pt idx="266">
                  <c:v>11.969999999999985</c:v>
                </c:pt>
                <c:pt idx="267">
                  <c:v>12.014999999999985</c:v>
                </c:pt>
                <c:pt idx="268">
                  <c:v>12.059999999999985</c:v>
                </c:pt>
                <c:pt idx="269">
                  <c:v>12.104999999999984</c:v>
                </c:pt>
                <c:pt idx="270">
                  <c:v>12.149999999999984</c:v>
                </c:pt>
                <c:pt idx="271">
                  <c:v>12.194999999999984</c:v>
                </c:pt>
                <c:pt idx="272">
                  <c:v>12.239999999999984</c:v>
                </c:pt>
                <c:pt idx="273">
                  <c:v>12.284999999999984</c:v>
                </c:pt>
                <c:pt idx="274">
                  <c:v>12.329999999999984</c:v>
                </c:pt>
                <c:pt idx="275">
                  <c:v>12.374999999999984</c:v>
                </c:pt>
                <c:pt idx="276">
                  <c:v>12.419999999999984</c:v>
                </c:pt>
                <c:pt idx="277">
                  <c:v>12.464999999999984</c:v>
                </c:pt>
                <c:pt idx="278">
                  <c:v>12.509999999999984</c:v>
                </c:pt>
                <c:pt idx="279">
                  <c:v>12.554999999999984</c:v>
                </c:pt>
                <c:pt idx="280">
                  <c:v>12.599999999999984</c:v>
                </c:pt>
                <c:pt idx="281">
                  <c:v>12.644999999999984</c:v>
                </c:pt>
                <c:pt idx="282">
                  <c:v>12.689999999999984</c:v>
                </c:pt>
                <c:pt idx="283">
                  <c:v>12.734999999999983</c:v>
                </c:pt>
                <c:pt idx="284">
                  <c:v>12.779999999999983</c:v>
                </c:pt>
                <c:pt idx="285">
                  <c:v>12.824999999999983</c:v>
                </c:pt>
                <c:pt idx="286">
                  <c:v>12.869999999999983</c:v>
                </c:pt>
                <c:pt idx="287">
                  <c:v>12.914999999999983</c:v>
                </c:pt>
                <c:pt idx="288">
                  <c:v>12.959999999999983</c:v>
                </c:pt>
                <c:pt idx="289">
                  <c:v>13.004999999999983</c:v>
                </c:pt>
                <c:pt idx="290">
                  <c:v>13.049999999999983</c:v>
                </c:pt>
                <c:pt idx="291">
                  <c:v>13.094999999999983</c:v>
                </c:pt>
                <c:pt idx="292">
                  <c:v>13.139999999999983</c:v>
                </c:pt>
                <c:pt idx="293">
                  <c:v>13.184999999999983</c:v>
                </c:pt>
                <c:pt idx="294">
                  <c:v>13.229999999999983</c:v>
                </c:pt>
                <c:pt idx="295">
                  <c:v>13.274999999999983</c:v>
                </c:pt>
                <c:pt idx="296">
                  <c:v>13.319999999999983</c:v>
                </c:pt>
                <c:pt idx="297">
                  <c:v>13.364999999999982</c:v>
                </c:pt>
                <c:pt idx="298">
                  <c:v>13.409999999999982</c:v>
                </c:pt>
                <c:pt idx="299">
                  <c:v>13.454999999999982</c:v>
                </c:pt>
                <c:pt idx="300">
                  <c:v>13.499999999999982</c:v>
                </c:pt>
                <c:pt idx="301">
                  <c:v>13.544999999999982</c:v>
                </c:pt>
                <c:pt idx="302">
                  <c:v>13.589999999999982</c:v>
                </c:pt>
                <c:pt idx="303">
                  <c:v>13.634999999999982</c:v>
                </c:pt>
                <c:pt idx="304">
                  <c:v>13.679999999999982</c:v>
                </c:pt>
                <c:pt idx="305">
                  <c:v>13.724999999999982</c:v>
                </c:pt>
                <c:pt idx="306">
                  <c:v>13.769999999999982</c:v>
                </c:pt>
                <c:pt idx="307">
                  <c:v>13.814999999999982</c:v>
                </c:pt>
                <c:pt idx="308">
                  <c:v>13.859999999999982</c:v>
                </c:pt>
                <c:pt idx="309">
                  <c:v>13.904999999999982</c:v>
                </c:pt>
                <c:pt idx="310">
                  <c:v>13.949999999999982</c:v>
                </c:pt>
                <c:pt idx="311">
                  <c:v>13.994999999999981</c:v>
                </c:pt>
                <c:pt idx="312">
                  <c:v>14.039999999999981</c:v>
                </c:pt>
                <c:pt idx="313">
                  <c:v>14.084999999999981</c:v>
                </c:pt>
                <c:pt idx="314">
                  <c:v>14.129999999999981</c:v>
                </c:pt>
                <c:pt idx="315">
                  <c:v>14.174999999999981</c:v>
                </c:pt>
                <c:pt idx="316">
                  <c:v>14.219999999999981</c:v>
                </c:pt>
                <c:pt idx="317">
                  <c:v>14.264999999999981</c:v>
                </c:pt>
                <c:pt idx="318">
                  <c:v>14.309999999999981</c:v>
                </c:pt>
                <c:pt idx="319">
                  <c:v>14.354999999999981</c:v>
                </c:pt>
                <c:pt idx="320">
                  <c:v>14.399999999999981</c:v>
                </c:pt>
                <c:pt idx="321">
                  <c:v>14.444999999999981</c:v>
                </c:pt>
                <c:pt idx="322">
                  <c:v>14.489999999999981</c:v>
                </c:pt>
                <c:pt idx="323">
                  <c:v>14.534999999999981</c:v>
                </c:pt>
                <c:pt idx="324">
                  <c:v>14.579999999999981</c:v>
                </c:pt>
                <c:pt idx="325">
                  <c:v>14.62499999999998</c:v>
                </c:pt>
                <c:pt idx="326">
                  <c:v>14.66999999999998</c:v>
                </c:pt>
                <c:pt idx="327">
                  <c:v>14.71499999999998</c:v>
                </c:pt>
                <c:pt idx="328">
                  <c:v>14.75999999999998</c:v>
                </c:pt>
                <c:pt idx="329">
                  <c:v>14.80499999999998</c:v>
                </c:pt>
                <c:pt idx="330">
                  <c:v>14.84999999999998</c:v>
                </c:pt>
                <c:pt idx="331">
                  <c:v>14.89499999999998</c:v>
                </c:pt>
                <c:pt idx="332">
                  <c:v>14.93999999999998</c:v>
                </c:pt>
                <c:pt idx="333">
                  <c:v>14.98499999999998</c:v>
                </c:pt>
                <c:pt idx="334">
                  <c:v>15.02999999999998</c:v>
                </c:pt>
                <c:pt idx="335">
                  <c:v>15.07499999999998</c:v>
                </c:pt>
                <c:pt idx="336">
                  <c:v>15.11999999999998</c:v>
                </c:pt>
                <c:pt idx="337">
                  <c:v>15.16499999999998</c:v>
                </c:pt>
                <c:pt idx="338">
                  <c:v>15.20999999999998</c:v>
                </c:pt>
                <c:pt idx="339">
                  <c:v>15.254999999999979</c:v>
                </c:pt>
                <c:pt idx="340">
                  <c:v>15.299999999999979</c:v>
                </c:pt>
                <c:pt idx="341">
                  <c:v>15.344999999999979</c:v>
                </c:pt>
                <c:pt idx="342">
                  <c:v>15.389999999999979</c:v>
                </c:pt>
                <c:pt idx="343">
                  <c:v>15.434999999999979</c:v>
                </c:pt>
                <c:pt idx="344">
                  <c:v>15.479999999999979</c:v>
                </c:pt>
                <c:pt idx="345">
                  <c:v>15.524999999999979</c:v>
                </c:pt>
                <c:pt idx="346">
                  <c:v>15.569999999999979</c:v>
                </c:pt>
                <c:pt idx="347">
                  <c:v>15.614999999999979</c:v>
                </c:pt>
                <c:pt idx="348">
                  <c:v>15.659999999999979</c:v>
                </c:pt>
                <c:pt idx="349">
                  <c:v>15.704999999999979</c:v>
                </c:pt>
                <c:pt idx="350">
                  <c:v>15.749999999999979</c:v>
                </c:pt>
                <c:pt idx="351">
                  <c:v>15.794999999999979</c:v>
                </c:pt>
                <c:pt idx="352">
                  <c:v>15.839999999999979</c:v>
                </c:pt>
                <c:pt idx="353">
                  <c:v>15.884999999999978</c:v>
                </c:pt>
                <c:pt idx="354">
                  <c:v>15.929999999999978</c:v>
                </c:pt>
                <c:pt idx="355">
                  <c:v>15.974999999999978</c:v>
                </c:pt>
                <c:pt idx="356">
                  <c:v>16.019999999999978</c:v>
                </c:pt>
                <c:pt idx="357">
                  <c:v>16.06499999999998</c:v>
                </c:pt>
                <c:pt idx="358">
                  <c:v>16.109999999999982</c:v>
                </c:pt>
                <c:pt idx="359">
                  <c:v>16.154999999999983</c:v>
                </c:pt>
                <c:pt idx="360">
                  <c:v>16.199999999999985</c:v>
                </c:pt>
                <c:pt idx="361">
                  <c:v>16.244999999999987</c:v>
                </c:pt>
                <c:pt idx="362">
                  <c:v>16.289999999999988</c:v>
                </c:pt>
                <c:pt idx="363">
                  <c:v>16.33499999999999</c:v>
                </c:pt>
                <c:pt idx="364">
                  <c:v>16.379999999999992</c:v>
                </c:pt>
                <c:pt idx="365">
                  <c:v>16.424999999999994</c:v>
                </c:pt>
                <c:pt idx="366">
                  <c:v>16.469999999999995</c:v>
                </c:pt>
                <c:pt idx="367">
                  <c:v>16.514999999999997</c:v>
                </c:pt>
                <c:pt idx="368">
                  <c:v>16.559999999999999</c:v>
                </c:pt>
                <c:pt idx="369">
                  <c:v>16.605</c:v>
                </c:pt>
                <c:pt idx="370">
                  <c:v>16.650000000000002</c:v>
                </c:pt>
                <c:pt idx="371">
                  <c:v>16.695000000000004</c:v>
                </c:pt>
                <c:pt idx="372">
                  <c:v>16.740000000000006</c:v>
                </c:pt>
                <c:pt idx="373">
                  <c:v>16.785000000000007</c:v>
                </c:pt>
                <c:pt idx="374">
                  <c:v>16.830000000000009</c:v>
                </c:pt>
                <c:pt idx="375">
                  <c:v>16.875000000000011</c:v>
                </c:pt>
                <c:pt idx="376">
                  <c:v>16.920000000000012</c:v>
                </c:pt>
                <c:pt idx="377">
                  <c:v>16.965000000000014</c:v>
                </c:pt>
                <c:pt idx="378">
                  <c:v>17.010000000000016</c:v>
                </c:pt>
                <c:pt idx="379">
                  <c:v>17.055000000000017</c:v>
                </c:pt>
                <c:pt idx="380">
                  <c:v>17.100000000000019</c:v>
                </c:pt>
                <c:pt idx="381">
                  <c:v>17.145000000000021</c:v>
                </c:pt>
                <c:pt idx="382">
                  <c:v>17.190000000000023</c:v>
                </c:pt>
                <c:pt idx="383">
                  <c:v>17.235000000000024</c:v>
                </c:pt>
                <c:pt idx="384">
                  <c:v>17.280000000000026</c:v>
                </c:pt>
                <c:pt idx="385">
                  <c:v>17.325000000000028</c:v>
                </c:pt>
                <c:pt idx="386">
                  <c:v>17.370000000000029</c:v>
                </c:pt>
                <c:pt idx="387">
                  <c:v>17.415000000000031</c:v>
                </c:pt>
                <c:pt idx="388">
                  <c:v>17.460000000000033</c:v>
                </c:pt>
                <c:pt idx="389">
                  <c:v>17.505000000000035</c:v>
                </c:pt>
                <c:pt idx="390">
                  <c:v>17.550000000000036</c:v>
                </c:pt>
                <c:pt idx="391">
                  <c:v>17.595000000000038</c:v>
                </c:pt>
                <c:pt idx="392">
                  <c:v>17.64000000000004</c:v>
                </c:pt>
                <c:pt idx="393">
                  <c:v>17.685000000000041</c:v>
                </c:pt>
                <c:pt idx="394">
                  <c:v>17.730000000000043</c:v>
                </c:pt>
                <c:pt idx="395">
                  <c:v>17.775000000000045</c:v>
                </c:pt>
                <c:pt idx="396">
                  <c:v>17.820000000000046</c:v>
                </c:pt>
                <c:pt idx="397">
                  <c:v>17.865000000000048</c:v>
                </c:pt>
                <c:pt idx="398">
                  <c:v>17.91000000000005</c:v>
                </c:pt>
                <c:pt idx="399">
                  <c:v>17.955000000000052</c:v>
                </c:pt>
                <c:pt idx="400">
                  <c:v>18.000000000000053</c:v>
                </c:pt>
                <c:pt idx="401">
                  <c:v>18.045000000000055</c:v>
                </c:pt>
                <c:pt idx="402">
                  <c:v>18.090000000000057</c:v>
                </c:pt>
                <c:pt idx="403">
                  <c:v>18.135000000000058</c:v>
                </c:pt>
                <c:pt idx="404">
                  <c:v>18.18000000000006</c:v>
                </c:pt>
                <c:pt idx="405">
                  <c:v>18.225000000000062</c:v>
                </c:pt>
                <c:pt idx="406">
                  <c:v>18.270000000000064</c:v>
                </c:pt>
                <c:pt idx="407">
                  <c:v>18.315000000000065</c:v>
                </c:pt>
                <c:pt idx="408">
                  <c:v>18.360000000000067</c:v>
                </c:pt>
                <c:pt idx="409">
                  <c:v>18.405000000000069</c:v>
                </c:pt>
                <c:pt idx="410">
                  <c:v>18.45000000000007</c:v>
                </c:pt>
                <c:pt idx="411">
                  <c:v>18.495000000000072</c:v>
                </c:pt>
                <c:pt idx="412">
                  <c:v>18.540000000000074</c:v>
                </c:pt>
                <c:pt idx="413">
                  <c:v>18.585000000000075</c:v>
                </c:pt>
                <c:pt idx="414">
                  <c:v>18.630000000000077</c:v>
                </c:pt>
                <c:pt idx="415">
                  <c:v>18.675000000000079</c:v>
                </c:pt>
                <c:pt idx="416">
                  <c:v>18.720000000000081</c:v>
                </c:pt>
                <c:pt idx="417">
                  <c:v>18.765000000000082</c:v>
                </c:pt>
                <c:pt idx="418">
                  <c:v>18.810000000000084</c:v>
                </c:pt>
                <c:pt idx="419">
                  <c:v>18.855000000000086</c:v>
                </c:pt>
                <c:pt idx="420">
                  <c:v>18.900000000000087</c:v>
                </c:pt>
                <c:pt idx="421">
                  <c:v>18.945000000000089</c:v>
                </c:pt>
                <c:pt idx="422">
                  <c:v>18.990000000000091</c:v>
                </c:pt>
                <c:pt idx="423">
                  <c:v>19.035000000000093</c:v>
                </c:pt>
                <c:pt idx="424">
                  <c:v>19.080000000000094</c:v>
                </c:pt>
                <c:pt idx="425">
                  <c:v>19.125000000000096</c:v>
                </c:pt>
                <c:pt idx="426">
                  <c:v>19.170000000000098</c:v>
                </c:pt>
                <c:pt idx="427">
                  <c:v>19.215000000000099</c:v>
                </c:pt>
                <c:pt idx="428">
                  <c:v>19.260000000000101</c:v>
                </c:pt>
                <c:pt idx="429">
                  <c:v>19.305000000000103</c:v>
                </c:pt>
                <c:pt idx="430">
                  <c:v>19.350000000000104</c:v>
                </c:pt>
                <c:pt idx="431">
                  <c:v>19.395000000000106</c:v>
                </c:pt>
                <c:pt idx="432">
                  <c:v>19.440000000000108</c:v>
                </c:pt>
                <c:pt idx="433">
                  <c:v>19.48500000000011</c:v>
                </c:pt>
                <c:pt idx="434">
                  <c:v>19.530000000000111</c:v>
                </c:pt>
                <c:pt idx="435">
                  <c:v>19.575000000000113</c:v>
                </c:pt>
                <c:pt idx="436">
                  <c:v>19.620000000000115</c:v>
                </c:pt>
                <c:pt idx="437">
                  <c:v>19.665000000000116</c:v>
                </c:pt>
                <c:pt idx="438">
                  <c:v>19.710000000000118</c:v>
                </c:pt>
                <c:pt idx="439">
                  <c:v>19.75500000000012</c:v>
                </c:pt>
                <c:pt idx="440">
                  <c:v>19.800000000000122</c:v>
                </c:pt>
                <c:pt idx="441">
                  <c:v>19.845000000000123</c:v>
                </c:pt>
                <c:pt idx="442">
                  <c:v>19.890000000000125</c:v>
                </c:pt>
                <c:pt idx="443">
                  <c:v>19.935000000000127</c:v>
                </c:pt>
                <c:pt idx="444">
                  <c:v>19.980000000000128</c:v>
                </c:pt>
                <c:pt idx="445">
                  <c:v>20.02500000000013</c:v>
                </c:pt>
                <c:pt idx="446">
                  <c:v>20.070000000000132</c:v>
                </c:pt>
                <c:pt idx="447">
                  <c:v>20.115000000000133</c:v>
                </c:pt>
                <c:pt idx="448">
                  <c:v>20.160000000000135</c:v>
                </c:pt>
                <c:pt idx="449">
                  <c:v>20.205000000000137</c:v>
                </c:pt>
                <c:pt idx="450">
                  <c:v>20.250000000000139</c:v>
                </c:pt>
                <c:pt idx="451">
                  <c:v>20.29500000000014</c:v>
                </c:pt>
                <c:pt idx="452">
                  <c:v>20.340000000000142</c:v>
                </c:pt>
                <c:pt idx="453">
                  <c:v>20.385000000000144</c:v>
                </c:pt>
                <c:pt idx="454">
                  <c:v>20.430000000000145</c:v>
                </c:pt>
                <c:pt idx="455">
                  <c:v>20.475000000000147</c:v>
                </c:pt>
                <c:pt idx="456">
                  <c:v>20.520000000000149</c:v>
                </c:pt>
                <c:pt idx="457">
                  <c:v>20.56500000000015</c:v>
                </c:pt>
                <c:pt idx="458">
                  <c:v>20.610000000000152</c:v>
                </c:pt>
                <c:pt idx="459">
                  <c:v>20.655000000000154</c:v>
                </c:pt>
                <c:pt idx="460">
                  <c:v>20.700000000000156</c:v>
                </c:pt>
                <c:pt idx="461">
                  <c:v>20.745000000000157</c:v>
                </c:pt>
                <c:pt idx="462">
                  <c:v>20.790000000000159</c:v>
                </c:pt>
                <c:pt idx="463">
                  <c:v>20.835000000000161</c:v>
                </c:pt>
                <c:pt idx="464">
                  <c:v>20.880000000000162</c:v>
                </c:pt>
                <c:pt idx="465">
                  <c:v>20.925000000000164</c:v>
                </c:pt>
                <c:pt idx="466">
                  <c:v>20.970000000000166</c:v>
                </c:pt>
                <c:pt idx="467">
                  <c:v>21.015000000000168</c:v>
                </c:pt>
                <c:pt idx="468">
                  <c:v>21.060000000000169</c:v>
                </c:pt>
                <c:pt idx="469">
                  <c:v>21.105000000000171</c:v>
                </c:pt>
                <c:pt idx="470">
                  <c:v>21.150000000000173</c:v>
                </c:pt>
                <c:pt idx="471">
                  <c:v>21.195000000000174</c:v>
                </c:pt>
                <c:pt idx="472">
                  <c:v>21.240000000000176</c:v>
                </c:pt>
                <c:pt idx="473">
                  <c:v>21.285000000000178</c:v>
                </c:pt>
                <c:pt idx="474">
                  <c:v>21.330000000000179</c:v>
                </c:pt>
                <c:pt idx="475">
                  <c:v>21.375000000000181</c:v>
                </c:pt>
                <c:pt idx="476">
                  <c:v>21.420000000000183</c:v>
                </c:pt>
                <c:pt idx="477">
                  <c:v>21.465000000000185</c:v>
                </c:pt>
                <c:pt idx="478">
                  <c:v>21.510000000000186</c:v>
                </c:pt>
                <c:pt idx="479">
                  <c:v>21.555000000000188</c:v>
                </c:pt>
                <c:pt idx="480">
                  <c:v>21.60000000000019</c:v>
                </c:pt>
                <c:pt idx="481">
                  <c:v>21.645000000000191</c:v>
                </c:pt>
                <c:pt idx="482">
                  <c:v>21.690000000000193</c:v>
                </c:pt>
                <c:pt idx="483">
                  <c:v>21.735000000000195</c:v>
                </c:pt>
                <c:pt idx="484">
                  <c:v>21.780000000000197</c:v>
                </c:pt>
                <c:pt idx="485">
                  <c:v>21.825000000000198</c:v>
                </c:pt>
                <c:pt idx="486">
                  <c:v>21.8700000000002</c:v>
                </c:pt>
                <c:pt idx="487">
                  <c:v>21.915000000000202</c:v>
                </c:pt>
                <c:pt idx="488">
                  <c:v>21.960000000000203</c:v>
                </c:pt>
                <c:pt idx="489">
                  <c:v>22.005000000000205</c:v>
                </c:pt>
                <c:pt idx="490">
                  <c:v>22.050000000000207</c:v>
                </c:pt>
                <c:pt idx="491">
                  <c:v>22.095000000000208</c:v>
                </c:pt>
                <c:pt idx="492">
                  <c:v>22.14000000000021</c:v>
                </c:pt>
                <c:pt idx="493">
                  <c:v>22.185000000000212</c:v>
                </c:pt>
                <c:pt idx="494">
                  <c:v>22.230000000000214</c:v>
                </c:pt>
                <c:pt idx="495">
                  <c:v>22.275000000000215</c:v>
                </c:pt>
                <c:pt idx="496">
                  <c:v>22.320000000000217</c:v>
                </c:pt>
                <c:pt idx="497">
                  <c:v>22.365000000000219</c:v>
                </c:pt>
                <c:pt idx="498">
                  <c:v>22.41000000000022</c:v>
                </c:pt>
                <c:pt idx="499">
                  <c:v>22.455000000000222</c:v>
                </c:pt>
                <c:pt idx="500">
                  <c:v>22.500000000000224</c:v>
                </c:pt>
                <c:pt idx="501">
                  <c:v>22.545000000000226</c:v>
                </c:pt>
                <c:pt idx="502">
                  <c:v>22.590000000000227</c:v>
                </c:pt>
                <c:pt idx="503">
                  <c:v>22.635000000000229</c:v>
                </c:pt>
                <c:pt idx="504">
                  <c:v>22.680000000000231</c:v>
                </c:pt>
                <c:pt idx="505">
                  <c:v>22.725000000000232</c:v>
                </c:pt>
                <c:pt idx="506">
                  <c:v>22.770000000000234</c:v>
                </c:pt>
                <c:pt idx="507">
                  <c:v>22.815000000000236</c:v>
                </c:pt>
                <c:pt idx="508">
                  <c:v>22.860000000000237</c:v>
                </c:pt>
                <c:pt idx="509">
                  <c:v>22.905000000000239</c:v>
                </c:pt>
                <c:pt idx="510">
                  <c:v>22.950000000000241</c:v>
                </c:pt>
                <c:pt idx="511">
                  <c:v>22.995000000000243</c:v>
                </c:pt>
                <c:pt idx="512">
                  <c:v>23.040000000000244</c:v>
                </c:pt>
                <c:pt idx="513">
                  <c:v>23.085000000000246</c:v>
                </c:pt>
                <c:pt idx="514">
                  <c:v>23.130000000000248</c:v>
                </c:pt>
                <c:pt idx="515">
                  <c:v>23.175000000000249</c:v>
                </c:pt>
                <c:pt idx="516">
                  <c:v>23.220000000000251</c:v>
                </c:pt>
                <c:pt idx="517">
                  <c:v>23.265000000000253</c:v>
                </c:pt>
                <c:pt idx="518">
                  <c:v>23.310000000000255</c:v>
                </c:pt>
                <c:pt idx="519">
                  <c:v>23.355000000000256</c:v>
                </c:pt>
                <c:pt idx="520">
                  <c:v>23.400000000000258</c:v>
                </c:pt>
                <c:pt idx="521">
                  <c:v>23.44500000000026</c:v>
                </c:pt>
                <c:pt idx="522">
                  <c:v>23.490000000000261</c:v>
                </c:pt>
                <c:pt idx="523">
                  <c:v>23.535000000000263</c:v>
                </c:pt>
                <c:pt idx="524">
                  <c:v>23.580000000000265</c:v>
                </c:pt>
                <c:pt idx="525">
                  <c:v>23.625000000000266</c:v>
                </c:pt>
                <c:pt idx="526">
                  <c:v>23.670000000000268</c:v>
                </c:pt>
                <c:pt idx="527">
                  <c:v>23.71500000000027</c:v>
                </c:pt>
                <c:pt idx="528">
                  <c:v>23.760000000000272</c:v>
                </c:pt>
                <c:pt idx="529">
                  <c:v>23.805000000000273</c:v>
                </c:pt>
                <c:pt idx="530">
                  <c:v>23.850000000000275</c:v>
                </c:pt>
                <c:pt idx="531">
                  <c:v>23.895000000000277</c:v>
                </c:pt>
                <c:pt idx="532">
                  <c:v>23.940000000000278</c:v>
                </c:pt>
                <c:pt idx="533">
                  <c:v>23.98500000000028</c:v>
                </c:pt>
                <c:pt idx="534">
                  <c:v>24.030000000000282</c:v>
                </c:pt>
                <c:pt idx="535">
                  <c:v>24.075000000000284</c:v>
                </c:pt>
                <c:pt idx="536">
                  <c:v>24.120000000000285</c:v>
                </c:pt>
                <c:pt idx="537">
                  <c:v>24.165000000000287</c:v>
                </c:pt>
                <c:pt idx="538">
                  <c:v>24.210000000000289</c:v>
                </c:pt>
                <c:pt idx="539">
                  <c:v>24.25500000000029</c:v>
                </c:pt>
                <c:pt idx="540">
                  <c:v>24.300000000000292</c:v>
                </c:pt>
                <c:pt idx="541">
                  <c:v>24.345000000000294</c:v>
                </c:pt>
                <c:pt idx="542">
                  <c:v>24.390000000000295</c:v>
                </c:pt>
                <c:pt idx="543">
                  <c:v>24.435000000000297</c:v>
                </c:pt>
                <c:pt idx="544">
                  <c:v>24.480000000000299</c:v>
                </c:pt>
                <c:pt idx="545">
                  <c:v>24.525000000000301</c:v>
                </c:pt>
                <c:pt idx="546">
                  <c:v>24.570000000000302</c:v>
                </c:pt>
                <c:pt idx="547">
                  <c:v>24.615000000000304</c:v>
                </c:pt>
                <c:pt idx="548">
                  <c:v>24.660000000000306</c:v>
                </c:pt>
                <c:pt idx="549">
                  <c:v>24.705000000000307</c:v>
                </c:pt>
                <c:pt idx="550">
                  <c:v>24.750000000000309</c:v>
                </c:pt>
                <c:pt idx="551">
                  <c:v>24.795000000000311</c:v>
                </c:pt>
                <c:pt idx="552">
                  <c:v>24.840000000000312</c:v>
                </c:pt>
                <c:pt idx="553">
                  <c:v>24.885000000000314</c:v>
                </c:pt>
                <c:pt idx="554">
                  <c:v>24.930000000000316</c:v>
                </c:pt>
                <c:pt idx="555">
                  <c:v>24.975000000000318</c:v>
                </c:pt>
                <c:pt idx="556">
                  <c:v>25.020000000000319</c:v>
                </c:pt>
                <c:pt idx="557">
                  <c:v>25.065000000000321</c:v>
                </c:pt>
                <c:pt idx="558">
                  <c:v>25.110000000000323</c:v>
                </c:pt>
                <c:pt idx="559">
                  <c:v>25.155000000000324</c:v>
                </c:pt>
                <c:pt idx="560">
                  <c:v>25.200000000000326</c:v>
                </c:pt>
                <c:pt idx="561">
                  <c:v>25.245000000000328</c:v>
                </c:pt>
                <c:pt idx="562">
                  <c:v>25.29000000000033</c:v>
                </c:pt>
                <c:pt idx="563">
                  <c:v>25.335000000000331</c:v>
                </c:pt>
                <c:pt idx="564">
                  <c:v>25.380000000000333</c:v>
                </c:pt>
                <c:pt idx="565">
                  <c:v>25.425000000000335</c:v>
                </c:pt>
                <c:pt idx="566">
                  <c:v>25.470000000000336</c:v>
                </c:pt>
                <c:pt idx="567">
                  <c:v>25.515000000000338</c:v>
                </c:pt>
                <c:pt idx="568">
                  <c:v>25.56000000000034</c:v>
                </c:pt>
                <c:pt idx="569">
                  <c:v>25.605000000000341</c:v>
                </c:pt>
                <c:pt idx="570">
                  <c:v>25.650000000000343</c:v>
                </c:pt>
                <c:pt idx="571">
                  <c:v>25.695000000000345</c:v>
                </c:pt>
                <c:pt idx="572">
                  <c:v>25.740000000000347</c:v>
                </c:pt>
                <c:pt idx="573">
                  <c:v>25.785000000000348</c:v>
                </c:pt>
                <c:pt idx="574">
                  <c:v>25.83000000000035</c:v>
                </c:pt>
                <c:pt idx="575">
                  <c:v>25.875000000000352</c:v>
                </c:pt>
                <c:pt idx="576">
                  <c:v>25.920000000000353</c:v>
                </c:pt>
                <c:pt idx="577">
                  <c:v>25.965000000000355</c:v>
                </c:pt>
                <c:pt idx="578">
                  <c:v>26.010000000000357</c:v>
                </c:pt>
                <c:pt idx="579">
                  <c:v>26.055000000000359</c:v>
                </c:pt>
                <c:pt idx="580">
                  <c:v>26.10000000000036</c:v>
                </c:pt>
                <c:pt idx="581">
                  <c:v>26.145000000000362</c:v>
                </c:pt>
                <c:pt idx="582">
                  <c:v>26.190000000000364</c:v>
                </c:pt>
                <c:pt idx="583">
                  <c:v>26.235000000000365</c:v>
                </c:pt>
                <c:pt idx="584">
                  <c:v>26.280000000000367</c:v>
                </c:pt>
                <c:pt idx="585">
                  <c:v>26.325000000000369</c:v>
                </c:pt>
                <c:pt idx="586">
                  <c:v>26.37000000000037</c:v>
                </c:pt>
                <c:pt idx="587">
                  <c:v>26.415000000000372</c:v>
                </c:pt>
                <c:pt idx="588">
                  <c:v>26.460000000000374</c:v>
                </c:pt>
                <c:pt idx="589">
                  <c:v>26.505000000000376</c:v>
                </c:pt>
                <c:pt idx="590">
                  <c:v>26.550000000000377</c:v>
                </c:pt>
                <c:pt idx="591">
                  <c:v>26.595000000000379</c:v>
                </c:pt>
                <c:pt idx="592">
                  <c:v>26.640000000000381</c:v>
                </c:pt>
                <c:pt idx="593">
                  <c:v>26.685000000000382</c:v>
                </c:pt>
                <c:pt idx="594">
                  <c:v>26.730000000000384</c:v>
                </c:pt>
                <c:pt idx="595">
                  <c:v>26.775000000000386</c:v>
                </c:pt>
                <c:pt idx="596">
                  <c:v>26.820000000000388</c:v>
                </c:pt>
                <c:pt idx="597">
                  <c:v>26.865000000000389</c:v>
                </c:pt>
                <c:pt idx="598">
                  <c:v>26.910000000000391</c:v>
                </c:pt>
                <c:pt idx="599">
                  <c:v>26.955000000000393</c:v>
                </c:pt>
                <c:pt idx="600">
                  <c:v>27.000000000000394</c:v>
                </c:pt>
                <c:pt idx="601">
                  <c:v>27.045000000000396</c:v>
                </c:pt>
                <c:pt idx="602">
                  <c:v>27.090000000000398</c:v>
                </c:pt>
                <c:pt idx="603">
                  <c:v>27.135000000000399</c:v>
                </c:pt>
                <c:pt idx="604">
                  <c:v>27.180000000000401</c:v>
                </c:pt>
                <c:pt idx="605">
                  <c:v>27.225000000000403</c:v>
                </c:pt>
                <c:pt idx="606">
                  <c:v>27.270000000000405</c:v>
                </c:pt>
                <c:pt idx="607">
                  <c:v>27.315000000000406</c:v>
                </c:pt>
                <c:pt idx="608">
                  <c:v>27.360000000000408</c:v>
                </c:pt>
                <c:pt idx="609">
                  <c:v>27.40500000000041</c:v>
                </c:pt>
                <c:pt idx="610">
                  <c:v>27.450000000000411</c:v>
                </c:pt>
                <c:pt idx="611">
                  <c:v>27.495000000000413</c:v>
                </c:pt>
                <c:pt idx="612">
                  <c:v>27.540000000000415</c:v>
                </c:pt>
                <c:pt idx="613">
                  <c:v>27.585000000000417</c:v>
                </c:pt>
                <c:pt idx="614">
                  <c:v>27.630000000000418</c:v>
                </c:pt>
                <c:pt idx="615">
                  <c:v>27.67500000000042</c:v>
                </c:pt>
                <c:pt idx="616">
                  <c:v>27.720000000000422</c:v>
                </c:pt>
                <c:pt idx="617">
                  <c:v>27.765000000000423</c:v>
                </c:pt>
                <c:pt idx="618">
                  <c:v>27.810000000000425</c:v>
                </c:pt>
                <c:pt idx="619">
                  <c:v>27.855000000000427</c:v>
                </c:pt>
                <c:pt idx="620">
                  <c:v>27.900000000000428</c:v>
                </c:pt>
                <c:pt idx="621">
                  <c:v>27.94500000000043</c:v>
                </c:pt>
                <c:pt idx="622">
                  <c:v>27.990000000000432</c:v>
                </c:pt>
                <c:pt idx="623">
                  <c:v>28.035000000000434</c:v>
                </c:pt>
                <c:pt idx="624">
                  <c:v>28.080000000000435</c:v>
                </c:pt>
                <c:pt idx="625">
                  <c:v>28.125000000000437</c:v>
                </c:pt>
                <c:pt idx="626">
                  <c:v>28.170000000000439</c:v>
                </c:pt>
                <c:pt idx="627">
                  <c:v>28.21500000000044</c:v>
                </c:pt>
                <c:pt idx="628">
                  <c:v>28.260000000000442</c:v>
                </c:pt>
                <c:pt idx="629">
                  <c:v>28.305000000000444</c:v>
                </c:pt>
              </c:numCache>
            </c:numRef>
          </c:xVal>
          <c:yVal>
            <c:numRef>
              <c:f>beats!$F$1:$F$630</c:f>
              <c:numCache>
                <c:formatCode>General</c:formatCode>
                <c:ptCount val="630"/>
                <c:pt idx="0">
                  <c:v>0</c:v>
                </c:pt>
                <c:pt idx="1">
                  <c:v>0.11249762696814189</c:v>
                </c:pt>
                <c:pt idx="2">
                  <c:v>0.22498101610553617</c:v>
                </c:pt>
                <c:pt idx="3">
                  <c:v>0.33743593138339184</c:v>
                </c:pt>
                <c:pt idx="4">
                  <c:v>0.44984814037660237</c:v>
                </c:pt>
                <c:pt idx="5">
                  <c:v>0.56220341606501867</c:v>
                </c:pt>
                <c:pt idx="6">
                  <c:v>0.6744875386340371</c:v>
                </c:pt>
                <c:pt idx="7">
                  <c:v>0.78668629727427564</c:v>
                </c:pt>
                <c:pt idx="8">
                  <c:v>0.89878549198011026</c:v>
                </c:pt>
                <c:pt idx="9">
                  <c:v>1.010770935346845</c:v>
                </c:pt>
                <c:pt idx="10">
                  <c:v>1.1226284543662854</c:v>
                </c:pt>
                <c:pt idx="11">
                  <c:v>1.2343438922204921</c:v>
                </c:pt>
                <c:pt idx="12">
                  <c:v>1.3459031100734828</c:v>
                </c:pt>
                <c:pt idx="13">
                  <c:v>1.457291988860661</c:v>
                </c:pt>
                <c:pt idx="14">
                  <c:v>1.5684964310757412</c:v>
                </c:pt>
                <c:pt idx="15">
                  <c:v>1.6795023625549443</c:v>
                </c:pt>
                <c:pt idx="16">
                  <c:v>1.7902957342582422</c:v>
                </c:pt>
                <c:pt idx="17">
                  <c:v>1.9008625240474188</c:v>
                </c:pt>
                <c:pt idx="18">
                  <c:v>2.0111887384607305</c:v>
                </c:pt>
                <c:pt idx="19">
                  <c:v>2.1212604144839324</c:v>
                </c:pt>
                <c:pt idx="20">
                  <c:v>2.2310636213174551</c:v>
                </c:pt>
                <c:pt idx="21">
                  <c:v>2.3405844621395024</c:v>
                </c:pt>
                <c:pt idx="22">
                  <c:v>2.4498090758648505</c:v>
                </c:pt>
                <c:pt idx="23">
                  <c:v>2.5587236388991208</c:v>
                </c:pt>
                <c:pt idx="24">
                  <c:v>2.6673143668883119</c:v>
                </c:pt>
                <c:pt idx="25">
                  <c:v>2.7755675164633637</c:v>
                </c:pt>
                <c:pt idx="26">
                  <c:v>2.8834693869795331</c:v>
                </c:pt>
                <c:pt idx="27">
                  <c:v>2.9910063222503638</c:v>
                </c:pt>
                <c:pt idx="28">
                  <c:v>3.0981647122760285</c:v>
                </c:pt>
                <c:pt idx="29">
                  <c:v>3.2049309949658293</c:v>
                </c:pt>
                <c:pt idx="30">
                  <c:v>3.3112916578546288</c:v>
                </c:pt>
                <c:pt idx="31">
                  <c:v>3.4172332398130023</c:v>
                </c:pt>
                <c:pt idx="32">
                  <c:v>3.5227423327508989</c:v>
                </c:pt>
                <c:pt idx="33">
                  <c:v>3.6278055833145806</c:v>
                </c:pt>
                <c:pt idx="34">
                  <c:v>3.7324096945766394</c:v>
                </c:pt>
                <c:pt idx="35">
                  <c:v>3.8365414277188723</c:v>
                </c:pt>
                <c:pt idx="36">
                  <c:v>3.9401876037078032</c:v>
                </c:pt>
                <c:pt idx="37">
                  <c:v>4.0433351049626323</c:v>
                </c:pt>
                <c:pt idx="38">
                  <c:v>4.1459708770154187</c:v>
                </c:pt>
                <c:pt idx="39">
                  <c:v>4.248081930163262</c:v>
                </c:pt>
                <c:pt idx="40">
                  <c:v>4.3496553411123005</c:v>
                </c:pt>
                <c:pt idx="41">
                  <c:v>4.450678254613293</c:v>
                </c:pt>
                <c:pt idx="42">
                  <c:v>4.5511378850886004</c:v>
                </c:pt>
                <c:pt idx="43">
                  <c:v>4.6510215182503352</c:v>
                </c:pt>
                <c:pt idx="44">
                  <c:v>4.7503165127095057</c:v>
                </c:pt>
                <c:pt idx="45">
                  <c:v>4.8490103015759169</c:v>
                </c:pt>
                <c:pt idx="46">
                  <c:v>4.9470903940486535</c:v>
                </c:pt>
                <c:pt idx="47">
                  <c:v>5.0445443769969351</c:v>
                </c:pt>
                <c:pt idx="48">
                  <c:v>5.1413599165311288</c:v>
                </c:pt>
                <c:pt idx="49">
                  <c:v>5.237524759563744</c:v>
                </c:pt>
                <c:pt idx="50">
                  <c:v>5.3330267353601988</c:v>
                </c:pt>
                <c:pt idx="51">
                  <c:v>5.4278537570791618</c:v>
                </c:pt>
                <c:pt idx="52">
                  <c:v>5.5219938233022727</c:v>
                </c:pt>
                <c:pt idx="53">
                  <c:v>5.6154350195530647</c:v>
                </c:pt>
                <c:pt idx="54">
                  <c:v>5.7081655198048615</c:v>
                </c:pt>
                <c:pt idx="55">
                  <c:v>5.8001735879775085</c:v>
                </c:pt>
                <c:pt idx="56">
                  <c:v>5.8914475794226915</c:v>
                </c:pt>
                <c:pt idx="57">
                  <c:v>5.9819759423977032</c:v>
                </c:pt>
                <c:pt idx="58">
                  <c:v>6.0717472195274471</c:v>
                </c:pt>
                <c:pt idx="59">
                  <c:v>6.1607500492544878</c:v>
                </c:pt>
                <c:pt idx="60">
                  <c:v>6.2489731672769944</c:v>
                </c:pt>
                <c:pt idx="61">
                  <c:v>6.3364054079743548</c:v>
                </c:pt>
                <c:pt idx="62">
                  <c:v>6.4230357058203129</c:v>
                </c:pt>
                <c:pt idx="63">
                  <c:v>6.508853096783433</c:v>
                </c:pt>
                <c:pt idx="64">
                  <c:v>6.5938467197147279</c:v>
                </c:pt>
                <c:pt idx="65">
                  <c:v>6.6780058177222426</c:v>
                </c:pt>
                <c:pt idx="66">
                  <c:v>6.7613197395324764</c:v>
                </c:pt>
                <c:pt idx="67">
                  <c:v>6.8437779408384092</c:v>
                </c:pt>
                <c:pt idx="68">
                  <c:v>6.9253699856340081</c:v>
                </c:pt>
                <c:pt idx="69">
                  <c:v>7.0060855475350134</c:v>
                </c:pt>
                <c:pt idx="70">
                  <c:v>7.0859144110858647</c:v>
                </c:pt>
                <c:pt idx="71">
                  <c:v>7.1648464730525783</c:v>
                </c:pt>
                <c:pt idx="72">
                  <c:v>7.2428717437014196</c:v>
                </c:pt>
                <c:pt idx="73">
                  <c:v>7.3199803480632264</c:v>
                </c:pt>
                <c:pt idx="74">
                  <c:v>7.3961625271831828</c:v>
                </c:pt>
                <c:pt idx="75">
                  <c:v>7.4714086393559374</c:v>
                </c:pt>
                <c:pt idx="76">
                  <c:v>7.5457091613458571</c:v>
                </c:pt>
                <c:pt idx="77">
                  <c:v>7.6190546895923088</c:v>
                </c:pt>
                <c:pt idx="78">
                  <c:v>7.6914359413997744</c:v>
                </c:pt>
                <c:pt idx="79">
                  <c:v>7.7628437561126917</c:v>
                </c:pt>
                <c:pt idx="80">
                  <c:v>7.8332690962748286</c:v>
                </c:pt>
                <c:pt idx="81">
                  <c:v>7.9027030487730752</c:v>
                </c:pt>
                <c:pt idx="82">
                  <c:v>7.9711368259655027</c:v>
                </c:pt>
                <c:pt idx="83">
                  <c:v>8.0385617667935332</c:v>
                </c:pt>
                <c:pt idx="84">
                  <c:v>8.1049693378780923</c:v>
                </c:pt>
                <c:pt idx="85">
                  <c:v>8.170351134599608</c:v>
                </c:pt>
                <c:pt idx="86">
                  <c:v>8.2346988821617071</c:v>
                </c:pt>
                <c:pt idx="87">
                  <c:v>8.2980044366384824</c:v>
                </c:pt>
                <c:pt idx="88">
                  <c:v>8.3602597860051997</c:v>
                </c:pt>
                <c:pt idx="89">
                  <c:v>8.4214570511523021</c:v>
                </c:pt>
                <c:pt idx="90">
                  <c:v>8.4815884868826092</c:v>
                </c:pt>
                <c:pt idx="91">
                  <c:v>8.5406464828915514</c:v>
                </c:pt>
                <c:pt idx="92">
                  <c:v>8.5986235647303406</c:v>
                </c:pt>
                <c:pt idx="93">
                  <c:v>8.6555123947519483</c:v>
                </c:pt>
                <c:pt idx="94">
                  <c:v>8.7113057730397596</c:v>
                </c:pt>
                <c:pt idx="95">
                  <c:v>8.7659966383188106</c:v>
                </c:pt>
                <c:pt idx="96">
                  <c:v>8.81957806884947</c:v>
                </c:pt>
                <c:pt idx="97">
                  <c:v>8.872043283303455</c:v>
                </c:pt>
                <c:pt idx="98">
                  <c:v>8.9233856416220956</c:v>
                </c:pt>
                <c:pt idx="99">
                  <c:v>8.9735986458567005</c:v>
                </c:pt>
                <c:pt idx="100">
                  <c:v>9.0226759409909469</c:v>
                </c:pt>
                <c:pt idx="101">
                  <c:v>9.0706113157451789</c:v>
                </c:pt>
                <c:pt idx="102">
                  <c:v>9.1173987033625163</c:v>
                </c:pt>
                <c:pt idx="103">
                  <c:v>9.1630321823766643</c:v>
                </c:pt>
                <c:pt idx="104">
                  <c:v>9.2075059773613521</c:v>
                </c:pt>
                <c:pt idx="105">
                  <c:v>9.2508144596612638</c:v>
                </c:pt>
                <c:pt idx="106">
                  <c:v>9.2929521481044191</c:v>
                </c:pt>
                <c:pt idx="107">
                  <c:v>9.3339137096958726</c:v>
                </c:pt>
                <c:pt idx="108">
                  <c:v>9.3736939602926608</c:v>
                </c:pt>
                <c:pt idx="109">
                  <c:v>9.412287865259918</c:v>
                </c:pt>
                <c:pt idx="110">
                  <c:v>9.4496905401080618</c:v>
                </c:pt>
                <c:pt idx="111">
                  <c:v>9.485897251110984</c:v>
                </c:pt>
                <c:pt idx="112">
                  <c:v>9.5209034159051527</c:v>
                </c:pt>
                <c:pt idx="113">
                  <c:v>9.5547046040695669</c:v>
                </c:pt>
                <c:pt idx="114">
                  <c:v>9.5872965376864645</c:v>
                </c:pt>
                <c:pt idx="115">
                  <c:v>9.6186750918827517</c:v>
                </c:pt>
                <c:pt idx="116">
                  <c:v>9.6488362953520515</c:v>
                </c:pt>
                <c:pt idx="117">
                  <c:v>9.6777763308573093</c:v>
                </c:pt>
                <c:pt idx="118">
                  <c:v>9.7054915357139073</c:v>
                </c:pt>
                <c:pt idx="119">
                  <c:v>9.7319784022532314</c:v>
                </c:pt>
                <c:pt idx="120">
                  <c:v>9.7572335782665878</c:v>
                </c:pt>
                <c:pt idx="121">
                  <c:v>9.7812538674294753</c:v>
                </c:pt>
                <c:pt idx="122">
                  <c:v>9.8040362297061083</c:v>
                </c:pt>
                <c:pt idx="123">
                  <c:v>9.8255777817341716</c:v>
                </c:pt>
                <c:pt idx="124">
                  <c:v>9.845875797189743</c:v>
                </c:pt>
                <c:pt idx="125">
                  <c:v>9.8649277071323347</c:v>
                </c:pt>
                <c:pt idx="126">
                  <c:v>9.8827311003300249</c:v>
                </c:pt>
                <c:pt idx="127">
                  <c:v>9.8992837235646292</c:v>
                </c:pt>
                <c:pt idx="128">
                  <c:v>9.9145834819168623</c:v>
                </c:pt>
                <c:pt idx="129">
                  <c:v>9.9286284390314812</c:v>
                </c:pt>
                <c:pt idx="130">
                  <c:v>9.9414168173623469</c:v>
                </c:pt>
                <c:pt idx="131">
                  <c:v>9.952946998397401</c:v>
                </c:pt>
                <c:pt idx="132">
                  <c:v>9.9632175228634932</c:v>
                </c:pt>
                <c:pt idx="133">
                  <c:v>9.9722270909110815</c:v>
                </c:pt>
                <c:pt idx="134">
                  <c:v>9.9799745622787377</c:v>
                </c:pt>
                <c:pt idx="135">
                  <c:v>9.986458956437458</c:v>
                </c:pt>
                <c:pt idx="136">
                  <c:v>9.9916794527147594</c:v>
                </c:pt>
                <c:pt idx="137">
                  <c:v>9.9956353903985544</c:v>
                </c:pt>
                <c:pt idx="138">
                  <c:v>9.9983262688207564</c:v>
                </c:pt>
                <c:pt idx="139">
                  <c:v>9.9997517474206603</c:v>
                </c:pt>
                <c:pt idx="140">
                  <c:v>9.9999116457880319</c:v>
                </c:pt>
                <c:pt idx="141">
                  <c:v>9.998805943685948</c:v>
                </c:pt>
                <c:pt idx="142">
                  <c:v>9.9964347810533543</c:v>
                </c:pt>
                <c:pt idx="143">
                  <c:v>9.992798457987357</c:v>
                </c:pt>
                <c:pt idx="144">
                  <c:v>9.9878974347052409</c:v>
                </c:pt>
                <c:pt idx="145">
                  <c:v>9.9817323314862225</c:v>
                </c:pt>
                <c:pt idx="146">
                  <c:v>9.9743039285929473</c:v>
                </c:pt>
                <c:pt idx="147">
                  <c:v>9.9656131661727425</c:v>
                </c:pt>
                <c:pt idx="148">
                  <c:v>9.9556611441386273</c:v>
                </c:pt>
                <c:pt idx="149">
                  <c:v>9.9444491220301021</c:v>
                </c:pt>
                <c:pt idx="150">
                  <c:v>9.9319785188537519</c:v>
                </c:pt>
                <c:pt idx="151">
                  <c:v>9.9182509129036447</c:v>
                </c:pt>
                <c:pt idx="152">
                  <c:v>9.9032680415615832</c:v>
                </c:pt>
                <c:pt idx="153">
                  <c:v>9.8870318010772245</c:v>
                </c:pt>
                <c:pt idx="154">
                  <c:v>9.8695442463280791</c:v>
                </c:pt>
                <c:pt idx="155">
                  <c:v>9.8508075905594534</c:v>
                </c:pt>
                <c:pt idx="156">
                  <c:v>9.8308242051043333</c:v>
                </c:pt>
                <c:pt idx="157">
                  <c:v>9.8095966190832655</c:v>
                </c:pt>
                <c:pt idx="158">
                  <c:v>9.7871275190842706</c:v>
                </c:pt>
                <c:pt idx="159">
                  <c:v>9.7634197488228267</c:v>
                </c:pt>
                <c:pt idx="160">
                  <c:v>9.7384763087819568</c:v>
                </c:pt>
                <c:pt idx="161">
                  <c:v>9.7123003558325003</c:v>
                </c:pt>
                <c:pt idx="162">
                  <c:v>9.6848952028335589</c:v>
                </c:pt>
                <c:pt idx="163">
                  <c:v>9.6562643182132284</c:v>
                </c:pt>
                <c:pt idx="164">
                  <c:v>9.6264113255296273</c:v>
                </c:pt>
                <c:pt idx="165">
                  <c:v>9.5953400030122928</c:v>
                </c:pt>
                <c:pt idx="166">
                  <c:v>9.5630542830840071</c:v>
                </c:pt>
                <c:pt idx="167">
                  <c:v>9.529558251863099</c:v>
                </c:pt>
                <c:pt idx="168">
                  <c:v>9.4948561486463117</c:v>
                </c:pt>
                <c:pt idx="169">
                  <c:v>9.4589523653722605</c:v>
                </c:pt>
                <c:pt idx="170">
                  <c:v>9.4218514460655918</c:v>
                </c:pt>
                <c:pt idx="171">
                  <c:v>9.3835580862618801</c:v>
                </c:pt>
                <c:pt idx="172">
                  <c:v>9.3440771324133607</c:v>
                </c:pt>
                <c:pt idx="173">
                  <c:v>9.3034135812755565</c:v>
                </c:pt>
                <c:pt idx="174">
                  <c:v>9.2615725792748762</c:v>
                </c:pt>
                <c:pt idx="175">
                  <c:v>9.2185594218572859</c:v>
                </c:pt>
                <c:pt idx="176">
                  <c:v>9.1743795528181078</c:v>
                </c:pt>
                <c:pt idx="177">
                  <c:v>9.129038563613042</c:v>
                </c:pt>
                <c:pt idx="178">
                  <c:v>9.0825421926505143</c:v>
                </c:pt>
                <c:pt idx="179">
                  <c:v>9.0348963245654073</c:v>
                </c:pt>
                <c:pt idx="180">
                  <c:v>8.9861069894743011</c:v>
                </c:pt>
                <c:pt idx="181">
                  <c:v>8.9361803622122959</c:v>
                </c:pt>
                <c:pt idx="182">
                  <c:v>8.8851227615515089</c:v>
                </c:pt>
                <c:pt idx="183">
                  <c:v>8.8329406494013689</c:v>
                </c:pt>
                <c:pt idx="184">
                  <c:v>8.7796406299907925</c:v>
                </c:pt>
                <c:pt idx="185">
                  <c:v>8.725229449032339</c:v>
                </c:pt>
                <c:pt idx="186">
                  <c:v>8.6697139928684681</c:v>
                </c:pt>
                <c:pt idx="187">
                  <c:v>8.6131012875999975</c:v>
                </c:pt>
                <c:pt idx="188">
                  <c:v>8.5553984981968689</c:v>
                </c:pt>
                <c:pt idx="189">
                  <c:v>8.4966129275913431</c:v>
                </c:pt>
                <c:pt idx="190">
                  <c:v>8.4367520157537292</c:v>
                </c:pt>
                <c:pt idx="191">
                  <c:v>8.375823338750779</c:v>
                </c:pt>
                <c:pt idx="192">
                  <c:v>8.3138346077868466</c:v>
                </c:pt>
                <c:pt idx="193">
                  <c:v>8.2507936682279475</c:v>
                </c:pt>
                <c:pt idx="194">
                  <c:v>8.1867084986088461</c:v>
                </c:pt>
                <c:pt idx="195">
                  <c:v>8.1215872096232822</c:v>
                </c:pt>
                <c:pt idx="196">
                  <c:v>8.0554380430974639</c:v>
                </c:pt>
                <c:pt idx="197">
                  <c:v>7.9882693709469832</c:v>
                </c:pt>
                <c:pt idx="198">
                  <c:v>7.9200896941172498</c:v>
                </c:pt>
                <c:pt idx="199">
                  <c:v>7.850907641507602</c:v>
                </c:pt>
                <c:pt idx="200">
                  <c:v>7.7807319688792287</c:v>
                </c:pt>
                <c:pt idx="201">
                  <c:v>7.709571557747025</c:v>
                </c:pt>
                <c:pt idx="202">
                  <c:v>7.6374354142555356</c:v>
                </c:pt>
                <c:pt idx="203">
                  <c:v>7.5643326680391318</c:v>
                </c:pt>
                <c:pt idx="204">
                  <c:v>7.4902725710665514</c:v>
                </c:pt>
                <c:pt idx="205">
                  <c:v>7.4152644964699608</c:v>
                </c:pt>
                <c:pt idx="206">
                  <c:v>7.3393179373586781</c:v>
                </c:pt>
                <c:pt idx="207">
                  <c:v>7.2624425056177131</c:v>
                </c:pt>
                <c:pt idx="208">
                  <c:v>7.1846479306912805</c:v>
                </c:pt>
                <c:pt idx="209">
                  <c:v>7.1059440583514268</c:v>
                </c:pt>
                <c:pt idx="210">
                  <c:v>7.0263408494519384</c:v>
                </c:pt>
                <c:pt idx="211">
                  <c:v>6.9458483786676855</c:v>
                </c:pt>
                <c:pt idx="212">
                  <c:v>6.8644768332195554</c:v>
                </c:pt>
                <c:pt idx="213">
                  <c:v>6.7822365115851522</c:v>
                </c:pt>
                <c:pt idx="214">
                  <c:v>6.6991378221954072</c:v>
                </c:pt>
                <c:pt idx="215">
                  <c:v>6.615191282117272</c:v>
                </c:pt>
                <c:pt idx="216">
                  <c:v>6.530407515722672</c:v>
                </c:pt>
                <c:pt idx="217">
                  <c:v>6.4447972533438671</c:v>
                </c:pt>
                <c:pt idx="218">
                  <c:v>6.3583713299154159</c:v>
                </c:pt>
                <c:pt idx="219">
                  <c:v>6.2711406836028871</c:v>
                </c:pt>
                <c:pt idx="220">
                  <c:v>6.1831163544185177</c:v>
                </c:pt>
                <c:pt idx="221">
                  <c:v>6.0943094828239719</c:v>
                </c:pt>
                <c:pt idx="222">
                  <c:v>6.004731308320391</c:v>
                </c:pt>
                <c:pt idx="223">
                  <c:v>5.9143931680259172</c:v>
                </c:pt>
                <c:pt idx="224">
                  <c:v>5.8233064952408444</c:v>
                </c:pt>
                <c:pt idx="225">
                  <c:v>5.7314828180006092</c:v>
                </c:pt>
                <c:pt idx="226">
                  <c:v>5.6389337576167957</c:v>
                </c:pt>
                <c:pt idx="227">
                  <c:v>5.5456710272063194</c:v>
                </c:pt>
                <c:pt idx="228">
                  <c:v>5.4517064302090077</c:v>
                </c:pt>
                <c:pt idx="229">
                  <c:v>5.357051858893743</c:v>
                </c:pt>
                <c:pt idx="230">
                  <c:v>5.2617192928533569</c:v>
                </c:pt>
                <c:pt idx="231">
                  <c:v>5.165720797488488</c:v>
                </c:pt>
                <c:pt idx="232">
                  <c:v>5.0690685224805616</c:v>
                </c:pt>
                <c:pt idx="233">
                  <c:v>4.9717747002541204</c:v>
                </c:pt>
                <c:pt idx="234">
                  <c:v>4.8738516444286688</c:v>
                </c:pt>
                <c:pt idx="235">
                  <c:v>4.775311748260247</c:v>
                </c:pt>
                <c:pt idx="236">
                  <c:v>4.6761674830729314</c:v>
                </c:pt>
                <c:pt idx="237">
                  <c:v>4.5764313966804435</c:v>
                </c:pt>
                <c:pt idx="238">
                  <c:v>4.4761161117980865</c:v>
                </c:pt>
                <c:pt idx="239">
                  <c:v>4.3752343244451977</c:v>
                </c:pt>
                <c:pt idx="240">
                  <c:v>4.2737988023383302</c:v>
                </c:pt>
                <c:pt idx="241">
                  <c:v>4.1718223832753498</c:v>
                </c:pt>
                <c:pt idx="242">
                  <c:v>4.0693179735106728</c:v>
                </c:pt>
                <c:pt idx="243">
                  <c:v>3.9662985461218359</c:v>
                </c:pt>
                <c:pt idx="244">
                  <c:v>3.8627771393676014</c:v>
                </c:pt>
                <c:pt idx="245">
                  <c:v>3.7587668550378295</c:v>
                </c:pt>
                <c:pt idx="246">
                  <c:v>3.6542808567952934</c:v>
                </c:pt>
                <c:pt idx="247">
                  <c:v>3.5493323685096745</c:v>
                </c:pt>
                <c:pt idx="248">
                  <c:v>3.4439346725839339</c:v>
                </c:pt>
                <c:pt idx="249">
                  <c:v>3.3381011082732721</c:v>
                </c:pt>
                <c:pt idx="250">
                  <c:v>3.2318450699969024</c:v>
                </c:pt>
                <c:pt idx="251">
                  <c:v>3.1251800056428358</c:v>
                </c:pt>
                <c:pt idx="252">
                  <c:v>3.0181194148658994</c:v>
                </c:pt>
                <c:pt idx="253">
                  <c:v>2.9106768473792051</c:v>
                </c:pt>
                <c:pt idx="254">
                  <c:v>2.8028659012392825</c:v>
                </c:pt>
                <c:pt idx="255">
                  <c:v>2.6947002211250926</c:v>
                </c:pt>
                <c:pt idx="256">
                  <c:v>2.5861934966111422</c:v>
                </c:pt>
                <c:pt idx="257">
                  <c:v>2.4773594604349141</c:v>
                </c:pt>
                <c:pt idx="258">
                  <c:v>2.3682118867588366</c:v>
                </c:pt>
                <c:pt idx="259">
                  <c:v>2.2587645894270088</c:v>
                </c:pt>
                <c:pt idx="260">
                  <c:v>2.1490314202169056</c:v>
                </c:pt>
                <c:pt idx="261">
                  <c:v>2.03902626708628</c:v>
                </c:pt>
                <c:pt idx="262">
                  <c:v>1.9287630524154864</c:v>
                </c:pt>
                <c:pt idx="263">
                  <c:v>1.8182557312454484</c:v>
                </c:pt>
                <c:pt idx="264">
                  <c:v>1.7075182895114926</c:v>
                </c:pt>
                <c:pt idx="265">
                  <c:v>1.5965647422732729</c:v>
                </c:pt>
                <c:pt idx="266">
                  <c:v>1.4854091319410068</c:v>
                </c:pt>
                <c:pt idx="267">
                  <c:v>1.3740655264982529</c:v>
                </c:pt>
                <c:pt idx="268">
                  <c:v>1.2625480177214501</c:v>
                </c:pt>
                <c:pt idx="269">
                  <c:v>1.1508707193964454</c:v>
                </c:pt>
                <c:pt idx="270">
                  <c:v>1.0390477655322374</c:v>
                </c:pt>
                <c:pt idx="271">
                  <c:v>0.92709330857215988</c:v>
                </c:pt>
                <c:pt idx="272">
                  <c:v>0.815021517602731</c:v>
                </c:pt>
                <c:pt idx="273">
                  <c:v>0.70284657656039851</c:v>
                </c:pt>
                <c:pt idx="274">
                  <c:v>0.59058268243640299</c:v>
                </c:pt>
                <c:pt idx="275">
                  <c:v>0.47824404347999105</c:v>
                </c:pt>
                <c:pt idx="276">
                  <c:v>0.36584487740020216</c:v>
                </c:pt>
                <c:pt idx="277">
                  <c:v>0.25339940956645923</c:v>
                </c:pt>
                <c:pt idx="278">
                  <c:v>0.14092187120818903</c:v>
                </c:pt>
                <c:pt idx="279">
                  <c:v>2.8426497613701206E-2</c:v>
                </c:pt>
                <c:pt idx="280">
                  <c:v>-8.4072473671446213E-2</c:v>
                </c:pt>
                <c:pt idx="281">
                  <c:v>-0.19656080464636733</c:v>
                </c:pt>
                <c:pt idx="282">
                  <c:v>-0.30902425865682626</c:v>
                </c:pt>
                <c:pt idx="283">
                  <c:v>-0.42144860219704483</c:v>
                </c:pt>
                <c:pt idx="284">
                  <c:v>-0.53381960671111139</c:v>
                </c:pt>
                <c:pt idx="285">
                  <c:v>-0.64612305039376372</c:v>
                </c:pt>
                <c:pt idx="286">
                  <c:v>-0.75834471999031716</c:v>
                </c:pt>
                <c:pt idx="287">
                  <c:v>-0.8704704125955105</c:v>
                </c:pt>
                <c:pt idx="288">
                  <c:v>-0.98248593745104262</c:v>
                </c:pt>
                <c:pt idx="289">
                  <c:v>-1.0943771177415709</c:v>
                </c:pt>
                <c:pt idx="290">
                  <c:v>-1.206129792388946</c:v>
                </c:pt>
                <c:pt idx="291">
                  <c:v>-1.3177298178444541</c:v>
                </c:pt>
                <c:pt idx="292">
                  <c:v>-1.4291630698788407</c:v>
                </c:pt>
                <c:pt idx="293">
                  <c:v>-1.5404154453698904</c:v>
                </c:pt>
                <c:pt idx="294">
                  <c:v>-1.6514728640873328</c:v>
                </c:pt>
                <c:pt idx="295">
                  <c:v>-1.7623212704748554</c:v>
                </c:pt>
                <c:pt idx="296">
                  <c:v>-1.8729466354289881</c:v>
                </c:pt>
                <c:pt idx="297">
                  <c:v>-1.983334958074646</c:v>
                </c:pt>
                <c:pt idx="298">
                  <c:v>-2.093472267537094</c:v>
                </c:pt>
                <c:pt idx="299">
                  <c:v>-2.2033446247101183</c:v>
                </c:pt>
                <c:pt idx="300">
                  <c:v>-2.3129381240201754</c:v>
                </c:pt>
                <c:pt idx="301">
                  <c:v>-2.4222388951862976</c:v>
                </c:pt>
                <c:pt idx="302">
                  <c:v>-2.5312331049755326</c:v>
                </c:pt>
                <c:pt idx="303">
                  <c:v>-2.6399069589536932</c:v>
                </c:pt>
                <c:pt idx="304">
                  <c:v>-2.7482467032311977</c:v>
                </c:pt>
                <c:pt idx="305">
                  <c:v>-2.8562386262037749</c:v>
                </c:pt>
                <c:pt idx="306">
                  <c:v>-2.9638690602878248</c:v>
                </c:pt>
                <c:pt idx="307">
                  <c:v>-3.0711243836502038</c:v>
                </c:pt>
                <c:pt idx="308">
                  <c:v>-3.1779910219322161</c:v>
                </c:pt>
                <c:pt idx="309">
                  <c:v>-3.2844554499676026</c:v>
                </c:pt>
                <c:pt idx="310">
                  <c:v>-3.3905041934943032</c:v>
                </c:pt>
                <c:pt idx="311">
                  <c:v>-3.496123830859772</c:v>
                </c:pt>
                <c:pt idx="312">
                  <c:v>-3.6013009947196402</c:v>
                </c:pt>
                <c:pt idx="313">
                  <c:v>-3.7060223737295002</c:v>
                </c:pt>
                <c:pt idx="314">
                  <c:v>-3.8102747142296072</c:v>
                </c:pt>
                <c:pt idx="315">
                  <c:v>-3.9140448219222757</c:v>
                </c:pt>
                <c:pt idx="316">
                  <c:v>-4.0173195635417667</c:v>
                </c:pt>
                <c:pt idx="317">
                  <c:v>-4.1200858685164485</c:v>
                </c:pt>
                <c:pt idx="318">
                  <c:v>-4.2223307306230247</c:v>
                </c:pt>
                <c:pt idx="319">
                  <c:v>-4.3240412096326128</c:v>
                </c:pt>
                <c:pt idx="320">
                  <c:v>-4.4252044329484805</c:v>
                </c:pt>
                <c:pt idx="321">
                  <c:v>-4.5258075972352145</c:v>
                </c:pt>
                <c:pt idx="322">
                  <c:v>-4.6258379700391208</c:v>
                </c:pt>
                <c:pt idx="323">
                  <c:v>-4.7252828913996661</c:v>
                </c:pt>
                <c:pt idx="324">
                  <c:v>-4.8241297754517332</c:v>
                </c:pt>
                <c:pt idx="325">
                  <c:v>-4.922366112018504</c:v>
                </c:pt>
                <c:pt idx="326">
                  <c:v>-5.0199794681947605</c:v>
                </c:pt>
                <c:pt idx="327">
                  <c:v>-5.1169574899204084</c:v>
                </c:pt>
                <c:pt idx="328">
                  <c:v>-5.2132879035440238</c:v>
                </c:pt>
                <c:pt idx="329">
                  <c:v>-5.308958517376217</c:v>
                </c:pt>
                <c:pt idx="330">
                  <c:v>-5.4039572232326281</c:v>
                </c:pt>
                <c:pt idx="331">
                  <c:v>-5.4982719979663566</c:v>
                </c:pt>
                <c:pt idx="332">
                  <c:v>-5.5918909049896168</c:v>
                </c:pt>
                <c:pt idx="333">
                  <c:v>-5.6848020957844581</c:v>
                </c:pt>
                <c:pt idx="334">
                  <c:v>-5.7769938114023134</c:v>
                </c:pt>
                <c:pt idx="335">
                  <c:v>-5.868454383952237</c:v>
                </c:pt>
                <c:pt idx="336">
                  <c:v>-5.9591722380775991</c:v>
                </c:pt>
                <c:pt idx="337">
                  <c:v>-6.0491358924210816</c:v>
                </c:pt>
                <c:pt idx="338">
                  <c:v>-6.1383339610777661</c:v>
                </c:pt>
                <c:pt idx="339">
                  <c:v>-6.2267551550361544</c:v>
                </c:pt>
                <c:pt idx="340">
                  <c:v>-6.3143882836069132</c:v>
                </c:pt>
                <c:pt idx="341">
                  <c:v>-6.4012222558391842</c:v>
                </c:pt>
                <c:pt idx="342">
                  <c:v>-6.4872460819242628</c:v>
                </c:pt>
                <c:pt idx="343">
                  <c:v>-6.5724488745864909</c:v>
                </c:pt>
                <c:pt idx="344">
                  <c:v>-6.6568198504611518</c:v>
                </c:pt>
                <c:pt idx="345">
                  <c:v>-6.7403483314592343</c:v>
                </c:pt>
                <c:pt idx="346">
                  <c:v>-6.8230237461188556</c:v>
                </c:pt>
                <c:pt idx="347">
                  <c:v>-6.9048356309432091</c:v>
                </c:pt>
                <c:pt idx="348">
                  <c:v>-6.9857736317248245</c:v>
                </c:pt>
                <c:pt idx="349">
                  <c:v>-7.065827504856018</c:v>
                </c:pt>
                <c:pt idx="350">
                  <c:v>-7.1449871186253286</c:v>
                </c:pt>
                <c:pt idx="351">
                  <c:v>-7.2232424544998066</c:v>
                </c:pt>
                <c:pt idx="352">
                  <c:v>-7.3005836083929587</c:v>
                </c:pt>
                <c:pt idx="353">
                  <c:v>-7.3770007919182365</c:v>
                </c:pt>
                <c:pt idx="354">
                  <c:v>-7.4524843336278535</c:v>
                </c:pt>
                <c:pt idx="355">
                  <c:v>-7.5270246802368179</c:v>
                </c:pt>
                <c:pt idx="356">
                  <c:v>-7.6006123978320144</c:v>
                </c:pt>
                <c:pt idx="357">
                  <c:v>-7.6732381730661618</c:v>
                </c:pt>
                <c:pt idx="358">
                  <c:v>-7.7448928143365237</c:v>
                </c:pt>
                <c:pt idx="359">
                  <c:v>-7.8155672529482123</c:v>
                </c:pt>
                <c:pt idx="360">
                  <c:v>-7.8852525442619283</c:v>
                </c:pt>
                <c:pt idx="361">
                  <c:v>-7.9539398688260077</c:v>
                </c:pt>
                <c:pt idx="362">
                  <c:v>-8.0216205334926229</c:v>
                </c:pt>
                <c:pt idx="363">
                  <c:v>-8.0882859725179923</c:v>
                </c:pt>
                <c:pt idx="364">
                  <c:v>-8.1539277486464794</c:v>
                </c:pt>
                <c:pt idx="365">
                  <c:v>-8.2185375541784094</c:v>
                </c:pt>
                <c:pt idx="366">
                  <c:v>-8.2821072120215184</c:v>
                </c:pt>
                <c:pt idx="367">
                  <c:v>-8.3446286767258364</c:v>
                </c:pt>
                <c:pt idx="368">
                  <c:v>-8.4060940355019458</c:v>
                </c:pt>
                <c:pt idx="369">
                  <c:v>-8.466495509222419</c:v>
                </c:pt>
                <c:pt idx="370">
                  <c:v>-8.525825453406366</c:v>
                </c:pt>
                <c:pt idx="371">
                  <c:v>-8.5840763591869198</c:v>
                </c:pt>
                <c:pt idx="372">
                  <c:v>-8.6412408542615768</c:v>
                </c:pt>
                <c:pt idx="373">
                  <c:v>-8.6973117038252319</c:v>
                </c:pt>
                <c:pt idx="374">
                  <c:v>-8.7522818114858296</c:v>
                </c:pt>
                <c:pt idx="375">
                  <c:v>-8.8061442201624995</c:v>
                </c:pt>
                <c:pt idx="376">
                  <c:v>-8.8588921129660392</c:v>
                </c:pt>
                <c:pt idx="377">
                  <c:v>-8.9105188140616747</c:v>
                </c:pt>
                <c:pt idx="378">
                  <c:v>-8.9610177895139618</c:v>
                </c:pt>
                <c:pt idx="379">
                  <c:v>-9.0103826481137279</c:v>
                </c:pt>
                <c:pt idx="380">
                  <c:v>-9.0586071421869505</c:v>
                </c:pt>
                <c:pt idx="381">
                  <c:v>-9.1056851683854703</c:v>
                </c:pt>
                <c:pt idx="382">
                  <c:v>-9.1516107684594363</c:v>
                </c:pt>
                <c:pt idx="383">
                  <c:v>-9.1963781300113947</c:v>
                </c:pt>
                <c:pt idx="384">
                  <c:v>-9.2399815872319042</c:v>
                </c:pt>
                <c:pt idx="385">
                  <c:v>-9.2824156216166127</c:v>
                </c:pt>
                <c:pt idx="386">
                  <c:v>-9.3236748626646886</c:v>
                </c:pt>
                <c:pt idx="387">
                  <c:v>-9.3637540885585082</c:v>
                </c:pt>
                <c:pt idx="388">
                  <c:v>-9.4026482268245459</c:v>
                </c:pt>
                <c:pt idx="389">
                  <c:v>-9.4403523549753423</c:v>
                </c:pt>
                <c:pt idx="390">
                  <c:v>-9.4768617011325098</c:v>
                </c:pt>
                <c:pt idx="391">
                  <c:v>-9.5121716446306568</c:v>
                </c:pt>
                <c:pt idx="392">
                  <c:v>-9.5462777166021926</c:v>
                </c:pt>
                <c:pt idx="393">
                  <c:v>-9.579175600542909</c:v>
                </c:pt>
                <c:pt idx="394">
                  <c:v>-9.610861132858286</c:v>
                </c:pt>
                <c:pt idx="395">
                  <c:v>-9.641330303390431</c:v>
                </c:pt>
                <c:pt idx="396">
                  <c:v>-9.6705792559256203</c:v>
                </c:pt>
                <c:pt idx="397">
                  <c:v>-9.6986042886823434</c:v>
                </c:pt>
                <c:pt idx="398">
                  <c:v>-9.7254018547797987</c:v>
                </c:pt>
                <c:pt idx="399">
                  <c:v>-9.750968562686797</c:v>
                </c:pt>
                <c:pt idx="400">
                  <c:v>-9.7753011766509985</c:v>
                </c:pt>
                <c:pt idx="401">
                  <c:v>-9.7983966171084269</c:v>
                </c:pt>
                <c:pt idx="402">
                  <c:v>-9.8202519610732271</c:v>
                </c:pt>
                <c:pt idx="403">
                  <c:v>-9.8408644425076037</c:v>
                </c:pt>
                <c:pt idx="404">
                  <c:v>-9.8602314526718864</c:v>
                </c:pt>
                <c:pt idx="405">
                  <c:v>-9.8783505404547061</c:v>
                </c:pt>
                <c:pt idx="406">
                  <c:v>-9.8952194126832005</c:v>
                </c:pt>
                <c:pt idx="407">
                  <c:v>-9.9108359344132442</c:v>
                </c:pt>
                <c:pt idx="408">
                  <c:v>-9.9251981291996518</c:v>
                </c:pt>
                <c:pt idx="409">
                  <c:v>-9.938304179346316</c:v>
                </c:pt>
                <c:pt idx="410">
                  <c:v>-9.9501524261362615</c:v>
                </c:pt>
                <c:pt idx="411">
                  <c:v>-9.9607413700415677</c:v>
                </c:pt>
                <c:pt idx="412">
                  <c:v>-9.9700696709131584</c:v>
                </c:pt>
                <c:pt idx="413">
                  <c:v>-9.9781361481504014</c:v>
                </c:pt>
                <c:pt idx="414">
                  <c:v>-9.984939780850544</c:v>
                </c:pt>
                <c:pt idx="415">
                  <c:v>-9.9904797079379009</c:v>
                </c:pt>
                <c:pt idx="416">
                  <c:v>-9.9947552282728473</c:v>
                </c:pt>
                <c:pt idx="417">
                  <c:v>-9.9977658007405452</c:v>
                </c:pt>
                <c:pt idx="418">
                  <c:v>-9.999511044319437</c:v>
                </c:pt>
                <c:pt idx="419">
                  <c:v>-9.9999907381294619</c:v>
                </c:pt>
                <c:pt idx="420">
                  <c:v>-9.9992048214600135</c:v>
                </c:pt>
                <c:pt idx="421">
                  <c:v>-9.9971533937776194</c:v>
                </c:pt>
                <c:pt idx="422">
                  <c:v>-9.9938367147133569</c:v>
                </c:pt>
                <c:pt idx="423">
                  <c:v>-9.9892552040299947</c:v>
                </c:pt>
                <c:pt idx="424">
                  <c:v>-9.9834094415688632</c:v>
                </c:pt>
                <c:pt idx="425">
                  <c:v>-9.9763001671764666</c:v>
                </c:pt>
                <c:pt idx="426">
                  <c:v>-9.9679282806108613</c:v>
                </c:pt>
                <c:pt idx="427">
                  <c:v>-9.9582948414277634</c:v>
                </c:pt>
                <c:pt idx="428">
                  <c:v>-9.9474010688464567</c:v>
                </c:pt>
                <c:pt idx="429">
                  <c:v>-9.9352483415955</c:v>
                </c:pt>
                <c:pt idx="430">
                  <c:v>-9.9218381977382073</c:v>
                </c:pt>
                <c:pt idx="431">
                  <c:v>-9.9071723344780125</c:v>
                </c:pt>
                <c:pt idx="432">
                  <c:v>-9.8912526079436596</c:v>
                </c:pt>
                <c:pt idx="433">
                  <c:v>-9.874081032954285</c:v>
                </c:pt>
                <c:pt idx="434">
                  <c:v>-9.8556597827644286</c:v>
                </c:pt>
                <c:pt idx="435">
                  <c:v>-9.835991188788979</c:v>
                </c:pt>
                <c:pt idx="436">
                  <c:v>-9.8150777403081051</c:v>
                </c:pt>
                <c:pt idx="437">
                  <c:v>-9.7929220841522167</c:v>
                </c:pt>
                <c:pt idx="438">
                  <c:v>-9.769527024366969</c:v>
                </c:pt>
                <c:pt idx="439">
                  <c:v>-9.7448955218583908</c:v>
                </c:pt>
                <c:pt idx="440">
                  <c:v>-9.7190306940181372</c:v>
                </c:pt>
                <c:pt idx="441">
                  <c:v>-9.6919358143289553</c:v>
                </c:pt>
                <c:pt idx="442">
                  <c:v>-9.6636143119503934</c:v>
                </c:pt>
                <c:pt idx="443">
                  <c:v>-9.6340697712847874</c:v>
                </c:pt>
                <c:pt idx="444">
                  <c:v>-9.6033059315236287</c:v>
                </c:pt>
                <c:pt idx="445">
                  <c:v>-9.5713266861743236</c:v>
                </c:pt>
                <c:pt idx="446">
                  <c:v>-9.5381360825674264</c:v>
                </c:pt>
                <c:pt idx="447">
                  <c:v>-9.5037383213443967</c:v>
                </c:pt>
                <c:pt idx="448">
                  <c:v>-9.4681377559259801</c:v>
                </c:pt>
                <c:pt idx="449">
                  <c:v>-9.4313388919612144</c:v>
                </c:pt>
                <c:pt idx="450">
                  <c:v>-9.393346386757198</c:v>
                </c:pt>
                <c:pt idx="451">
                  <c:v>-9.3541650486896586</c:v>
                </c:pt>
                <c:pt idx="452">
                  <c:v>-9.313799836594395</c:v>
                </c:pt>
                <c:pt idx="453">
                  <c:v>-9.2722558591396815</c:v>
                </c:pt>
                <c:pt idx="454">
                  <c:v>-9.2295383741797128</c:v>
                </c:pt>
                <c:pt idx="455">
                  <c:v>-9.1856527880891541</c:v>
                </c:pt>
                <c:pt idx="456">
                  <c:v>-9.1406046550789171</c:v>
                </c:pt>
                <c:pt idx="457">
                  <c:v>-9.0943996764932074</c:v>
                </c:pt>
                <c:pt idx="458">
                  <c:v>-9.0470437000879453</c:v>
                </c:pt>
                <c:pt idx="459">
                  <c:v>-8.9985427192906879</c:v>
                </c:pt>
                <c:pt idx="460">
                  <c:v>-8.9489028724420727</c:v>
                </c:pt>
                <c:pt idx="461">
                  <c:v>-8.8981304420189566</c:v>
                </c:pt>
                <c:pt idx="462">
                  <c:v>-8.8462318538392939</c:v>
                </c:pt>
                <c:pt idx="463">
                  <c:v>-8.7932136762488717</c:v>
                </c:pt>
                <c:pt idx="464">
                  <c:v>-8.7390826192900253</c:v>
                </c:pt>
                <c:pt idx="465">
                  <c:v>-8.6838455338523914</c:v>
                </c:pt>
                <c:pt idx="466">
                  <c:v>-8.6275094108058656</c:v>
                </c:pt>
                <c:pt idx="467">
                  <c:v>-8.5700813801158215</c:v>
                </c:pt>
                <c:pt idx="468">
                  <c:v>-8.511568709940736</c:v>
                </c:pt>
                <c:pt idx="469">
                  <c:v>-8.4519788057123222</c:v>
                </c:pt>
                <c:pt idx="470">
                  <c:v>-8.3913192091982918</c:v>
                </c:pt>
                <c:pt idx="471">
                  <c:v>-8.3295975975478616</c:v>
                </c:pt>
                <c:pt idx="472">
                  <c:v>-8.2668217823201129</c:v>
                </c:pt>
                <c:pt idx="473">
                  <c:v>-8.2029997084953692</c:v>
                </c:pt>
                <c:pt idx="474">
                  <c:v>-8.1381394534696536</c:v>
                </c:pt>
                <c:pt idx="475">
                  <c:v>-8.0722492260324188</c:v>
                </c:pt>
                <c:pt idx="476">
                  <c:v>-8.0053373653276196</c:v>
                </c:pt>
                <c:pt idx="477">
                  <c:v>-7.9374123397983132</c:v>
                </c:pt>
                <c:pt idx="478">
                  <c:v>-7.8684827461148723</c:v>
                </c:pt>
                <c:pt idx="479">
                  <c:v>-7.7985573080869885</c:v>
                </c:pt>
                <c:pt idx="480">
                  <c:v>-7.727644875559573</c:v>
                </c:pt>
                <c:pt idx="481">
                  <c:v>-7.6557544232927111</c:v>
                </c:pt>
                <c:pt idx="482">
                  <c:v>-7.5828950498258072</c:v>
                </c:pt>
                <c:pt idx="483">
                  <c:v>-7.5090759763260593</c:v>
                </c:pt>
                <c:pt idx="484">
                  <c:v>-7.434306545421423</c:v>
                </c:pt>
                <c:pt idx="485">
                  <c:v>-7.3585962200181907</c:v>
                </c:pt>
                <c:pt idx="486">
                  <c:v>-7.28195458210336</c:v>
                </c:pt>
                <c:pt idx="487">
                  <c:v>-7.2043913315319283</c:v>
                </c:pt>
                <c:pt idx="488">
                  <c:v>-7.1259162847992599</c:v>
                </c:pt>
                <c:pt idx="489">
                  <c:v>-7.0465393737987059</c:v>
                </c:pt>
                <c:pt idx="490">
                  <c:v>-6.9662706445646112</c:v>
                </c:pt>
                <c:pt idx="491">
                  <c:v>-6.8851202560008726</c:v>
                </c:pt>
                <c:pt idx="492">
                  <c:v>-6.8030984785952224</c:v>
                </c:pt>
                <c:pt idx="493">
                  <c:v>-6.7202156931193757</c:v>
                </c:pt>
                <c:pt idx="494">
                  <c:v>-6.636482389315236</c:v>
                </c:pt>
                <c:pt idx="495">
                  <c:v>-6.5519091645672951</c:v>
                </c:pt>
                <c:pt idx="496">
                  <c:v>-6.4665067225614212</c:v>
                </c:pt>
                <c:pt idx="497">
                  <c:v>-6.3802858719301803</c:v>
                </c:pt>
                <c:pt idx="498">
                  <c:v>-6.2932575248848908</c:v>
                </c:pt>
                <c:pt idx="499">
                  <c:v>-6.205432695834558</c:v>
                </c:pt>
                <c:pt idx="500">
                  <c:v>-6.1168224999918763</c:v>
                </c:pt>
                <c:pt idx="501">
                  <c:v>-6.0274381519664768</c:v>
                </c:pt>
                <c:pt idx="502">
                  <c:v>-5.9372909643455944</c:v>
                </c:pt>
                <c:pt idx="503">
                  <c:v>-5.8463923462623288</c:v>
                </c:pt>
                <c:pt idx="504">
                  <c:v>-5.7547538019516988</c:v>
                </c:pt>
                <c:pt idx="505">
                  <c:v>-5.6623869292946463</c:v>
                </c:pt>
                <c:pt idx="506">
                  <c:v>-5.5693034183501968</c:v>
                </c:pt>
                <c:pt idx="507">
                  <c:v>-5.4755150498759537</c:v>
                </c:pt>
                <c:pt idx="508">
                  <c:v>-5.3810336938371108</c:v>
                </c:pt>
                <c:pt idx="509">
                  <c:v>-5.2858713079041735</c:v>
                </c:pt>
                <c:pt idx="510">
                  <c:v>-5.1900399359395859</c:v>
                </c:pt>
                <c:pt idx="511">
                  <c:v>-5.0935517064734439</c:v>
                </c:pt>
                <c:pt idx="512">
                  <c:v>-4.9964188311684934</c:v>
                </c:pt>
                <c:pt idx="513">
                  <c:v>-4.8986536032746102</c:v>
                </c:pt>
                <c:pt idx="514">
                  <c:v>-4.800268396072946</c:v>
                </c:pt>
                <c:pt idx="515">
                  <c:v>-4.7012756613099631</c:v>
                </c:pt>
                <c:pt idx="516">
                  <c:v>-4.6016879276215148</c:v>
                </c:pt>
                <c:pt idx="517">
                  <c:v>-4.5015177989472113</c:v>
                </c:pt>
                <c:pt idx="518">
                  <c:v>-4.4007779529352558</c:v>
                </c:pt>
                <c:pt idx="519">
                  <c:v>-4.299481139337936</c:v>
                </c:pt>
                <c:pt idx="520">
                  <c:v>-4.1976401783980082</c:v>
                </c:pt>
                <c:pt idx="521">
                  <c:v>-4.0952679592261525</c:v>
                </c:pt>
                <c:pt idx="522">
                  <c:v>-3.9923774381697061</c:v>
                </c:pt>
                <c:pt idx="523">
                  <c:v>-3.8889816371729005</c:v>
                </c:pt>
                <c:pt idx="524">
                  <c:v>-3.7850936421287811</c:v>
                </c:pt>
                <c:pt idx="525">
                  <c:v>-3.6807266012230491</c:v>
                </c:pt>
                <c:pt idx="526">
                  <c:v>-3.5758937232700054</c:v>
                </c:pt>
                <c:pt idx="527">
                  <c:v>-3.4706082760408332</c:v>
                </c:pt>
                <c:pt idx="528">
                  <c:v>-3.3648835845844065</c:v>
                </c:pt>
                <c:pt idx="529">
                  <c:v>-3.2587330295408652</c:v>
                </c:pt>
                <c:pt idx="530">
                  <c:v>-3.1521700454481372</c:v>
                </c:pt>
                <c:pt idx="531">
                  <c:v>-3.0452081190416536</c:v>
                </c:pt>
                <c:pt idx="532">
                  <c:v>-2.9378607875474487</c:v>
                </c:pt>
                <c:pt idx="533">
                  <c:v>-2.8301416369688748</c:v>
                </c:pt>
                <c:pt idx="534">
                  <c:v>-2.7220643003671388</c:v>
                </c:pt>
                <c:pt idx="535">
                  <c:v>-2.6136424561358886</c:v>
                </c:pt>
                <c:pt idx="536">
                  <c:v>-2.5048898262700616</c:v>
                </c:pt>
                <c:pt idx="537">
                  <c:v>-2.3958201746292067</c:v>
                </c:pt>
                <c:pt idx="538">
                  <c:v>-2.2864473051955208</c:v>
                </c:pt>
                <c:pt idx="539">
                  <c:v>-2.1767850603267966</c:v>
                </c:pt>
                <c:pt idx="540">
                  <c:v>-2.0668473190045207</c:v>
                </c:pt>
                <c:pt idx="541">
                  <c:v>-1.9566479950773292</c:v>
                </c:pt>
                <c:pt idx="542">
                  <c:v>-1.8462010355000595</c:v>
                </c:pt>
                <c:pt idx="543">
                  <c:v>-1.7355204185686048</c:v>
                </c:pt>
                <c:pt idx="544">
                  <c:v>-1.6246201521508055</c:v>
                </c:pt>
                <c:pt idx="545">
                  <c:v>-1.5135142719135966</c:v>
                </c:pt>
                <c:pt idx="546">
                  <c:v>-1.4022168395466377</c:v>
                </c:pt>
                <c:pt idx="547">
                  <c:v>-1.2907419409826493</c:v>
                </c:pt>
                <c:pt idx="548">
                  <c:v>-1.1791036846146805</c:v>
                </c:pt>
                <c:pt idx="549">
                  <c:v>-1.0673161995105342</c:v>
                </c:pt>
                <c:pt idx="550">
                  <c:v>-0.95539363362457697</c:v>
                </c:pt>
                <c:pt idx="551">
                  <c:v>-0.84335015200715491</c:v>
                </c:pt>
                <c:pt idx="552">
                  <c:v>-0.73119993501185143</c:v>
                </c:pt>
                <c:pt idx="553">
                  <c:v>-0.61895717650080284</c:v>
                </c:pt>
                <c:pt idx="554">
                  <c:v>-0.50663608204830801</c:v>
                </c:pt>
                <c:pt idx="555">
                  <c:v>-0.39425086714295371</c:v>
                </c:pt>
                <c:pt idx="556">
                  <c:v>-0.28181575538848569</c:v>
                </c:pt>
                <c:pt idx="557">
                  <c:v>-0.16934497670365342</c:v>
                </c:pt>
                <c:pt idx="558">
                  <c:v>-5.6852765521254352E-2</c:v>
                </c:pt>
                <c:pt idx="559">
                  <c:v>5.564664101339202E-2</c:v>
                </c:pt>
                <c:pt idx="560">
                  <c:v>0.16813900484431415</c:v>
                </c:pt>
                <c:pt idx="561">
                  <c:v>0.28061008880687316</c:v>
                </c:pt>
                <c:pt idx="562">
                  <c:v>0.39304565842963524</c:v>
                </c:pt>
                <c:pt idx="563">
                  <c:v>0.50543148373590274</c:v>
                </c:pt>
                <c:pt idx="564">
                  <c:v>0.61775334104467661</c:v>
                </c:pt>
                <c:pt idx="565">
                  <c:v>0.72999701477082224</c:v>
                </c:pt>
                <c:pt idx="566">
                  <c:v>0.8421482992242102</c:v>
                </c:pt>
                <c:pt idx="567">
                  <c:v>0.95419300040760513</c:v>
                </c:pt>
                <c:pt idx="568">
                  <c:v>1.0661169378130744</c:v>
                </c:pt>
                <c:pt idx="569">
                  <c:v>1.1779059462166903</c:v>
                </c:pt>
                <c:pt idx="570">
                  <c:v>1.289545877471296</c:v>
                </c:pt>
                <c:pt idx="571">
                  <c:v>1.4010226022971126</c:v>
                </c:pt>
                <c:pt idx="572">
                  <c:v>1.5123220120699579</c:v>
                </c:pt>
                <c:pt idx="573">
                  <c:v>1.6234300206068482</c:v>
                </c:pt>
                <c:pt idx="574">
                  <c:v>1.7343325659487636</c:v>
                </c:pt>
                <c:pt idx="575">
                  <c:v>1.845015612140346</c:v>
                </c:pt>
                <c:pt idx="576">
                  <c:v>1.9554651510063048</c:v>
                </c:pt>
                <c:pt idx="577">
                  <c:v>2.0656672039243098</c:v>
                </c:pt>
                <c:pt idx="578">
                  <c:v>2.1756078235941385</c:v>
                </c:pt>
                <c:pt idx="579">
                  <c:v>2.285273095802868</c:v>
                </c:pt>
                <c:pt idx="580">
                  <c:v>2.3946491411858677</c:v>
                </c:pt>
                <c:pt idx="581">
                  <c:v>2.5037221169833939</c:v>
                </c:pt>
                <c:pt idx="582">
                  <c:v>2.6124782187925404</c:v>
                </c:pt>
                <c:pt idx="583">
                  <c:v>2.720903682314344</c:v>
                </c:pt>
                <c:pt idx="584">
                  <c:v>2.8289847850958072</c:v>
                </c:pt>
                <c:pt idx="585">
                  <c:v>2.9367078482666296</c:v>
                </c:pt>
                <c:pt idx="586">
                  <c:v>3.0440592382704206</c:v>
                </c:pt>
                <c:pt idx="587">
                  <c:v>3.1510253685901803</c:v>
                </c:pt>
                <c:pt idx="588">
                  <c:v>3.2575927014678205</c:v>
                </c:pt>
                <c:pt idx="589">
                  <c:v>3.3637477496175245</c:v>
                </c:pt>
                <c:pt idx="590">
                  <c:v>3.4694770779327095</c:v>
                </c:pt>
                <c:pt idx="591">
                  <c:v>3.5747673051863922</c:v>
                </c:pt>
                <c:pt idx="592">
                  <c:v>3.6796051057247303</c:v>
                </c:pt>
                <c:pt idx="593">
                  <c:v>3.7839772111535339</c:v>
                </c:pt>
                <c:pt idx="594">
                  <c:v>3.8878704120175298</c:v>
                </c:pt>
                <c:pt idx="595">
                  <c:v>3.9912715594721631</c:v>
                </c:pt>
                <c:pt idx="596">
                  <c:v>4.0941675669477329</c:v>
                </c:pt>
                <c:pt idx="597">
                  <c:v>4.1965454118056416</c:v>
                </c:pt>
                <c:pt idx="598">
                  <c:v>4.298392136986557</c:v>
                </c:pt>
                <c:pt idx="599">
                  <c:v>4.3996948526502715</c:v>
                </c:pt>
                <c:pt idx="600">
                  <c:v>4.5004407378070566</c:v>
                </c:pt>
                <c:pt idx="601">
                  <c:v>4.6006170419403007</c:v>
                </c:pt>
                <c:pt idx="602">
                  <c:v>4.7002110866202305</c:v>
                </c:pt>
                <c:pt idx="603">
                  <c:v>4.7992102671085082</c:v>
                </c:pt>
                <c:pt idx="604">
                  <c:v>4.8976020539534995</c:v>
                </c:pt>
                <c:pt idx="605">
                  <c:v>4.9953739945760205</c:v>
                </c:pt>
                <c:pt idx="606">
                  <c:v>5.0925137148453441</c:v>
                </c:pt>
                <c:pt idx="607">
                  <c:v>5.1890089206452883</c:v>
                </c:pt>
                <c:pt idx="608">
                  <c:v>5.2848473994301752</c:v>
                </c:pt>
                <c:pt idx="609">
                  <c:v>5.3800170217704615</c:v>
                </c:pt>
                <c:pt idx="610">
                  <c:v>5.474505742887855</c:v>
                </c:pt>
                <c:pt idx="611">
                  <c:v>5.5683016041797178</c:v>
                </c:pt>
                <c:pt idx="612">
                  <c:v>5.6613927347325541</c:v>
                </c:pt>
                <c:pt idx="613">
                  <c:v>5.7537673528244158</c:v>
                </c:pt>
                <c:pt idx="614">
                  <c:v>5.8454137674160069</c:v>
                </c:pt>
                <c:pt idx="615">
                  <c:v>5.9363203796303115</c:v>
                </c:pt>
                <c:pt idx="616">
                  <c:v>6.026475684220566</c:v>
                </c:pt>
                <c:pt idx="617">
                  <c:v>6.1158682710263772</c:v>
                </c:pt>
                <c:pt idx="618">
                  <c:v>6.204486826417801</c:v>
                </c:pt>
                <c:pt idx="619">
                  <c:v>6.2923201347272109</c:v>
                </c:pt>
                <c:pt idx="620">
                  <c:v>6.3793570796687673</c:v>
                </c:pt>
                <c:pt idx="621">
                  <c:v>6.4655866457453062</c:v>
                </c:pt>
                <c:pt idx="622">
                  <c:v>6.550997919642473</c:v>
                </c:pt>
                <c:pt idx="623">
                  <c:v>6.6355800916099241</c:v>
                </c:pt>
                <c:pt idx="624">
                  <c:v>6.7193224568294241</c:v>
                </c:pt>
                <c:pt idx="625">
                  <c:v>6.8022144167696563</c:v>
                </c:pt>
                <c:pt idx="626">
                  <c:v>6.8842454805275874</c:v>
                </c:pt>
                <c:pt idx="627">
                  <c:v>6.9654052661562096</c:v>
                </c:pt>
                <c:pt idx="628">
                  <c:v>7.0456835019784876</c:v>
                </c:pt>
                <c:pt idx="629">
                  <c:v>7.1250700278873591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98E-334A-ACC1-9786E77C30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28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tx>
            <c:v>c/c_c = 1.0</c:v>
          </c:tx>
          <c:marker>
            <c:symbol val="none"/>
          </c:marker>
          <c:xVal>
            <c:numRef>
              <c:f>'magnification factor'!$E$1:$E$203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0.12000000000000001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0.19999999999999998</c:v>
                </c:pt>
                <c:pt idx="11">
                  <c:v>0.21999999999999997</c:v>
                </c:pt>
                <c:pt idx="12">
                  <c:v>0.23999999999999996</c:v>
                </c:pt>
                <c:pt idx="13">
                  <c:v>0.25999999999999995</c:v>
                </c:pt>
                <c:pt idx="14">
                  <c:v>0.27999999999999997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0.36000000000000004</c:v>
                </c:pt>
                <c:pt idx="19">
                  <c:v>0.38000000000000006</c:v>
                </c:pt>
                <c:pt idx="20">
                  <c:v>0.40000000000000008</c:v>
                </c:pt>
                <c:pt idx="21">
                  <c:v>0.4200000000000001</c:v>
                </c:pt>
                <c:pt idx="22">
                  <c:v>0.44000000000000011</c:v>
                </c:pt>
                <c:pt idx="23">
                  <c:v>0.46000000000000013</c:v>
                </c:pt>
                <c:pt idx="24">
                  <c:v>0.48000000000000015</c:v>
                </c:pt>
                <c:pt idx="25">
                  <c:v>0.50000000000000011</c:v>
                </c:pt>
                <c:pt idx="26">
                  <c:v>0.52000000000000013</c:v>
                </c:pt>
                <c:pt idx="27">
                  <c:v>0.54000000000000015</c:v>
                </c:pt>
                <c:pt idx="28">
                  <c:v>0.56000000000000016</c:v>
                </c:pt>
                <c:pt idx="29">
                  <c:v>0.58000000000000018</c:v>
                </c:pt>
                <c:pt idx="30">
                  <c:v>0.6000000000000002</c:v>
                </c:pt>
                <c:pt idx="31">
                  <c:v>0.62000000000000022</c:v>
                </c:pt>
                <c:pt idx="32">
                  <c:v>0.64000000000000024</c:v>
                </c:pt>
                <c:pt idx="33">
                  <c:v>0.66000000000000025</c:v>
                </c:pt>
                <c:pt idx="34">
                  <c:v>0.68000000000000027</c:v>
                </c:pt>
                <c:pt idx="35">
                  <c:v>0.70000000000000029</c:v>
                </c:pt>
                <c:pt idx="36">
                  <c:v>0.72000000000000031</c:v>
                </c:pt>
                <c:pt idx="37">
                  <c:v>0.74000000000000032</c:v>
                </c:pt>
                <c:pt idx="38">
                  <c:v>0.76000000000000034</c:v>
                </c:pt>
                <c:pt idx="39">
                  <c:v>0.78000000000000036</c:v>
                </c:pt>
                <c:pt idx="40">
                  <c:v>0.80000000000000038</c:v>
                </c:pt>
                <c:pt idx="41">
                  <c:v>0.8200000000000004</c:v>
                </c:pt>
                <c:pt idx="42">
                  <c:v>0.84000000000000041</c:v>
                </c:pt>
                <c:pt idx="43">
                  <c:v>0.86000000000000043</c:v>
                </c:pt>
                <c:pt idx="44">
                  <c:v>0.88000000000000045</c:v>
                </c:pt>
                <c:pt idx="45">
                  <c:v>0.90000000000000047</c:v>
                </c:pt>
                <c:pt idx="46">
                  <c:v>0.92000000000000048</c:v>
                </c:pt>
                <c:pt idx="47">
                  <c:v>0.9400000000000005</c:v>
                </c:pt>
                <c:pt idx="48">
                  <c:v>0.96000000000000052</c:v>
                </c:pt>
                <c:pt idx="49">
                  <c:v>0.98000000000000054</c:v>
                </c:pt>
                <c:pt idx="50">
                  <c:v>1.0000000000000004</c:v>
                </c:pt>
                <c:pt idx="51">
                  <c:v>1.0200000000000005</c:v>
                </c:pt>
                <c:pt idx="52">
                  <c:v>1.0400000000000005</c:v>
                </c:pt>
                <c:pt idx="53">
                  <c:v>1.0600000000000005</c:v>
                </c:pt>
                <c:pt idx="54">
                  <c:v>1.0800000000000005</c:v>
                </c:pt>
                <c:pt idx="55">
                  <c:v>1.1000000000000005</c:v>
                </c:pt>
                <c:pt idx="56">
                  <c:v>1.1200000000000006</c:v>
                </c:pt>
                <c:pt idx="57">
                  <c:v>1.1400000000000006</c:v>
                </c:pt>
                <c:pt idx="58">
                  <c:v>1.1600000000000006</c:v>
                </c:pt>
                <c:pt idx="59">
                  <c:v>1.1800000000000006</c:v>
                </c:pt>
                <c:pt idx="60">
                  <c:v>1.2000000000000006</c:v>
                </c:pt>
                <c:pt idx="61">
                  <c:v>1.2200000000000006</c:v>
                </c:pt>
                <c:pt idx="62">
                  <c:v>1.2400000000000007</c:v>
                </c:pt>
                <c:pt idx="63">
                  <c:v>1.2600000000000007</c:v>
                </c:pt>
                <c:pt idx="64">
                  <c:v>1.2800000000000007</c:v>
                </c:pt>
                <c:pt idx="65">
                  <c:v>1.3000000000000007</c:v>
                </c:pt>
                <c:pt idx="66">
                  <c:v>1.3200000000000007</c:v>
                </c:pt>
                <c:pt idx="67">
                  <c:v>1.3400000000000007</c:v>
                </c:pt>
                <c:pt idx="68">
                  <c:v>1.3600000000000008</c:v>
                </c:pt>
                <c:pt idx="69">
                  <c:v>1.3800000000000008</c:v>
                </c:pt>
                <c:pt idx="70">
                  <c:v>1.4000000000000008</c:v>
                </c:pt>
                <c:pt idx="71">
                  <c:v>1.4200000000000008</c:v>
                </c:pt>
                <c:pt idx="72">
                  <c:v>1.4400000000000008</c:v>
                </c:pt>
                <c:pt idx="73">
                  <c:v>1.4600000000000009</c:v>
                </c:pt>
                <c:pt idx="74">
                  <c:v>1.4800000000000009</c:v>
                </c:pt>
                <c:pt idx="75">
                  <c:v>1.5000000000000009</c:v>
                </c:pt>
                <c:pt idx="76">
                  <c:v>1.5200000000000009</c:v>
                </c:pt>
                <c:pt idx="77">
                  <c:v>1.5400000000000009</c:v>
                </c:pt>
                <c:pt idx="78">
                  <c:v>1.5600000000000009</c:v>
                </c:pt>
                <c:pt idx="79">
                  <c:v>1.580000000000001</c:v>
                </c:pt>
                <c:pt idx="80">
                  <c:v>1.600000000000001</c:v>
                </c:pt>
                <c:pt idx="81">
                  <c:v>1.620000000000001</c:v>
                </c:pt>
                <c:pt idx="82">
                  <c:v>1.640000000000001</c:v>
                </c:pt>
                <c:pt idx="83">
                  <c:v>1.660000000000001</c:v>
                </c:pt>
                <c:pt idx="84">
                  <c:v>1.680000000000001</c:v>
                </c:pt>
                <c:pt idx="85">
                  <c:v>1.7000000000000011</c:v>
                </c:pt>
                <c:pt idx="86">
                  <c:v>1.7200000000000011</c:v>
                </c:pt>
                <c:pt idx="87">
                  <c:v>1.7400000000000011</c:v>
                </c:pt>
                <c:pt idx="88">
                  <c:v>1.7600000000000011</c:v>
                </c:pt>
                <c:pt idx="89">
                  <c:v>1.7800000000000011</c:v>
                </c:pt>
                <c:pt idx="90">
                  <c:v>1.8000000000000012</c:v>
                </c:pt>
                <c:pt idx="91">
                  <c:v>1.8200000000000012</c:v>
                </c:pt>
                <c:pt idx="92">
                  <c:v>1.8400000000000012</c:v>
                </c:pt>
                <c:pt idx="93">
                  <c:v>1.8600000000000012</c:v>
                </c:pt>
                <c:pt idx="94">
                  <c:v>1.8800000000000012</c:v>
                </c:pt>
                <c:pt idx="95">
                  <c:v>1.9000000000000012</c:v>
                </c:pt>
                <c:pt idx="96">
                  <c:v>1.9200000000000013</c:v>
                </c:pt>
                <c:pt idx="97">
                  <c:v>1.9400000000000013</c:v>
                </c:pt>
                <c:pt idx="98">
                  <c:v>1.9600000000000013</c:v>
                </c:pt>
                <c:pt idx="99">
                  <c:v>1.9800000000000013</c:v>
                </c:pt>
                <c:pt idx="100">
                  <c:v>2.0000000000000013</c:v>
                </c:pt>
                <c:pt idx="101">
                  <c:v>2.0200000000000014</c:v>
                </c:pt>
                <c:pt idx="102">
                  <c:v>2.0400000000000014</c:v>
                </c:pt>
                <c:pt idx="103">
                  <c:v>2.0600000000000014</c:v>
                </c:pt>
                <c:pt idx="104">
                  <c:v>2.0800000000000014</c:v>
                </c:pt>
                <c:pt idx="105">
                  <c:v>2.1000000000000014</c:v>
                </c:pt>
                <c:pt idx="106">
                  <c:v>2.1200000000000014</c:v>
                </c:pt>
                <c:pt idx="107">
                  <c:v>2.1400000000000015</c:v>
                </c:pt>
                <c:pt idx="108">
                  <c:v>2.1600000000000015</c:v>
                </c:pt>
                <c:pt idx="109">
                  <c:v>2.1800000000000015</c:v>
                </c:pt>
                <c:pt idx="110">
                  <c:v>2.2000000000000015</c:v>
                </c:pt>
                <c:pt idx="111">
                  <c:v>2.2200000000000015</c:v>
                </c:pt>
                <c:pt idx="112">
                  <c:v>2.2400000000000015</c:v>
                </c:pt>
                <c:pt idx="113">
                  <c:v>2.2600000000000016</c:v>
                </c:pt>
                <c:pt idx="114">
                  <c:v>2.2800000000000016</c:v>
                </c:pt>
                <c:pt idx="115">
                  <c:v>2.3000000000000016</c:v>
                </c:pt>
                <c:pt idx="116">
                  <c:v>2.3200000000000016</c:v>
                </c:pt>
                <c:pt idx="117">
                  <c:v>2.3400000000000016</c:v>
                </c:pt>
                <c:pt idx="118">
                  <c:v>2.3600000000000017</c:v>
                </c:pt>
                <c:pt idx="119">
                  <c:v>2.3800000000000017</c:v>
                </c:pt>
                <c:pt idx="120">
                  <c:v>2.4000000000000017</c:v>
                </c:pt>
                <c:pt idx="121">
                  <c:v>2.4200000000000017</c:v>
                </c:pt>
                <c:pt idx="122">
                  <c:v>2.4400000000000017</c:v>
                </c:pt>
                <c:pt idx="123">
                  <c:v>2.4600000000000017</c:v>
                </c:pt>
                <c:pt idx="124">
                  <c:v>2.4800000000000018</c:v>
                </c:pt>
                <c:pt idx="125">
                  <c:v>2.5000000000000018</c:v>
                </c:pt>
                <c:pt idx="126">
                  <c:v>2.5200000000000018</c:v>
                </c:pt>
                <c:pt idx="127">
                  <c:v>2.5400000000000018</c:v>
                </c:pt>
                <c:pt idx="128">
                  <c:v>2.5600000000000018</c:v>
                </c:pt>
                <c:pt idx="129">
                  <c:v>2.5800000000000018</c:v>
                </c:pt>
                <c:pt idx="130">
                  <c:v>2.6000000000000019</c:v>
                </c:pt>
                <c:pt idx="131">
                  <c:v>2.6200000000000019</c:v>
                </c:pt>
                <c:pt idx="132">
                  <c:v>2.6400000000000019</c:v>
                </c:pt>
                <c:pt idx="133">
                  <c:v>2.6600000000000019</c:v>
                </c:pt>
                <c:pt idx="134">
                  <c:v>2.6800000000000019</c:v>
                </c:pt>
                <c:pt idx="135">
                  <c:v>2.700000000000002</c:v>
                </c:pt>
                <c:pt idx="136">
                  <c:v>2.720000000000002</c:v>
                </c:pt>
                <c:pt idx="137">
                  <c:v>2.740000000000002</c:v>
                </c:pt>
                <c:pt idx="138">
                  <c:v>2.760000000000002</c:v>
                </c:pt>
                <c:pt idx="139">
                  <c:v>2.780000000000002</c:v>
                </c:pt>
                <c:pt idx="140">
                  <c:v>2.800000000000002</c:v>
                </c:pt>
                <c:pt idx="141">
                  <c:v>2.8200000000000021</c:v>
                </c:pt>
                <c:pt idx="142">
                  <c:v>2.8400000000000021</c:v>
                </c:pt>
                <c:pt idx="143">
                  <c:v>2.8600000000000021</c:v>
                </c:pt>
                <c:pt idx="144">
                  <c:v>2.8800000000000021</c:v>
                </c:pt>
                <c:pt idx="145">
                  <c:v>2.9000000000000021</c:v>
                </c:pt>
                <c:pt idx="146">
                  <c:v>2.9200000000000021</c:v>
                </c:pt>
                <c:pt idx="147">
                  <c:v>2.9400000000000022</c:v>
                </c:pt>
                <c:pt idx="148">
                  <c:v>2.9600000000000022</c:v>
                </c:pt>
                <c:pt idx="149">
                  <c:v>2.9800000000000022</c:v>
                </c:pt>
                <c:pt idx="150">
                  <c:v>3.0000000000000022</c:v>
                </c:pt>
                <c:pt idx="151">
                  <c:v>3.0200000000000022</c:v>
                </c:pt>
                <c:pt idx="152">
                  <c:v>3.0400000000000023</c:v>
                </c:pt>
                <c:pt idx="153">
                  <c:v>3.0600000000000023</c:v>
                </c:pt>
                <c:pt idx="154">
                  <c:v>3.0800000000000023</c:v>
                </c:pt>
                <c:pt idx="155">
                  <c:v>3.1000000000000023</c:v>
                </c:pt>
                <c:pt idx="156">
                  <c:v>3.1200000000000023</c:v>
                </c:pt>
                <c:pt idx="157">
                  <c:v>3.1400000000000023</c:v>
                </c:pt>
                <c:pt idx="158">
                  <c:v>3.1600000000000024</c:v>
                </c:pt>
                <c:pt idx="159">
                  <c:v>3.1800000000000024</c:v>
                </c:pt>
                <c:pt idx="160">
                  <c:v>3.2000000000000024</c:v>
                </c:pt>
                <c:pt idx="161">
                  <c:v>3.2200000000000024</c:v>
                </c:pt>
                <c:pt idx="162">
                  <c:v>3.2400000000000024</c:v>
                </c:pt>
                <c:pt idx="163">
                  <c:v>3.2600000000000025</c:v>
                </c:pt>
                <c:pt idx="164">
                  <c:v>3.2800000000000025</c:v>
                </c:pt>
                <c:pt idx="165">
                  <c:v>3.3000000000000025</c:v>
                </c:pt>
                <c:pt idx="166">
                  <c:v>3.3200000000000025</c:v>
                </c:pt>
                <c:pt idx="167">
                  <c:v>3.3400000000000025</c:v>
                </c:pt>
                <c:pt idx="168">
                  <c:v>3.3600000000000025</c:v>
                </c:pt>
                <c:pt idx="169">
                  <c:v>3.3800000000000026</c:v>
                </c:pt>
                <c:pt idx="170">
                  <c:v>3.4000000000000026</c:v>
                </c:pt>
                <c:pt idx="171">
                  <c:v>3.4200000000000026</c:v>
                </c:pt>
                <c:pt idx="172">
                  <c:v>3.4400000000000026</c:v>
                </c:pt>
                <c:pt idx="173">
                  <c:v>3.4600000000000026</c:v>
                </c:pt>
                <c:pt idx="174">
                  <c:v>3.4800000000000026</c:v>
                </c:pt>
                <c:pt idx="175">
                  <c:v>3.5000000000000027</c:v>
                </c:pt>
                <c:pt idx="176">
                  <c:v>3.5200000000000027</c:v>
                </c:pt>
                <c:pt idx="177">
                  <c:v>3.5400000000000027</c:v>
                </c:pt>
                <c:pt idx="178">
                  <c:v>3.5600000000000027</c:v>
                </c:pt>
                <c:pt idx="179">
                  <c:v>3.5800000000000027</c:v>
                </c:pt>
                <c:pt idx="180">
                  <c:v>3.6000000000000028</c:v>
                </c:pt>
                <c:pt idx="181">
                  <c:v>3.6200000000000028</c:v>
                </c:pt>
                <c:pt idx="182">
                  <c:v>3.6400000000000028</c:v>
                </c:pt>
                <c:pt idx="183">
                  <c:v>3.6600000000000028</c:v>
                </c:pt>
                <c:pt idx="184">
                  <c:v>3.6800000000000028</c:v>
                </c:pt>
                <c:pt idx="185">
                  <c:v>3.7000000000000028</c:v>
                </c:pt>
                <c:pt idx="186">
                  <c:v>3.7200000000000029</c:v>
                </c:pt>
                <c:pt idx="187">
                  <c:v>3.7400000000000029</c:v>
                </c:pt>
                <c:pt idx="188">
                  <c:v>3.7600000000000029</c:v>
                </c:pt>
                <c:pt idx="189">
                  <c:v>3.7800000000000029</c:v>
                </c:pt>
                <c:pt idx="190">
                  <c:v>3.8000000000000029</c:v>
                </c:pt>
                <c:pt idx="191">
                  <c:v>3.8200000000000029</c:v>
                </c:pt>
                <c:pt idx="192">
                  <c:v>3.840000000000003</c:v>
                </c:pt>
                <c:pt idx="193">
                  <c:v>3.860000000000003</c:v>
                </c:pt>
                <c:pt idx="194">
                  <c:v>3.880000000000003</c:v>
                </c:pt>
                <c:pt idx="195">
                  <c:v>3.900000000000003</c:v>
                </c:pt>
                <c:pt idx="196">
                  <c:v>3.920000000000003</c:v>
                </c:pt>
                <c:pt idx="197">
                  <c:v>3.9400000000000031</c:v>
                </c:pt>
                <c:pt idx="198">
                  <c:v>3.9600000000000031</c:v>
                </c:pt>
                <c:pt idx="199">
                  <c:v>3.9800000000000031</c:v>
                </c:pt>
                <c:pt idx="200">
                  <c:v>4.0000000000000027</c:v>
                </c:pt>
                <c:pt idx="201">
                  <c:v>4.0200000000000022</c:v>
                </c:pt>
                <c:pt idx="202">
                  <c:v>4.0400000000000018</c:v>
                </c:pt>
              </c:numCache>
            </c:numRef>
          </c:xVal>
          <c:yVal>
            <c:numRef>
              <c:f>'magnification factor'!$F$1:$F$203</c:f>
              <c:numCache>
                <c:formatCode>General</c:formatCode>
                <c:ptCount val="203"/>
                <c:pt idx="0">
                  <c:v>1</c:v>
                </c:pt>
                <c:pt idx="1">
                  <c:v>0.99960015993602558</c:v>
                </c:pt>
                <c:pt idx="2">
                  <c:v>0.99840255591054328</c:v>
                </c:pt>
                <c:pt idx="3">
                  <c:v>0.99641291351135908</c:v>
                </c:pt>
                <c:pt idx="4">
                  <c:v>0.99364069952305245</c:v>
                </c:pt>
                <c:pt idx="5">
                  <c:v>0.99009900990099009</c:v>
                </c:pt>
                <c:pt idx="6">
                  <c:v>0.98580441640378547</c:v>
                </c:pt>
                <c:pt idx="7">
                  <c:v>0.98077677520596307</c:v>
                </c:pt>
                <c:pt idx="8">
                  <c:v>0.97503900156006229</c:v>
                </c:pt>
                <c:pt idx="9">
                  <c:v>0.96861681518791165</c:v>
                </c:pt>
                <c:pt idx="10">
                  <c:v>0.96153846153846145</c:v>
                </c:pt>
                <c:pt idx="11">
                  <c:v>0.95383441434566962</c:v>
                </c:pt>
                <c:pt idx="12">
                  <c:v>0.94553706505294999</c:v>
                </c:pt>
                <c:pt idx="13">
                  <c:v>0.93668040464593494</c:v>
                </c:pt>
                <c:pt idx="14">
                  <c:v>0.92729970326409494</c:v>
                </c:pt>
                <c:pt idx="15">
                  <c:v>0.9174311926605504</c:v>
                </c:pt>
                <c:pt idx="16">
                  <c:v>0.90711175616835993</c:v>
                </c:pt>
                <c:pt idx="17">
                  <c:v>0.89637863033345277</c:v>
                </c:pt>
                <c:pt idx="18">
                  <c:v>0.88526912181303119</c:v>
                </c:pt>
                <c:pt idx="19">
                  <c:v>0.87382034253757424</c:v>
                </c:pt>
                <c:pt idx="20">
                  <c:v>0.86206896551724133</c:v>
                </c:pt>
                <c:pt idx="21">
                  <c:v>0.85005100306018355</c:v>
                </c:pt>
                <c:pt idx="22">
                  <c:v>0.83780160857908836</c:v>
                </c:pt>
                <c:pt idx="23">
                  <c:v>0.8253549026081215</c:v>
                </c:pt>
                <c:pt idx="24">
                  <c:v>0.81274382314694393</c:v>
                </c:pt>
                <c:pt idx="25">
                  <c:v>0.79999999999999982</c:v>
                </c:pt>
                <c:pt idx="26">
                  <c:v>0.78715365239294699</c:v>
                </c:pt>
                <c:pt idx="27">
                  <c:v>0.77423350882626196</c:v>
                </c:pt>
                <c:pt idx="28">
                  <c:v>0.76126674786845294</c:v>
                </c:pt>
                <c:pt idx="29">
                  <c:v>0.74827895839568981</c:v>
                </c:pt>
                <c:pt idx="30">
                  <c:v>0.73529411764705865</c:v>
                </c:pt>
                <c:pt idx="31">
                  <c:v>0.72233458537994788</c:v>
                </c:pt>
                <c:pt idx="32">
                  <c:v>0.7094211123723041</c:v>
                </c:pt>
                <c:pt idx="33">
                  <c:v>0.69657286152131492</c:v>
                </c:pt>
                <c:pt idx="34">
                  <c:v>0.68380743982494507</c:v>
                </c:pt>
                <c:pt idx="35">
                  <c:v>0.67114093959731524</c:v>
                </c:pt>
                <c:pt idx="36">
                  <c:v>0.65858798735511048</c:v>
                </c:pt>
                <c:pt idx="37">
                  <c:v>0.64616179891444792</c:v>
                </c:pt>
                <c:pt idx="38">
                  <c:v>0.63387423935091258</c:v>
                </c:pt>
                <c:pt idx="39">
                  <c:v>0.62173588659537404</c:v>
                </c:pt>
                <c:pt idx="40">
                  <c:v>0.60975609756097537</c:v>
                </c:pt>
                <c:pt idx="41">
                  <c:v>0.59794307581918171</c:v>
                </c:pt>
                <c:pt idx="42">
                  <c:v>0.58630393996247632</c:v>
                </c:pt>
                <c:pt idx="43">
                  <c:v>0.57484479190618509</c:v>
                </c:pt>
                <c:pt idx="44">
                  <c:v>0.56357078449053177</c:v>
                </c:pt>
                <c:pt idx="45">
                  <c:v>0.55248618784530357</c:v>
                </c:pt>
                <c:pt idx="46">
                  <c:v>0.54159445407279005</c:v>
                </c:pt>
                <c:pt idx="47">
                  <c:v>0.53089827988957294</c:v>
                </c:pt>
                <c:pt idx="48">
                  <c:v>0.52039966694421291</c:v>
                </c:pt>
                <c:pt idx="49">
                  <c:v>0.51009997959600051</c:v>
                </c:pt>
                <c:pt idx="50">
                  <c:v>0.49999999999999978</c:v>
                </c:pt>
                <c:pt idx="51">
                  <c:v>0.49009998039600056</c:v>
                </c:pt>
                <c:pt idx="52">
                  <c:v>0.48039969254419657</c:v>
                </c:pt>
                <c:pt idx="53">
                  <c:v>0.47089847428894305</c:v>
                </c:pt>
                <c:pt idx="54">
                  <c:v>0.46159527326440153</c:v>
                </c:pt>
                <c:pt idx="55">
                  <c:v>0.45248868778280527</c:v>
                </c:pt>
                <c:pt idx="56">
                  <c:v>0.44357700496806218</c:v>
                </c:pt>
                <c:pt idx="57">
                  <c:v>0.4348582362149937</c:v>
                </c:pt>
                <c:pt idx="58">
                  <c:v>0.42633015006821257</c:v>
                </c:pt>
                <c:pt idx="59">
                  <c:v>0.41799030262497888</c:v>
                </c:pt>
                <c:pt idx="60">
                  <c:v>0.40983606557377028</c:v>
                </c:pt>
                <c:pt idx="61">
                  <c:v>0.4018646519852111</c:v>
                </c:pt>
                <c:pt idx="62">
                  <c:v>0.39407313997477905</c:v>
                </c:pt>
                <c:pt idx="63">
                  <c:v>0.38645849435770568</c:v>
                </c:pt>
                <c:pt idx="64">
                  <c:v>0.37901758641600947</c:v>
                </c:pt>
                <c:pt idx="65">
                  <c:v>0.37174721189591053</c:v>
                </c:pt>
                <c:pt idx="66">
                  <c:v>0.36464410735122493</c:v>
                </c:pt>
                <c:pt idx="67">
                  <c:v>0.35770496494491316</c:v>
                </c:pt>
                <c:pt idx="68">
                  <c:v>0.35092644581695648</c:v>
                </c:pt>
                <c:pt idx="69">
                  <c:v>0.34430519212229693</c:v>
                </c:pt>
                <c:pt idx="70">
                  <c:v>0.33783783783783761</c:v>
                </c:pt>
                <c:pt idx="71">
                  <c:v>0.33152101843256837</c:v>
                </c:pt>
                <c:pt idx="72">
                  <c:v>0.32535137948984877</c:v>
                </c:pt>
                <c:pt idx="73">
                  <c:v>0.31932558436581915</c:v>
                </c:pt>
                <c:pt idx="74">
                  <c:v>0.31344032096288843</c:v>
                </c:pt>
                <c:pt idx="75">
                  <c:v>0.30769230769230743</c:v>
                </c:pt>
                <c:pt idx="76">
                  <c:v>0.30207829869502151</c:v>
                </c:pt>
                <c:pt idx="77">
                  <c:v>0.29659508838533605</c:v>
                </c:pt>
                <c:pt idx="78">
                  <c:v>0.29123951537744619</c:v>
                </c:pt>
                <c:pt idx="79">
                  <c:v>0.28600846585058892</c:v>
                </c:pt>
                <c:pt idx="80">
                  <c:v>0.28089887640449412</c:v>
                </c:pt>
                <c:pt idx="81">
                  <c:v>0.27590773645292987</c:v>
                </c:pt>
                <c:pt idx="82">
                  <c:v>0.27103209019947938</c:v>
                </c:pt>
                <c:pt idx="83">
                  <c:v>0.26626903823623366</c:v>
                </c:pt>
                <c:pt idx="84">
                  <c:v>0.26161573880284611</c:v>
                </c:pt>
                <c:pt idx="85">
                  <c:v>0.25706940874035966</c:v>
                </c:pt>
                <c:pt idx="86">
                  <c:v>0.25262732417138212</c:v>
                </c:pt>
                <c:pt idx="87">
                  <c:v>0.24828682093554455</c:v>
                </c:pt>
                <c:pt idx="88">
                  <c:v>0.24404529480671591</c:v>
                </c:pt>
                <c:pt idx="89">
                  <c:v>0.23990020151616906</c:v>
                </c:pt>
                <c:pt idx="90">
                  <c:v>0.23584905660377337</c:v>
                </c:pt>
                <c:pt idx="91">
                  <c:v>0.23188943511733584</c:v>
                </c:pt>
                <c:pt idx="92">
                  <c:v>0.22801897117840181</c:v>
                </c:pt>
                <c:pt idx="93">
                  <c:v>0.22423535743115952</c:v>
                </c:pt>
                <c:pt idx="94">
                  <c:v>0.22053634438955519</c:v>
                </c:pt>
                <c:pt idx="95">
                  <c:v>0.21691973969631215</c:v>
                </c:pt>
                <c:pt idx="96">
                  <c:v>0.21338340730624764</c:v>
                </c:pt>
                <c:pt idx="97">
                  <c:v>0.20992526660508837</c:v>
                </c:pt>
                <c:pt idx="98">
                  <c:v>0.20654329147389272</c:v>
                </c:pt>
                <c:pt idx="99">
                  <c:v>0.20323550930818612</c:v>
                </c:pt>
                <c:pt idx="100">
                  <c:v>0.19999999999999979</c:v>
                </c:pt>
                <c:pt idx="101">
                  <c:v>0.19683489489016592</c:v>
                </c:pt>
                <c:pt idx="102">
                  <c:v>0.19373837569745794</c:v>
                </c:pt>
                <c:pt idx="103">
                  <c:v>0.19070867343046741</c:v>
                </c:pt>
                <c:pt idx="104">
                  <c:v>0.1877440672874735</c:v>
                </c:pt>
                <c:pt idx="105">
                  <c:v>0.18484288354898315</c:v>
                </c:pt>
                <c:pt idx="106">
                  <c:v>0.18200349446709357</c:v>
                </c:pt>
                <c:pt idx="107">
                  <c:v>0.17922431715535145</c:v>
                </c:pt>
                <c:pt idx="108">
                  <c:v>0.17650381248234942</c:v>
                </c:pt>
                <c:pt idx="109">
                  <c:v>0.17384048397190718</c:v>
                </c:pt>
                <c:pt idx="110">
                  <c:v>0.17123287671232856</c:v>
                </c:pt>
                <c:pt idx="111">
                  <c:v>0.16867957627690419</c:v>
                </c:pt>
                <c:pt idx="112">
                  <c:v>0.16617920765753769</c:v>
                </c:pt>
                <c:pt idx="113">
                  <c:v>0.16373043421311134</c:v>
                </c:pt>
                <c:pt idx="114">
                  <c:v>0.16133195663396988</c:v>
                </c:pt>
                <c:pt idx="115">
                  <c:v>0.1589825119236882</c:v>
                </c:pt>
                <c:pt idx="116">
                  <c:v>0.15668087239909734</c:v>
                </c:pt>
                <c:pt idx="117">
                  <c:v>0.15442584470937037</c:v>
                </c:pt>
                <c:pt idx="118">
                  <c:v>0.15221626887481718</c:v>
                </c:pt>
                <c:pt idx="119">
                  <c:v>0.15005101734589743</c:v>
                </c:pt>
                <c:pt idx="120">
                  <c:v>0.14792899408284008</c:v>
                </c:pt>
                <c:pt idx="121">
                  <c:v>0.14584913365614591</c:v>
                </c:pt>
                <c:pt idx="122">
                  <c:v>0.14381040036815446</c:v>
                </c:pt>
                <c:pt idx="123">
                  <c:v>0.14181178739576816</c:v>
                </c:pt>
                <c:pt idx="124">
                  <c:v>0.13985231595435205</c:v>
                </c:pt>
                <c:pt idx="125">
                  <c:v>0.13793103448275845</c:v>
                </c:pt>
                <c:pt idx="126">
                  <c:v>0.13604701784936857</c:v>
                </c:pt>
                <c:pt idx="127">
                  <c:v>0.13419936657898959</c:v>
                </c:pt>
                <c:pt idx="128">
                  <c:v>0.1323872061004023</c:v>
                </c:pt>
                <c:pt idx="129">
                  <c:v>0.13060968601431466</c:v>
                </c:pt>
                <c:pt idx="130">
                  <c:v>0.12886597938144315</c:v>
                </c:pt>
                <c:pt idx="131">
                  <c:v>0.1271552820304154</c:v>
                </c:pt>
                <c:pt idx="132">
                  <c:v>0.12547681188516346</c:v>
                </c:pt>
                <c:pt idx="133">
                  <c:v>0.12382980831145658</c:v>
                </c:pt>
                <c:pt idx="134">
                  <c:v>0.12221353148220555</c:v>
                </c:pt>
                <c:pt idx="135">
                  <c:v>0.12062726176115786</c:v>
                </c:pt>
                <c:pt idx="136">
                  <c:v>0.11907029910459119</c:v>
                </c:pt>
                <c:pt idx="137">
                  <c:v>0.11754196248060543</c:v>
                </c:pt>
                <c:pt idx="138">
                  <c:v>0.11604158930560697</c:v>
                </c:pt>
                <c:pt idx="139">
                  <c:v>0.11456853489757558</c:v>
                </c:pt>
                <c:pt idx="140">
                  <c:v>0.11312217194570122</c:v>
                </c:pt>
                <c:pt idx="141">
                  <c:v>0.11170188999597859</c:v>
                </c:pt>
                <c:pt idx="142">
                  <c:v>0.11030709495234718</c:v>
                </c:pt>
                <c:pt idx="143">
                  <c:v>0.10893720859296688</c:v>
                </c:pt>
                <c:pt idx="144">
                  <c:v>0.1075916681012221</c:v>
                </c:pt>
                <c:pt idx="145">
                  <c:v>0.10626992561105193</c:v>
                </c:pt>
                <c:pt idx="146">
                  <c:v>0.10497144776620745</c:v>
                </c:pt>
                <c:pt idx="147">
                  <c:v>0.10369571529304394</c:v>
                </c:pt>
                <c:pt idx="148">
                  <c:v>0.10244222258646109</c:v>
                </c:pt>
                <c:pt idx="149">
                  <c:v>0.10121047730861087</c:v>
                </c:pt>
                <c:pt idx="150">
                  <c:v>9.9999999999999853E-2</c:v>
                </c:pt>
                <c:pt idx="151">
                  <c:v>9.8810323702620315E-2</c:v>
                </c:pt>
                <c:pt idx="152">
                  <c:v>9.7640993594750689E-2</c:v>
                </c:pt>
                <c:pt idx="153">
                  <c:v>9.6491566637075782E-2</c:v>
                </c:pt>
                <c:pt idx="154">
                  <c:v>9.5361611229783205E-2</c:v>
                </c:pt>
                <c:pt idx="155">
                  <c:v>9.4250706880301474E-2</c:v>
                </c:pt>
                <c:pt idx="156">
                  <c:v>9.3158443881353276E-2</c:v>
                </c:pt>
                <c:pt idx="157">
                  <c:v>9.2084422999005364E-2</c:v>
                </c:pt>
                <c:pt idx="158">
                  <c:v>9.1028255170404762E-2</c:v>
                </c:pt>
                <c:pt idx="159">
                  <c:v>8.9989561210899419E-2</c:v>
                </c:pt>
                <c:pt idx="160">
                  <c:v>8.8967971530248977E-2</c:v>
                </c:pt>
                <c:pt idx="161">
                  <c:v>8.7963125857640365E-2</c:v>
                </c:pt>
                <c:pt idx="162">
                  <c:v>8.6974672975229483E-2</c:v>
                </c:pt>
                <c:pt idx="163">
                  <c:v>8.6002270459940036E-2</c:v>
                </c:pt>
                <c:pt idx="164">
                  <c:v>8.5045584433256105E-2</c:v>
                </c:pt>
                <c:pt idx="165">
                  <c:v>8.4104289318755146E-2</c:v>
                </c:pt>
                <c:pt idx="166">
                  <c:v>8.3178067607133227E-2</c:v>
                </c:pt>
                <c:pt idx="167">
                  <c:v>8.2266609628483867E-2</c:v>
                </c:pt>
                <c:pt idx="168">
                  <c:v>8.1369613331597326E-2</c:v>
                </c:pt>
                <c:pt idx="169">
                  <c:v>8.0486784070055578E-2</c:v>
                </c:pt>
                <c:pt idx="170">
                  <c:v>7.9617834394904344E-2</c:v>
                </c:pt>
                <c:pt idx="171">
                  <c:v>7.8762483853690696E-2</c:v>
                </c:pt>
                <c:pt idx="172">
                  <c:v>7.7920458795661271E-2</c:v>
                </c:pt>
                <c:pt idx="173">
                  <c:v>7.7091492182922577E-2</c:v>
                </c:pt>
                <c:pt idx="174">
                  <c:v>7.6275323407371143E-2</c:v>
                </c:pt>
                <c:pt idx="175">
                  <c:v>7.5471698113207433E-2</c:v>
                </c:pt>
                <c:pt idx="176">
                  <c:v>7.4680368024853519E-2</c:v>
                </c:pt>
                <c:pt idx="177">
                  <c:v>7.3901090780099807E-2</c:v>
                </c:pt>
                <c:pt idx="178">
                  <c:v>7.3133629768312558E-2</c:v>
                </c:pt>
                <c:pt idx="179">
                  <c:v>7.2377753973538586E-2</c:v>
                </c:pt>
                <c:pt idx="180">
                  <c:v>7.1633237822349469E-2</c:v>
                </c:pt>
                <c:pt idx="181">
                  <c:v>7.0899861036272271E-2</c:v>
                </c:pt>
                <c:pt idx="182">
                  <c:v>7.0177408488659235E-2</c:v>
                </c:pt>
                <c:pt idx="183">
                  <c:v>6.9465670065853358E-2</c:v>
                </c:pt>
                <c:pt idx="184">
                  <c:v>6.8764440532511725E-2</c:v>
                </c:pt>
                <c:pt idx="185">
                  <c:v>6.8073519400952937E-2</c:v>
                </c:pt>
                <c:pt idx="186">
                  <c:v>6.7392710804399306E-2</c:v>
                </c:pt>
                <c:pt idx="187">
                  <c:v>6.6721823373989061E-2</c:v>
                </c:pt>
                <c:pt idx="188">
                  <c:v>6.6060670119437601E-2</c:v>
                </c:pt>
                <c:pt idx="189">
                  <c:v>6.5409068313230845E-2</c:v>
                </c:pt>
                <c:pt idx="190">
                  <c:v>6.4766839378238253E-2</c:v>
                </c:pt>
                <c:pt idx="191">
                  <c:v>6.4133808778635656E-2</c:v>
                </c:pt>
                <c:pt idx="192">
                  <c:v>6.3509805914033032E-2</c:v>
                </c:pt>
                <c:pt idx="193">
                  <c:v>6.2894664016704738E-2</c:v>
                </c:pt>
                <c:pt idx="194">
                  <c:v>6.228822005182371E-2</c:v>
                </c:pt>
                <c:pt idx="195">
                  <c:v>6.1690314620604467E-2</c:v>
                </c:pt>
                <c:pt idx="196">
                  <c:v>6.1100791866262501E-2</c:v>
                </c:pt>
                <c:pt idx="197">
                  <c:v>6.0519499382701007E-2</c:v>
                </c:pt>
                <c:pt idx="198">
                  <c:v>5.9946288125839159E-2</c:v>
                </c:pt>
                <c:pt idx="199">
                  <c:v>5.9381012327498074E-2</c:v>
                </c:pt>
                <c:pt idx="200">
                  <c:v>5.8823529411764629E-2</c:v>
                </c:pt>
                <c:pt idx="201">
                  <c:v>5.8273699913754869E-2</c:v>
                </c:pt>
                <c:pt idx="202">
                  <c:v>5.7731387400701967E-2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4B1-754E-92E8-00425390F41C}"/>
            </c:ext>
          </c:extLst>
        </c:ser>
        <c:ser>
          <c:idx val="1"/>
          <c:order val="1"/>
          <c:tx>
            <c:v>c/c_c = 0.5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'magnification factor'!$I$1:$I$203</c:f>
              <c:numCache>
                <c:formatCode>General</c:formatCode>
                <c:ptCount val="203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0.12000000000000001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0.19999999999999998</c:v>
                </c:pt>
                <c:pt idx="11">
                  <c:v>0.21999999999999997</c:v>
                </c:pt>
                <c:pt idx="12">
                  <c:v>0.23999999999999996</c:v>
                </c:pt>
                <c:pt idx="13">
                  <c:v>0.25999999999999995</c:v>
                </c:pt>
                <c:pt idx="14">
                  <c:v>0.27999999999999997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0.36000000000000004</c:v>
                </c:pt>
                <c:pt idx="19">
                  <c:v>0.38000000000000006</c:v>
                </c:pt>
                <c:pt idx="20">
                  <c:v>0.40000000000000008</c:v>
                </c:pt>
                <c:pt idx="21">
                  <c:v>0.4200000000000001</c:v>
                </c:pt>
                <c:pt idx="22">
                  <c:v>0.44000000000000011</c:v>
                </c:pt>
                <c:pt idx="23">
                  <c:v>0.46000000000000013</c:v>
                </c:pt>
                <c:pt idx="24">
                  <c:v>0.48000000000000015</c:v>
                </c:pt>
                <c:pt idx="25">
                  <c:v>0.50000000000000011</c:v>
                </c:pt>
                <c:pt idx="26">
                  <c:v>0.52000000000000013</c:v>
                </c:pt>
                <c:pt idx="27">
                  <c:v>0.54000000000000015</c:v>
                </c:pt>
                <c:pt idx="28">
                  <c:v>0.56000000000000016</c:v>
                </c:pt>
                <c:pt idx="29">
                  <c:v>0.58000000000000018</c:v>
                </c:pt>
                <c:pt idx="30">
                  <c:v>0.6000000000000002</c:v>
                </c:pt>
                <c:pt idx="31">
                  <c:v>0.62000000000000022</c:v>
                </c:pt>
                <c:pt idx="32">
                  <c:v>0.64000000000000024</c:v>
                </c:pt>
                <c:pt idx="33">
                  <c:v>0.66000000000000025</c:v>
                </c:pt>
                <c:pt idx="34">
                  <c:v>0.68000000000000027</c:v>
                </c:pt>
                <c:pt idx="35">
                  <c:v>0.70000000000000029</c:v>
                </c:pt>
                <c:pt idx="36">
                  <c:v>0.72000000000000031</c:v>
                </c:pt>
                <c:pt idx="37">
                  <c:v>0.74000000000000032</c:v>
                </c:pt>
                <c:pt idx="38">
                  <c:v>0.76000000000000034</c:v>
                </c:pt>
                <c:pt idx="39">
                  <c:v>0.78000000000000036</c:v>
                </c:pt>
                <c:pt idx="40">
                  <c:v>0.80000000000000038</c:v>
                </c:pt>
                <c:pt idx="41">
                  <c:v>0.8200000000000004</c:v>
                </c:pt>
                <c:pt idx="42">
                  <c:v>0.84000000000000041</c:v>
                </c:pt>
                <c:pt idx="43">
                  <c:v>0.86000000000000043</c:v>
                </c:pt>
                <c:pt idx="44">
                  <c:v>0.88000000000000045</c:v>
                </c:pt>
                <c:pt idx="45">
                  <c:v>0.90000000000000047</c:v>
                </c:pt>
                <c:pt idx="46">
                  <c:v>0.92000000000000048</c:v>
                </c:pt>
                <c:pt idx="47">
                  <c:v>0.9400000000000005</c:v>
                </c:pt>
                <c:pt idx="48">
                  <c:v>0.96000000000000052</c:v>
                </c:pt>
                <c:pt idx="49">
                  <c:v>0.98000000000000054</c:v>
                </c:pt>
                <c:pt idx="50">
                  <c:v>1.0000000000000004</c:v>
                </c:pt>
                <c:pt idx="51">
                  <c:v>1.0200000000000005</c:v>
                </c:pt>
                <c:pt idx="52">
                  <c:v>1.0400000000000005</c:v>
                </c:pt>
                <c:pt idx="53">
                  <c:v>1.0600000000000005</c:v>
                </c:pt>
                <c:pt idx="54">
                  <c:v>1.0800000000000005</c:v>
                </c:pt>
                <c:pt idx="55">
                  <c:v>1.1000000000000005</c:v>
                </c:pt>
                <c:pt idx="56">
                  <c:v>1.1200000000000006</c:v>
                </c:pt>
                <c:pt idx="57">
                  <c:v>1.1400000000000006</c:v>
                </c:pt>
                <c:pt idx="58">
                  <c:v>1.1600000000000006</c:v>
                </c:pt>
                <c:pt idx="59">
                  <c:v>1.1800000000000006</c:v>
                </c:pt>
                <c:pt idx="60">
                  <c:v>1.2000000000000006</c:v>
                </c:pt>
                <c:pt idx="61">
                  <c:v>1.2200000000000006</c:v>
                </c:pt>
                <c:pt idx="62">
                  <c:v>1.2400000000000007</c:v>
                </c:pt>
                <c:pt idx="63">
                  <c:v>1.2600000000000007</c:v>
                </c:pt>
                <c:pt idx="64">
                  <c:v>1.2800000000000007</c:v>
                </c:pt>
                <c:pt idx="65">
                  <c:v>1.3000000000000007</c:v>
                </c:pt>
                <c:pt idx="66">
                  <c:v>1.3200000000000007</c:v>
                </c:pt>
                <c:pt idx="67">
                  <c:v>1.3400000000000007</c:v>
                </c:pt>
                <c:pt idx="68">
                  <c:v>1.3600000000000008</c:v>
                </c:pt>
                <c:pt idx="69">
                  <c:v>1.3800000000000008</c:v>
                </c:pt>
                <c:pt idx="70">
                  <c:v>1.4000000000000008</c:v>
                </c:pt>
                <c:pt idx="71">
                  <c:v>1.4200000000000008</c:v>
                </c:pt>
                <c:pt idx="72">
                  <c:v>1.4400000000000008</c:v>
                </c:pt>
                <c:pt idx="73">
                  <c:v>1.4600000000000009</c:v>
                </c:pt>
                <c:pt idx="74">
                  <c:v>1.4800000000000009</c:v>
                </c:pt>
                <c:pt idx="75">
                  <c:v>1.5000000000000009</c:v>
                </c:pt>
                <c:pt idx="76">
                  <c:v>1.5200000000000009</c:v>
                </c:pt>
                <c:pt idx="77">
                  <c:v>1.5400000000000009</c:v>
                </c:pt>
                <c:pt idx="78">
                  <c:v>1.5600000000000009</c:v>
                </c:pt>
                <c:pt idx="79">
                  <c:v>1.580000000000001</c:v>
                </c:pt>
                <c:pt idx="80">
                  <c:v>1.600000000000001</c:v>
                </c:pt>
                <c:pt idx="81">
                  <c:v>1.620000000000001</c:v>
                </c:pt>
                <c:pt idx="82">
                  <c:v>1.640000000000001</c:v>
                </c:pt>
                <c:pt idx="83">
                  <c:v>1.660000000000001</c:v>
                </c:pt>
                <c:pt idx="84">
                  <c:v>1.680000000000001</c:v>
                </c:pt>
                <c:pt idx="85">
                  <c:v>1.7000000000000011</c:v>
                </c:pt>
                <c:pt idx="86">
                  <c:v>1.7200000000000011</c:v>
                </c:pt>
                <c:pt idx="87">
                  <c:v>1.7400000000000011</c:v>
                </c:pt>
                <c:pt idx="88">
                  <c:v>1.7600000000000011</c:v>
                </c:pt>
                <c:pt idx="89">
                  <c:v>1.7800000000000011</c:v>
                </c:pt>
                <c:pt idx="90">
                  <c:v>1.8000000000000012</c:v>
                </c:pt>
                <c:pt idx="91">
                  <c:v>1.8200000000000012</c:v>
                </c:pt>
                <c:pt idx="92">
                  <c:v>1.8400000000000012</c:v>
                </c:pt>
                <c:pt idx="93">
                  <c:v>1.8600000000000012</c:v>
                </c:pt>
                <c:pt idx="94">
                  <c:v>1.8800000000000012</c:v>
                </c:pt>
                <c:pt idx="95">
                  <c:v>1.9000000000000012</c:v>
                </c:pt>
                <c:pt idx="96">
                  <c:v>1.9200000000000013</c:v>
                </c:pt>
                <c:pt idx="97">
                  <c:v>1.9400000000000013</c:v>
                </c:pt>
                <c:pt idx="98">
                  <c:v>1.9600000000000013</c:v>
                </c:pt>
                <c:pt idx="99">
                  <c:v>1.9800000000000013</c:v>
                </c:pt>
                <c:pt idx="100">
                  <c:v>2.0000000000000013</c:v>
                </c:pt>
                <c:pt idx="101">
                  <c:v>2.0200000000000014</c:v>
                </c:pt>
                <c:pt idx="102">
                  <c:v>2.0400000000000014</c:v>
                </c:pt>
                <c:pt idx="103">
                  <c:v>2.0600000000000014</c:v>
                </c:pt>
                <c:pt idx="104">
                  <c:v>2.0800000000000014</c:v>
                </c:pt>
                <c:pt idx="105">
                  <c:v>2.1000000000000014</c:v>
                </c:pt>
                <c:pt idx="106">
                  <c:v>2.1200000000000014</c:v>
                </c:pt>
                <c:pt idx="107">
                  <c:v>2.1400000000000015</c:v>
                </c:pt>
                <c:pt idx="108">
                  <c:v>2.1600000000000015</c:v>
                </c:pt>
                <c:pt idx="109">
                  <c:v>2.1800000000000015</c:v>
                </c:pt>
                <c:pt idx="110">
                  <c:v>2.2000000000000015</c:v>
                </c:pt>
                <c:pt idx="111">
                  <c:v>2.2200000000000015</c:v>
                </c:pt>
                <c:pt idx="112">
                  <c:v>2.2400000000000015</c:v>
                </c:pt>
                <c:pt idx="113">
                  <c:v>2.2600000000000016</c:v>
                </c:pt>
                <c:pt idx="114">
                  <c:v>2.2800000000000016</c:v>
                </c:pt>
                <c:pt idx="115">
                  <c:v>2.3000000000000016</c:v>
                </c:pt>
                <c:pt idx="116">
                  <c:v>2.3200000000000016</c:v>
                </c:pt>
                <c:pt idx="117">
                  <c:v>2.3400000000000016</c:v>
                </c:pt>
                <c:pt idx="118">
                  <c:v>2.3600000000000017</c:v>
                </c:pt>
                <c:pt idx="119">
                  <c:v>2.3800000000000017</c:v>
                </c:pt>
                <c:pt idx="120">
                  <c:v>2.4000000000000017</c:v>
                </c:pt>
                <c:pt idx="121">
                  <c:v>2.4200000000000017</c:v>
                </c:pt>
                <c:pt idx="122">
                  <c:v>2.4400000000000017</c:v>
                </c:pt>
                <c:pt idx="123">
                  <c:v>2.4600000000000017</c:v>
                </c:pt>
                <c:pt idx="124">
                  <c:v>2.4800000000000018</c:v>
                </c:pt>
                <c:pt idx="125">
                  <c:v>2.5000000000000018</c:v>
                </c:pt>
                <c:pt idx="126">
                  <c:v>2.5200000000000018</c:v>
                </c:pt>
                <c:pt idx="127">
                  <c:v>2.5400000000000018</c:v>
                </c:pt>
                <c:pt idx="128">
                  <c:v>2.5600000000000018</c:v>
                </c:pt>
                <c:pt idx="129">
                  <c:v>2.5800000000000018</c:v>
                </c:pt>
                <c:pt idx="130">
                  <c:v>2.6000000000000019</c:v>
                </c:pt>
                <c:pt idx="131">
                  <c:v>2.6200000000000019</c:v>
                </c:pt>
                <c:pt idx="132">
                  <c:v>2.6400000000000019</c:v>
                </c:pt>
                <c:pt idx="133">
                  <c:v>2.6600000000000019</c:v>
                </c:pt>
                <c:pt idx="134">
                  <c:v>2.6800000000000019</c:v>
                </c:pt>
                <c:pt idx="135">
                  <c:v>2.700000000000002</c:v>
                </c:pt>
                <c:pt idx="136">
                  <c:v>2.720000000000002</c:v>
                </c:pt>
                <c:pt idx="137">
                  <c:v>2.740000000000002</c:v>
                </c:pt>
                <c:pt idx="138">
                  <c:v>2.760000000000002</c:v>
                </c:pt>
                <c:pt idx="139">
                  <c:v>2.780000000000002</c:v>
                </c:pt>
                <c:pt idx="140">
                  <c:v>2.800000000000002</c:v>
                </c:pt>
                <c:pt idx="141">
                  <c:v>2.8200000000000021</c:v>
                </c:pt>
                <c:pt idx="142">
                  <c:v>2.8400000000000021</c:v>
                </c:pt>
                <c:pt idx="143">
                  <c:v>2.8600000000000021</c:v>
                </c:pt>
                <c:pt idx="144">
                  <c:v>2.8800000000000021</c:v>
                </c:pt>
                <c:pt idx="145">
                  <c:v>2.9000000000000021</c:v>
                </c:pt>
                <c:pt idx="146">
                  <c:v>2.9200000000000021</c:v>
                </c:pt>
                <c:pt idx="147">
                  <c:v>2.9400000000000022</c:v>
                </c:pt>
                <c:pt idx="148">
                  <c:v>2.9600000000000022</c:v>
                </c:pt>
                <c:pt idx="149">
                  <c:v>2.9800000000000022</c:v>
                </c:pt>
                <c:pt idx="150">
                  <c:v>3.0000000000000022</c:v>
                </c:pt>
                <c:pt idx="151">
                  <c:v>3.0200000000000022</c:v>
                </c:pt>
                <c:pt idx="152">
                  <c:v>3.0400000000000023</c:v>
                </c:pt>
                <c:pt idx="153">
                  <c:v>3.0600000000000023</c:v>
                </c:pt>
                <c:pt idx="154">
                  <c:v>3.0800000000000023</c:v>
                </c:pt>
                <c:pt idx="155">
                  <c:v>3.1000000000000023</c:v>
                </c:pt>
                <c:pt idx="156">
                  <c:v>3.1200000000000023</c:v>
                </c:pt>
                <c:pt idx="157">
                  <c:v>3.1400000000000023</c:v>
                </c:pt>
                <c:pt idx="158">
                  <c:v>3.1600000000000024</c:v>
                </c:pt>
                <c:pt idx="159">
                  <c:v>3.1800000000000024</c:v>
                </c:pt>
                <c:pt idx="160">
                  <c:v>3.2000000000000024</c:v>
                </c:pt>
                <c:pt idx="161">
                  <c:v>3.2200000000000024</c:v>
                </c:pt>
                <c:pt idx="162">
                  <c:v>3.2400000000000024</c:v>
                </c:pt>
                <c:pt idx="163">
                  <c:v>3.2600000000000025</c:v>
                </c:pt>
                <c:pt idx="164">
                  <c:v>3.2800000000000025</c:v>
                </c:pt>
                <c:pt idx="165">
                  <c:v>3.3000000000000025</c:v>
                </c:pt>
                <c:pt idx="166">
                  <c:v>3.3200000000000025</c:v>
                </c:pt>
                <c:pt idx="167">
                  <c:v>3.3400000000000025</c:v>
                </c:pt>
                <c:pt idx="168">
                  <c:v>3.3600000000000025</c:v>
                </c:pt>
                <c:pt idx="169">
                  <c:v>3.3800000000000026</c:v>
                </c:pt>
                <c:pt idx="170">
                  <c:v>3.4000000000000026</c:v>
                </c:pt>
                <c:pt idx="171">
                  <c:v>3.4200000000000026</c:v>
                </c:pt>
                <c:pt idx="172">
                  <c:v>3.4400000000000026</c:v>
                </c:pt>
                <c:pt idx="173">
                  <c:v>3.4600000000000026</c:v>
                </c:pt>
                <c:pt idx="174">
                  <c:v>3.4800000000000026</c:v>
                </c:pt>
                <c:pt idx="175">
                  <c:v>3.5000000000000027</c:v>
                </c:pt>
                <c:pt idx="176">
                  <c:v>3.5200000000000027</c:v>
                </c:pt>
                <c:pt idx="177">
                  <c:v>3.5400000000000027</c:v>
                </c:pt>
                <c:pt idx="178">
                  <c:v>3.5600000000000027</c:v>
                </c:pt>
                <c:pt idx="179">
                  <c:v>3.5800000000000027</c:v>
                </c:pt>
                <c:pt idx="180">
                  <c:v>3.6000000000000028</c:v>
                </c:pt>
                <c:pt idx="181">
                  <c:v>3.6200000000000028</c:v>
                </c:pt>
                <c:pt idx="182">
                  <c:v>3.6400000000000028</c:v>
                </c:pt>
                <c:pt idx="183">
                  <c:v>3.6600000000000028</c:v>
                </c:pt>
                <c:pt idx="184">
                  <c:v>3.6800000000000028</c:v>
                </c:pt>
                <c:pt idx="185">
                  <c:v>3.7000000000000028</c:v>
                </c:pt>
                <c:pt idx="186">
                  <c:v>3.7200000000000029</c:v>
                </c:pt>
                <c:pt idx="187">
                  <c:v>3.7400000000000029</c:v>
                </c:pt>
                <c:pt idx="188">
                  <c:v>3.7600000000000029</c:v>
                </c:pt>
                <c:pt idx="189">
                  <c:v>3.7800000000000029</c:v>
                </c:pt>
                <c:pt idx="190">
                  <c:v>3.8000000000000029</c:v>
                </c:pt>
                <c:pt idx="191">
                  <c:v>3.8200000000000029</c:v>
                </c:pt>
                <c:pt idx="192">
                  <c:v>3.840000000000003</c:v>
                </c:pt>
                <c:pt idx="193">
                  <c:v>3.860000000000003</c:v>
                </c:pt>
                <c:pt idx="194">
                  <c:v>3.880000000000003</c:v>
                </c:pt>
                <c:pt idx="195">
                  <c:v>3.900000000000003</c:v>
                </c:pt>
                <c:pt idx="196">
                  <c:v>3.920000000000003</c:v>
                </c:pt>
                <c:pt idx="197">
                  <c:v>3.9400000000000031</c:v>
                </c:pt>
                <c:pt idx="198">
                  <c:v>3.9600000000000031</c:v>
                </c:pt>
                <c:pt idx="199">
                  <c:v>3.9800000000000031</c:v>
                </c:pt>
                <c:pt idx="200">
                  <c:v>4.0000000000000027</c:v>
                </c:pt>
                <c:pt idx="201">
                  <c:v>4.0200000000000022</c:v>
                </c:pt>
                <c:pt idx="202">
                  <c:v>4.0400000000000018</c:v>
                </c:pt>
              </c:numCache>
            </c:numRef>
          </c:xVal>
          <c:yVal>
            <c:numRef>
              <c:f>'magnification factor'!$J$1:$J$203</c:f>
              <c:numCache>
                <c:formatCode>General</c:formatCode>
                <c:ptCount val="203"/>
                <c:pt idx="0">
                  <c:v>1</c:v>
                </c:pt>
                <c:pt idx="1">
                  <c:v>1.0001999799719925</c:v>
                </c:pt>
                <c:pt idx="2">
                  <c:v>1.0007996782061066</c:v>
                </c:pt>
                <c:pt idx="3">
                  <c:v>1.0017983595395037</c:v>
                </c:pt>
                <c:pt idx="4">
                  <c:v>1.0031947648280206</c:v>
                </c:pt>
                <c:pt idx="5">
                  <c:v>1.004987059618685</c:v>
                </c:pt>
                <c:pt idx="6">
                  <c:v>1.007172761261381</c:v>
                </c:pt>
                <c:pt idx="7">
                  <c:v>1.0097486434469218</c:v>
                </c:pt>
                <c:pt idx="8">
                  <c:v>1.0127106168970217</c:v>
                </c:pt>
                <c:pt idx="9">
                  <c:v>1.0160535846963066</c:v>
                </c:pt>
                <c:pt idx="10">
                  <c:v>1.0197712705600053</c:v>
                </c:pt>
                <c:pt idx="11">
                  <c:v>1.0238560181902059</c:v>
                </c:pt>
                <c:pt idx="12">
                  <c:v>1.0282985598108763</c:v>
                </c:pt>
                <c:pt idx="13">
                  <c:v>1.0330877520162718</c:v>
                </c:pt>
                <c:pt idx="14">
                  <c:v>1.0382102772558768</c:v>
                </c:pt>
                <c:pt idx="15">
                  <c:v>1.0436503096577461</c:v>
                </c:pt>
                <c:pt idx="16">
                  <c:v>1.049389144517251</c:v>
                </c:pt>
                <c:pt idx="17">
                  <c:v>1.0554047917164531</c:v>
                </c:pt>
                <c:pt idx="18">
                  <c:v>1.0616715346673598</c:v>
                </c:pt>
                <c:pt idx="19">
                  <c:v>1.0681594581748699</c:v>
                </c:pt>
                <c:pt idx="20">
                  <c:v>1.0748339509808695</c:v>
                </c:pt>
                <c:pt idx="21">
                  <c:v>1.0816551917646491</c:v>
                </c:pt>
                <c:pt idx="22">
                  <c:v>1.0885776311064534</c:v>
                </c:pt>
                <c:pt idx="23">
                  <c:v>1.0955494864082609</c:v>
                </c:pt>
                <c:pt idx="24">
                  <c:v>1.1025122719912774</c:v>
                </c:pt>
                <c:pt idx="25">
                  <c:v>1.1094003924504583</c:v>
                </c:pt>
                <c:pt idx="26">
                  <c:v>1.1161408336191831</c:v>
                </c:pt>
                <c:pt idx="27">
                  <c:v>1.1226529917988417</c:v>
                </c:pt>
                <c:pt idx="28">
                  <c:v>1.1288486876587542</c:v>
                </c:pt>
                <c:pt idx="29">
                  <c:v>1.1346324156093308</c:v>
                </c:pt>
                <c:pt idx="30">
                  <c:v>1.139901881468883</c:v>
                </c:pt>
                <c:pt idx="31">
                  <c:v>1.1445488796688348</c:v>
                </c:pt>
                <c:pt idx="32">
                  <c:v>1.1484605547695321</c:v>
                </c:pt>
                <c:pt idx="33">
                  <c:v>1.151521079463645</c:v>
                </c:pt>
                <c:pt idx="34">
                  <c:v>1.1536137616242068</c:v>
                </c:pt>
                <c:pt idx="35">
                  <c:v>1.154623566040508</c:v>
                </c:pt>
                <c:pt idx="36">
                  <c:v>1.1544400029732855</c:v>
                </c:pt>
                <c:pt idx="37">
                  <c:v>1.1529602974950619</c:v>
                </c:pt>
                <c:pt idx="38">
                  <c:v>1.1500927140908417</c:v>
                </c:pt>
                <c:pt idx="39">
                  <c:v>1.1457598747766176</c:v>
                </c:pt>
                <c:pt idx="40">
                  <c:v>1.1399018814688828</c:v>
                </c:pt>
                <c:pt idx="41">
                  <c:v>1.1324790399610278</c:v>
                </c:pt>
                <c:pt idx="42">
                  <c:v>1.1234739880750304</c:v>
                </c:pt>
                <c:pt idx="43">
                  <c:v>1.1128930566970665</c:v>
                </c:pt>
                <c:pt idx="44">
                  <c:v>1.1007667388416655</c:v>
                </c:pt>
                <c:pt idx="45">
                  <c:v>1.0871492046706059</c:v>
                </c:pt>
                <c:pt idx="46">
                  <c:v>1.07211687260679</c:v>
                </c:pt>
                <c:pt idx="47">
                  <c:v>1.055766119518208</c:v>
                </c:pt>
                <c:pt idx="48">
                  <c:v>1.0382102772558763</c:v>
                </c:pt>
                <c:pt idx="49">
                  <c:v>1.0195761108161454</c:v>
                </c:pt>
                <c:pt idx="50">
                  <c:v>0.99999999999999956</c:v>
                </c:pt>
                <c:pt idx="51">
                  <c:v>0.97962405007754705</c:v>
                </c:pt>
                <c:pt idx="52">
                  <c:v>0.95859233950055966</c:v>
                </c:pt>
                <c:pt idx="53">
                  <c:v>0.9370474787306966</c:v>
                </c:pt>
                <c:pt idx="54">
                  <c:v>0.91512760992787967</c:v>
                </c:pt>
                <c:pt idx="55">
                  <c:v>0.89296392904878807</c:v>
                </c:pt>
                <c:pt idx="56">
                  <c:v>0.87067876556490864</c:v>
                </c:pt>
                <c:pt idx="57">
                  <c:v>0.84838421480184312</c:v>
                </c:pt>
                <c:pt idx="58">
                  <c:v>0.82618128638396637</c:v>
                </c:pt>
                <c:pt idx="59">
                  <c:v>0.80415951036128486</c:v>
                </c:pt>
                <c:pt idx="60">
                  <c:v>0.78239692990550658</c:v>
                </c:pt>
                <c:pt idx="61">
                  <c:v>0.76096040471353388</c:v>
                </c:pt>
                <c:pt idx="62">
                  <c:v>0.73990615071532084</c:v>
                </c:pt>
                <c:pt idx="63">
                  <c:v>0.71928044751075859</c:v>
                </c:pt>
                <c:pt idx="64">
                  <c:v>0.69912045346040697</c:v>
                </c:pt>
                <c:pt idx="65">
                  <c:v>0.67945507811496586</c:v>
                </c:pt>
                <c:pt idx="66">
                  <c:v>0.6603058716147624</c:v>
                </c:pt>
                <c:pt idx="67">
                  <c:v>0.64168790008200816</c:v>
                </c:pt>
                <c:pt idx="68">
                  <c:v>0.62361058441291273</c:v>
                </c:pt>
                <c:pt idx="69">
                  <c:v>0.60607848703110634</c:v>
                </c:pt>
                <c:pt idx="70">
                  <c:v>0.58909203703284063</c:v>
                </c:pt>
                <c:pt idx="71">
                  <c:v>0.57264818879454227</c:v>
                </c:pt>
                <c:pt idx="72">
                  <c:v>0.55674101264740183</c:v>
                </c:pt>
                <c:pt idx="73">
                  <c:v>0.54136221880699165</c:v>
                </c:pt>
                <c:pt idx="74">
                  <c:v>0.5265016175419821</c:v>
                </c:pt>
                <c:pt idx="75">
                  <c:v>0.51214751973158323</c:v>
                </c:pt>
                <c:pt idx="76">
                  <c:v>0.49828708263733457</c:v>
                </c:pt>
                <c:pt idx="77">
                  <c:v>0.48490660602260049</c:v>
                </c:pt>
                <c:pt idx="78">
                  <c:v>0.47199178379320134</c:v>
                </c:pt>
                <c:pt idx="79">
                  <c:v>0.4595279161860103</c:v>
                </c:pt>
                <c:pt idx="80">
                  <c:v>0.44750008726252488</c:v>
                </c:pt>
                <c:pt idx="81">
                  <c:v>0.43589331211974747</c:v>
                </c:pt>
                <c:pt idx="82">
                  <c:v>0.42469265784715204</c:v>
                </c:pt>
                <c:pt idx="83">
                  <c:v>0.41388334186197978</c:v>
                </c:pt>
                <c:pt idx="84">
                  <c:v>0.40345081086363749</c:v>
                </c:pt>
                <c:pt idx="85">
                  <c:v>0.39338080327355474</c:v>
                </c:pt>
                <c:pt idx="86">
                  <c:v>0.3836593976769358</c:v>
                </c:pt>
                <c:pt idx="87">
                  <c:v>0.37427304946150097</c:v>
                </c:pt>
                <c:pt idx="88">
                  <c:v>0.36520861755727324</c:v>
                </c:pt>
                <c:pt idx="89">
                  <c:v>0.35645338292077255</c:v>
                </c:pt>
                <c:pt idx="90">
                  <c:v>0.34799506017558196</c:v>
                </c:pt>
                <c:pt idx="91">
                  <c:v>0.33982180361739989</c:v>
                </c:pt>
                <c:pt idx="92">
                  <c:v>0.33192220861326338</c:v>
                </c:pt>
                <c:pt idx="93">
                  <c:v>0.32428530926928706</c:v>
                </c:pt>
                <c:pt idx="94">
                  <c:v>0.31690057310667175</c:v>
                </c:pt>
                <c:pt idx="95">
                  <c:v>0.30975789336960124</c:v>
                </c:pt>
                <c:pt idx="96">
                  <c:v>0.30284757948880386</c:v>
                </c:pt>
                <c:pt idx="97">
                  <c:v>0.29616034613900627</c:v>
                </c:pt>
                <c:pt idx="98">
                  <c:v>0.28968730125542352</c:v>
                </c:pt>
                <c:pt idx="99">
                  <c:v>0.28341993331217374</c:v>
                </c:pt>
                <c:pt idx="100">
                  <c:v>0.27735009811261419</c:v>
                </c:pt>
                <c:pt idx="101">
                  <c:v>0.27147000529676885</c:v>
                </c:pt>
                <c:pt idx="102">
                  <c:v>0.2657722047331344</c:v>
                </c:pt>
                <c:pt idx="103">
                  <c:v>0.26024957293020096</c:v>
                </c:pt>
                <c:pt idx="104">
                  <c:v>0.25489529957616386</c:v>
                </c:pt>
                <c:pt idx="105">
                  <c:v>0.24970287429276711</c:v>
                </c:pt>
                <c:pt idx="106">
                  <c:v>0.24466607367038312</c:v>
                </c:pt>
                <c:pt idx="107">
                  <c:v>0.23977894863572041</c:v>
                </c:pt>
                <c:pt idx="108">
                  <c:v>0.23503581219050973</c:v>
                </c:pt>
                <c:pt idx="109">
                  <c:v>0.23043122754871581</c:v>
                </c:pt>
                <c:pt idx="110">
                  <c:v>0.225959996690933</c:v>
                </c:pt>
                <c:pt idx="111">
                  <c:v>0.22161714934732868</c:v>
                </c:pt>
                <c:pt idx="112">
                  <c:v>0.2173979324145621</c:v>
                </c:pt>
                <c:pt idx="113">
                  <c:v>0.21329779980730409</c:v>
                </c:pt>
                <c:pt idx="114">
                  <c:v>0.20931240274112947</c:v>
                </c:pt>
                <c:pt idx="115">
                  <c:v>0.20543758044050445</c:v>
                </c:pt>
                <c:pt idx="116">
                  <c:v>0.20166935126319904</c:v>
                </c:pt>
                <c:pt idx="117">
                  <c:v>0.1980039042306235</c:v>
                </c:pt>
                <c:pt idx="118">
                  <c:v>0.19443759095220861</c:v>
                </c:pt>
                <c:pt idx="119">
                  <c:v>0.1909669179309571</c:v>
                </c:pt>
                <c:pt idx="120">
                  <c:v>0.18758853923660915</c:v>
                </c:pt>
                <c:pt idx="121">
                  <c:v>0.18429924953243748</c:v>
                </c:pt>
                <c:pt idx="122">
                  <c:v>0.18109597744147091</c:v>
                </c:pt>
                <c:pt idx="123">
                  <c:v>0.17797577923789457</c:v>
                </c:pt>
                <c:pt idx="124">
                  <c:v>0.17493583284946065</c:v>
                </c:pt>
                <c:pt idx="125">
                  <c:v>0.17197343215693886</c:v>
                </c:pt>
                <c:pt idx="126">
                  <c:v>0.16908598157690999</c:v>
                </c:pt>
                <c:pt idx="127">
                  <c:v>0.16627099091455189</c:v>
                </c:pt>
                <c:pt idx="128">
                  <c:v>0.16352607047345466</c:v>
                </c:pt>
                <c:pt idx="129">
                  <c:v>0.16084892640993068</c:v>
                </c:pt>
                <c:pt idx="130">
                  <c:v>0.15823735631973448</c:v>
                </c:pt>
                <c:pt idx="131">
                  <c:v>0.1556892450455743</c:v>
                </c:pt>
                <c:pt idx="132">
                  <c:v>0.15320256069427096</c:v>
                </c:pt>
                <c:pt idx="133">
                  <c:v>0.15077535085289756</c:v>
                </c:pt>
                <c:pt idx="134">
                  <c:v>0.14840573899370646</c:v>
                </c:pt>
                <c:pt idx="135">
                  <c:v>0.14609192105811916</c:v>
                </c:pt>
                <c:pt idx="136">
                  <c:v>0.14383216221051276</c:v>
                </c:pt>
                <c:pt idx="137">
                  <c:v>0.14162479375298448</c:v>
                </c:pt>
                <c:pt idx="138">
                  <c:v>0.13946821019271044</c:v>
                </c:pt>
                <c:pt idx="139">
                  <c:v>0.13736086645393383</c:v>
                </c:pt>
                <c:pt idx="140">
                  <c:v>0.13530127522702282</c:v>
                </c:pt>
                <c:pt idx="141">
                  <c:v>0.13328800444742755</c:v>
                </c:pt>
                <c:pt idx="142">
                  <c:v>0.13131967489773766</c:v>
                </c:pt>
                <c:pt idx="143">
                  <c:v>0.12939495792639871</c:v>
                </c:pt>
                <c:pt idx="144">
                  <c:v>0.12751257327698581</c:v>
                </c:pt>
                <c:pt idx="145">
                  <c:v>0.12567128702225794</c:v>
                </c:pt>
                <c:pt idx="146">
                  <c:v>0.12386990959752402</c:v>
                </c:pt>
                <c:pt idx="147">
                  <c:v>0.12210729392814665</c:v>
                </c:pt>
                <c:pt idx="148">
                  <c:v>0.12038233364628752</c:v>
                </c:pt>
                <c:pt idx="149">
                  <c:v>0.11869396139226317</c:v>
                </c:pt>
                <c:pt idx="150">
                  <c:v>0.11704114719613037</c:v>
                </c:pt>
                <c:pt idx="151">
                  <c:v>0.11542289693535916</c:v>
                </c:pt>
                <c:pt idx="152">
                  <c:v>0.113838250864674</c:v>
                </c:pt>
                <c:pt idx="153">
                  <c:v>0.11228628221435932</c:v>
                </c:pt>
                <c:pt idx="154">
                  <c:v>0.11076609585352505</c:v>
                </c:pt>
                <c:pt idx="155">
                  <c:v>0.10927682701501844</c:v>
                </c:pt>
                <c:pt idx="156">
                  <c:v>0.10781764007884896</c:v>
                </c:pt>
                <c:pt idx="157">
                  <c:v>0.10638772741116238</c:v>
                </c:pt>
                <c:pt idx="158">
                  <c:v>0.10498630825596059</c:v>
                </c:pt>
                <c:pt idx="159">
                  <c:v>0.10361262767691616</c:v>
                </c:pt>
                <c:pt idx="160">
                  <c:v>0.10226595554677263</c:v>
                </c:pt>
                <c:pt idx="161">
                  <c:v>0.10094558558195781</c:v>
                </c:pt>
                <c:pt idx="162">
                  <c:v>9.9650834420163661E-2</c:v>
                </c:pt>
                <c:pt idx="163">
                  <c:v>9.8381040738768494E-2</c:v>
                </c:pt>
                <c:pt idx="164">
                  <c:v>9.713556441208876E-2</c:v>
                </c:pt>
                <c:pt idx="165">
                  <c:v>9.5913785705557378E-2</c:v>
                </c:pt>
                <c:pt idx="166">
                  <c:v>9.471510450502453E-2</c:v>
                </c:pt>
                <c:pt idx="167">
                  <c:v>9.353893957947422E-2</c:v>
                </c:pt>
                <c:pt idx="168">
                  <c:v>9.2384727875539391E-2</c:v>
                </c:pt>
                <c:pt idx="169">
                  <c:v>9.1251923842283492E-2</c:v>
                </c:pt>
                <c:pt idx="170">
                  <c:v>9.0139998784797296E-2</c:v>
                </c:pt>
                <c:pt idx="171">
                  <c:v>8.9048440245235241E-2</c:v>
                </c:pt>
                <c:pt idx="172">
                  <c:v>8.7976751409987647E-2</c:v>
                </c:pt>
                <c:pt idx="173">
                  <c:v>8.6924450541752851E-2</c:v>
                </c:pt>
                <c:pt idx="174">
                  <c:v>8.5891070435336933E-2</c:v>
                </c:pt>
                <c:pt idx="175">
                  <c:v>8.4876157896069587E-2</c:v>
                </c:pt>
                <c:pt idx="176">
                  <c:v>8.3879273239781713E-2</c:v>
                </c:pt>
                <c:pt idx="177">
                  <c:v>8.2899989813343858E-2</c:v>
                </c:pt>
                <c:pt idx="178">
                  <c:v>8.1937893534816023E-2</c:v>
                </c:pt>
                <c:pt idx="179">
                  <c:v>8.0992582452307768E-2</c:v>
                </c:pt>
                <c:pt idx="180">
                  <c:v>8.0063666320691992E-2</c:v>
                </c:pt>
                <c:pt idx="181">
                  <c:v>7.9150766195360725E-2</c:v>
                </c:pt>
                <c:pt idx="182">
                  <c:v>7.8253514042249686E-2</c:v>
                </c:pt>
                <c:pt idx="183">
                  <c:v>7.7371552363399224E-2</c:v>
                </c:pt>
                <c:pt idx="184">
                  <c:v>7.6504533837353894E-2</c:v>
                </c:pt>
                <c:pt idx="185">
                  <c:v>7.5652120973738357E-2</c:v>
                </c:pt>
                <c:pt idx="186">
                  <c:v>7.4813985781379988E-2</c:v>
                </c:pt>
                <c:pt idx="187">
                  <c:v>7.3989809449378621E-2</c:v>
                </c:pt>
                <c:pt idx="188">
                  <c:v>7.3179282040554391E-2</c:v>
                </c:pt>
                <c:pt idx="189">
                  <c:v>7.2382102196731121E-2</c:v>
                </c:pt>
                <c:pt idx="190">
                  <c:v>7.1597976855339918E-2</c:v>
                </c:pt>
                <c:pt idx="191">
                  <c:v>7.0826620976851745E-2</c:v>
                </c:pt>
                <c:pt idx="192">
                  <c:v>7.0067757282571863E-2</c:v>
                </c:pt>
                <c:pt idx="193">
                  <c:v>6.9321116002351177E-2</c:v>
                </c:pt>
                <c:pt idx="194">
                  <c:v>6.8586434631790372E-2</c:v>
                </c:pt>
                <c:pt idx="195">
                  <c:v>6.7863457698533511E-2</c:v>
                </c:pt>
                <c:pt idx="196">
                  <c:v>6.7151936537266033E-2</c:v>
                </c:pt>
                <c:pt idx="197">
                  <c:v>6.6451629073050689E-2</c:v>
                </c:pt>
                <c:pt idx="198">
                  <c:v>6.5762299612651842E-2</c:v>
                </c:pt>
                <c:pt idx="199">
                  <c:v>6.5083718643514893E-2</c:v>
                </c:pt>
                <c:pt idx="200">
                  <c:v>6.4415662640082999E-2</c:v>
                </c:pt>
                <c:pt idx="201">
                  <c:v>6.3757913877147868E-2</c:v>
                </c:pt>
                <c:pt idx="202">
                  <c:v>6.3110260249945524E-2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4B1-754E-92E8-00425390F41C}"/>
            </c:ext>
          </c:extLst>
        </c:ser>
        <c:ser>
          <c:idx val="2"/>
          <c:order val="2"/>
          <c:tx>
            <c:v>c/c_c = 0.25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'magnification factor'!$M$1:$M$203</c:f>
              <c:numCache>
                <c:formatCode>General</c:formatCode>
                <c:ptCount val="203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0.12000000000000001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0.19999999999999998</c:v>
                </c:pt>
                <c:pt idx="11">
                  <c:v>0.21999999999999997</c:v>
                </c:pt>
                <c:pt idx="12">
                  <c:v>0.23999999999999996</c:v>
                </c:pt>
                <c:pt idx="13">
                  <c:v>0.25999999999999995</c:v>
                </c:pt>
                <c:pt idx="14">
                  <c:v>0.27999999999999997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0.36000000000000004</c:v>
                </c:pt>
                <c:pt idx="19">
                  <c:v>0.38000000000000006</c:v>
                </c:pt>
                <c:pt idx="20">
                  <c:v>0.40000000000000008</c:v>
                </c:pt>
                <c:pt idx="21">
                  <c:v>0.4200000000000001</c:v>
                </c:pt>
                <c:pt idx="22">
                  <c:v>0.44000000000000011</c:v>
                </c:pt>
                <c:pt idx="23">
                  <c:v>0.46000000000000013</c:v>
                </c:pt>
                <c:pt idx="24">
                  <c:v>0.48000000000000015</c:v>
                </c:pt>
                <c:pt idx="25">
                  <c:v>0.50000000000000011</c:v>
                </c:pt>
                <c:pt idx="26">
                  <c:v>0.52000000000000013</c:v>
                </c:pt>
                <c:pt idx="27">
                  <c:v>0.54000000000000015</c:v>
                </c:pt>
                <c:pt idx="28">
                  <c:v>0.56000000000000016</c:v>
                </c:pt>
                <c:pt idx="29">
                  <c:v>0.58000000000000018</c:v>
                </c:pt>
                <c:pt idx="30">
                  <c:v>0.6000000000000002</c:v>
                </c:pt>
                <c:pt idx="31">
                  <c:v>0.62000000000000022</c:v>
                </c:pt>
                <c:pt idx="32">
                  <c:v>0.64000000000000024</c:v>
                </c:pt>
                <c:pt idx="33">
                  <c:v>0.66000000000000025</c:v>
                </c:pt>
                <c:pt idx="34">
                  <c:v>0.68000000000000027</c:v>
                </c:pt>
                <c:pt idx="35">
                  <c:v>0.70000000000000029</c:v>
                </c:pt>
                <c:pt idx="36">
                  <c:v>0.72000000000000031</c:v>
                </c:pt>
                <c:pt idx="37">
                  <c:v>0.74000000000000032</c:v>
                </c:pt>
                <c:pt idx="38">
                  <c:v>0.76000000000000034</c:v>
                </c:pt>
                <c:pt idx="39">
                  <c:v>0.78000000000000036</c:v>
                </c:pt>
                <c:pt idx="40">
                  <c:v>0.80000000000000038</c:v>
                </c:pt>
                <c:pt idx="41">
                  <c:v>0.8200000000000004</c:v>
                </c:pt>
                <c:pt idx="42">
                  <c:v>0.84000000000000041</c:v>
                </c:pt>
                <c:pt idx="43">
                  <c:v>0.86000000000000043</c:v>
                </c:pt>
                <c:pt idx="44">
                  <c:v>0.88000000000000045</c:v>
                </c:pt>
                <c:pt idx="45">
                  <c:v>0.90000000000000047</c:v>
                </c:pt>
                <c:pt idx="46">
                  <c:v>0.92000000000000048</c:v>
                </c:pt>
                <c:pt idx="47">
                  <c:v>0.9400000000000005</c:v>
                </c:pt>
                <c:pt idx="48">
                  <c:v>0.96000000000000052</c:v>
                </c:pt>
                <c:pt idx="49">
                  <c:v>0.98000000000000054</c:v>
                </c:pt>
                <c:pt idx="50">
                  <c:v>1.0000000000000004</c:v>
                </c:pt>
                <c:pt idx="51">
                  <c:v>1.0200000000000005</c:v>
                </c:pt>
                <c:pt idx="52">
                  <c:v>1.0400000000000005</c:v>
                </c:pt>
                <c:pt idx="53">
                  <c:v>1.0600000000000005</c:v>
                </c:pt>
                <c:pt idx="54">
                  <c:v>1.0800000000000005</c:v>
                </c:pt>
                <c:pt idx="55">
                  <c:v>1.1000000000000005</c:v>
                </c:pt>
                <c:pt idx="56">
                  <c:v>1.1200000000000006</c:v>
                </c:pt>
                <c:pt idx="57">
                  <c:v>1.1400000000000006</c:v>
                </c:pt>
                <c:pt idx="58">
                  <c:v>1.1600000000000006</c:v>
                </c:pt>
                <c:pt idx="59">
                  <c:v>1.1800000000000006</c:v>
                </c:pt>
                <c:pt idx="60">
                  <c:v>1.2000000000000006</c:v>
                </c:pt>
                <c:pt idx="61">
                  <c:v>1.2200000000000006</c:v>
                </c:pt>
                <c:pt idx="62">
                  <c:v>1.2400000000000007</c:v>
                </c:pt>
                <c:pt idx="63">
                  <c:v>1.2600000000000007</c:v>
                </c:pt>
                <c:pt idx="64">
                  <c:v>1.2800000000000007</c:v>
                </c:pt>
                <c:pt idx="65">
                  <c:v>1.3000000000000007</c:v>
                </c:pt>
                <c:pt idx="66">
                  <c:v>1.3200000000000007</c:v>
                </c:pt>
                <c:pt idx="67">
                  <c:v>1.3400000000000007</c:v>
                </c:pt>
                <c:pt idx="68">
                  <c:v>1.3600000000000008</c:v>
                </c:pt>
                <c:pt idx="69">
                  <c:v>1.3800000000000008</c:v>
                </c:pt>
                <c:pt idx="70">
                  <c:v>1.4000000000000008</c:v>
                </c:pt>
                <c:pt idx="71">
                  <c:v>1.4200000000000008</c:v>
                </c:pt>
                <c:pt idx="72">
                  <c:v>1.4400000000000008</c:v>
                </c:pt>
                <c:pt idx="73">
                  <c:v>1.4600000000000009</c:v>
                </c:pt>
                <c:pt idx="74">
                  <c:v>1.4800000000000009</c:v>
                </c:pt>
                <c:pt idx="75">
                  <c:v>1.5000000000000009</c:v>
                </c:pt>
                <c:pt idx="76">
                  <c:v>1.5200000000000009</c:v>
                </c:pt>
                <c:pt idx="77">
                  <c:v>1.5400000000000009</c:v>
                </c:pt>
                <c:pt idx="78">
                  <c:v>1.5600000000000009</c:v>
                </c:pt>
                <c:pt idx="79">
                  <c:v>1.580000000000001</c:v>
                </c:pt>
                <c:pt idx="80">
                  <c:v>1.600000000000001</c:v>
                </c:pt>
                <c:pt idx="81">
                  <c:v>1.620000000000001</c:v>
                </c:pt>
                <c:pt idx="82">
                  <c:v>1.640000000000001</c:v>
                </c:pt>
                <c:pt idx="83">
                  <c:v>1.660000000000001</c:v>
                </c:pt>
                <c:pt idx="84">
                  <c:v>1.680000000000001</c:v>
                </c:pt>
                <c:pt idx="85">
                  <c:v>1.7000000000000011</c:v>
                </c:pt>
                <c:pt idx="86">
                  <c:v>1.7200000000000011</c:v>
                </c:pt>
                <c:pt idx="87">
                  <c:v>1.7400000000000011</c:v>
                </c:pt>
                <c:pt idx="88">
                  <c:v>1.7600000000000011</c:v>
                </c:pt>
                <c:pt idx="89">
                  <c:v>1.7800000000000011</c:v>
                </c:pt>
                <c:pt idx="90">
                  <c:v>1.8000000000000012</c:v>
                </c:pt>
                <c:pt idx="91">
                  <c:v>1.8200000000000012</c:v>
                </c:pt>
                <c:pt idx="92">
                  <c:v>1.8400000000000012</c:v>
                </c:pt>
                <c:pt idx="93">
                  <c:v>1.8600000000000012</c:v>
                </c:pt>
                <c:pt idx="94">
                  <c:v>1.8800000000000012</c:v>
                </c:pt>
                <c:pt idx="95">
                  <c:v>1.9000000000000012</c:v>
                </c:pt>
                <c:pt idx="96">
                  <c:v>1.9200000000000013</c:v>
                </c:pt>
                <c:pt idx="97">
                  <c:v>1.9400000000000013</c:v>
                </c:pt>
                <c:pt idx="98">
                  <c:v>1.9600000000000013</c:v>
                </c:pt>
                <c:pt idx="99">
                  <c:v>1.9800000000000013</c:v>
                </c:pt>
                <c:pt idx="100">
                  <c:v>2.0000000000000013</c:v>
                </c:pt>
                <c:pt idx="101">
                  <c:v>2.0200000000000014</c:v>
                </c:pt>
                <c:pt idx="102">
                  <c:v>2.0400000000000014</c:v>
                </c:pt>
                <c:pt idx="103">
                  <c:v>2.0600000000000014</c:v>
                </c:pt>
                <c:pt idx="104">
                  <c:v>2.0800000000000014</c:v>
                </c:pt>
                <c:pt idx="105">
                  <c:v>2.1000000000000014</c:v>
                </c:pt>
                <c:pt idx="106">
                  <c:v>2.1200000000000014</c:v>
                </c:pt>
                <c:pt idx="107">
                  <c:v>2.1400000000000015</c:v>
                </c:pt>
                <c:pt idx="108">
                  <c:v>2.1600000000000015</c:v>
                </c:pt>
                <c:pt idx="109">
                  <c:v>2.1800000000000015</c:v>
                </c:pt>
                <c:pt idx="110">
                  <c:v>2.2000000000000015</c:v>
                </c:pt>
                <c:pt idx="111">
                  <c:v>2.2200000000000015</c:v>
                </c:pt>
                <c:pt idx="112">
                  <c:v>2.2400000000000015</c:v>
                </c:pt>
                <c:pt idx="113">
                  <c:v>2.2600000000000016</c:v>
                </c:pt>
                <c:pt idx="114">
                  <c:v>2.2800000000000016</c:v>
                </c:pt>
                <c:pt idx="115">
                  <c:v>2.3000000000000016</c:v>
                </c:pt>
                <c:pt idx="116">
                  <c:v>2.3200000000000016</c:v>
                </c:pt>
                <c:pt idx="117">
                  <c:v>2.3400000000000016</c:v>
                </c:pt>
                <c:pt idx="118">
                  <c:v>2.3600000000000017</c:v>
                </c:pt>
                <c:pt idx="119">
                  <c:v>2.3800000000000017</c:v>
                </c:pt>
                <c:pt idx="120">
                  <c:v>2.4000000000000017</c:v>
                </c:pt>
                <c:pt idx="121">
                  <c:v>2.4200000000000017</c:v>
                </c:pt>
                <c:pt idx="122">
                  <c:v>2.4400000000000017</c:v>
                </c:pt>
                <c:pt idx="123">
                  <c:v>2.4600000000000017</c:v>
                </c:pt>
                <c:pt idx="124">
                  <c:v>2.4800000000000018</c:v>
                </c:pt>
                <c:pt idx="125">
                  <c:v>2.5000000000000018</c:v>
                </c:pt>
                <c:pt idx="126">
                  <c:v>2.5200000000000018</c:v>
                </c:pt>
                <c:pt idx="127">
                  <c:v>2.5400000000000018</c:v>
                </c:pt>
                <c:pt idx="128">
                  <c:v>2.5600000000000018</c:v>
                </c:pt>
                <c:pt idx="129">
                  <c:v>2.5800000000000018</c:v>
                </c:pt>
                <c:pt idx="130">
                  <c:v>2.6000000000000019</c:v>
                </c:pt>
                <c:pt idx="131">
                  <c:v>2.6200000000000019</c:v>
                </c:pt>
                <c:pt idx="132">
                  <c:v>2.6400000000000019</c:v>
                </c:pt>
                <c:pt idx="133">
                  <c:v>2.6600000000000019</c:v>
                </c:pt>
                <c:pt idx="134">
                  <c:v>2.6800000000000019</c:v>
                </c:pt>
                <c:pt idx="135">
                  <c:v>2.700000000000002</c:v>
                </c:pt>
                <c:pt idx="136">
                  <c:v>2.720000000000002</c:v>
                </c:pt>
                <c:pt idx="137">
                  <c:v>2.740000000000002</c:v>
                </c:pt>
                <c:pt idx="138">
                  <c:v>2.760000000000002</c:v>
                </c:pt>
                <c:pt idx="139">
                  <c:v>2.780000000000002</c:v>
                </c:pt>
                <c:pt idx="140">
                  <c:v>2.800000000000002</c:v>
                </c:pt>
                <c:pt idx="141">
                  <c:v>2.8200000000000021</c:v>
                </c:pt>
                <c:pt idx="142">
                  <c:v>2.8400000000000021</c:v>
                </c:pt>
                <c:pt idx="143">
                  <c:v>2.8600000000000021</c:v>
                </c:pt>
                <c:pt idx="144">
                  <c:v>2.8800000000000021</c:v>
                </c:pt>
                <c:pt idx="145">
                  <c:v>2.9000000000000021</c:v>
                </c:pt>
                <c:pt idx="146">
                  <c:v>2.9200000000000021</c:v>
                </c:pt>
                <c:pt idx="147">
                  <c:v>2.9400000000000022</c:v>
                </c:pt>
                <c:pt idx="148">
                  <c:v>2.9600000000000022</c:v>
                </c:pt>
                <c:pt idx="149">
                  <c:v>2.9800000000000022</c:v>
                </c:pt>
                <c:pt idx="150">
                  <c:v>3.0000000000000022</c:v>
                </c:pt>
                <c:pt idx="151">
                  <c:v>3.0200000000000022</c:v>
                </c:pt>
                <c:pt idx="152">
                  <c:v>3.0400000000000023</c:v>
                </c:pt>
                <c:pt idx="153">
                  <c:v>3.0600000000000023</c:v>
                </c:pt>
                <c:pt idx="154">
                  <c:v>3.0800000000000023</c:v>
                </c:pt>
                <c:pt idx="155">
                  <c:v>3.1000000000000023</c:v>
                </c:pt>
                <c:pt idx="156">
                  <c:v>3.1200000000000023</c:v>
                </c:pt>
                <c:pt idx="157">
                  <c:v>3.1400000000000023</c:v>
                </c:pt>
                <c:pt idx="158">
                  <c:v>3.1600000000000024</c:v>
                </c:pt>
                <c:pt idx="159">
                  <c:v>3.1800000000000024</c:v>
                </c:pt>
                <c:pt idx="160">
                  <c:v>3.2000000000000024</c:v>
                </c:pt>
                <c:pt idx="161">
                  <c:v>3.2200000000000024</c:v>
                </c:pt>
                <c:pt idx="162">
                  <c:v>3.2400000000000024</c:v>
                </c:pt>
                <c:pt idx="163">
                  <c:v>3.2600000000000025</c:v>
                </c:pt>
                <c:pt idx="164">
                  <c:v>3.2800000000000025</c:v>
                </c:pt>
                <c:pt idx="165">
                  <c:v>3.3000000000000025</c:v>
                </c:pt>
                <c:pt idx="166">
                  <c:v>3.3200000000000025</c:v>
                </c:pt>
                <c:pt idx="167">
                  <c:v>3.3400000000000025</c:v>
                </c:pt>
                <c:pt idx="168">
                  <c:v>3.3600000000000025</c:v>
                </c:pt>
                <c:pt idx="169">
                  <c:v>3.3800000000000026</c:v>
                </c:pt>
                <c:pt idx="170">
                  <c:v>3.4000000000000026</c:v>
                </c:pt>
                <c:pt idx="171">
                  <c:v>3.4200000000000026</c:v>
                </c:pt>
                <c:pt idx="172">
                  <c:v>3.4400000000000026</c:v>
                </c:pt>
                <c:pt idx="173">
                  <c:v>3.4600000000000026</c:v>
                </c:pt>
                <c:pt idx="174">
                  <c:v>3.4800000000000026</c:v>
                </c:pt>
                <c:pt idx="175">
                  <c:v>3.5000000000000027</c:v>
                </c:pt>
                <c:pt idx="176">
                  <c:v>3.5200000000000027</c:v>
                </c:pt>
                <c:pt idx="177">
                  <c:v>3.5400000000000027</c:v>
                </c:pt>
                <c:pt idx="178">
                  <c:v>3.5600000000000027</c:v>
                </c:pt>
                <c:pt idx="179">
                  <c:v>3.5800000000000027</c:v>
                </c:pt>
                <c:pt idx="180">
                  <c:v>3.6000000000000028</c:v>
                </c:pt>
                <c:pt idx="181">
                  <c:v>3.6200000000000028</c:v>
                </c:pt>
                <c:pt idx="182">
                  <c:v>3.6400000000000028</c:v>
                </c:pt>
                <c:pt idx="183">
                  <c:v>3.6600000000000028</c:v>
                </c:pt>
                <c:pt idx="184">
                  <c:v>3.6800000000000028</c:v>
                </c:pt>
                <c:pt idx="185">
                  <c:v>3.7000000000000028</c:v>
                </c:pt>
                <c:pt idx="186">
                  <c:v>3.7200000000000029</c:v>
                </c:pt>
                <c:pt idx="187">
                  <c:v>3.7400000000000029</c:v>
                </c:pt>
                <c:pt idx="188">
                  <c:v>3.7600000000000029</c:v>
                </c:pt>
                <c:pt idx="189">
                  <c:v>3.7800000000000029</c:v>
                </c:pt>
                <c:pt idx="190">
                  <c:v>3.8000000000000029</c:v>
                </c:pt>
                <c:pt idx="191">
                  <c:v>3.8200000000000029</c:v>
                </c:pt>
                <c:pt idx="192">
                  <c:v>3.840000000000003</c:v>
                </c:pt>
                <c:pt idx="193">
                  <c:v>3.860000000000003</c:v>
                </c:pt>
                <c:pt idx="194">
                  <c:v>3.880000000000003</c:v>
                </c:pt>
                <c:pt idx="195">
                  <c:v>3.900000000000003</c:v>
                </c:pt>
                <c:pt idx="196">
                  <c:v>3.920000000000003</c:v>
                </c:pt>
                <c:pt idx="197">
                  <c:v>3.9400000000000031</c:v>
                </c:pt>
                <c:pt idx="198">
                  <c:v>3.9600000000000031</c:v>
                </c:pt>
                <c:pt idx="199">
                  <c:v>3.9800000000000031</c:v>
                </c:pt>
                <c:pt idx="200">
                  <c:v>4.0000000000000027</c:v>
                </c:pt>
                <c:pt idx="201">
                  <c:v>4.0200000000000022</c:v>
                </c:pt>
                <c:pt idx="202">
                  <c:v>4.0400000000000018</c:v>
                </c:pt>
              </c:numCache>
            </c:numRef>
          </c:xVal>
          <c:yVal>
            <c:numRef>
              <c:f>'magnification factor'!$N$1:$N$203</c:f>
              <c:numCache>
                <c:formatCode>General</c:formatCode>
                <c:ptCount val="203"/>
                <c:pt idx="0">
                  <c:v>1</c:v>
                </c:pt>
                <c:pt idx="1">
                  <c:v>1.0003501037731892</c:v>
                </c:pt>
                <c:pt idx="2">
                  <c:v>1.0014016614844468</c:v>
                </c:pt>
                <c:pt idx="3">
                  <c:v>1.0031584206650739</c:v>
                </c:pt>
                <c:pt idx="4">
                  <c:v>1.0056266550888628</c:v>
                </c:pt>
                <c:pt idx="5">
                  <c:v>1.0088152067206402</c:v>
                </c:pt>
                <c:pt idx="6">
                  <c:v>1.0127355446633886</c:v>
                </c:pt>
                <c:pt idx="7">
                  <c:v>1.0174018412913057</c:v>
                </c:pt>
                <c:pt idx="8">
                  <c:v>1.0228310657606874</c:v>
                </c:pt>
                <c:pt idx="9">
                  <c:v>1.0290430950517251</c:v>
                </c:pt>
                <c:pt idx="10">
                  <c:v>1.0360608425945603</c:v>
                </c:pt>
                <c:pt idx="11">
                  <c:v>1.0439104043487575</c:v>
                </c:pt>
                <c:pt idx="12">
                  <c:v>1.0526212219053013</c:v>
                </c:pt>
                <c:pt idx="13">
                  <c:v>1.0622262617220519</c:v>
                </c:pt>
                <c:pt idx="14">
                  <c:v>1.0727622089305326</c:v>
                </c:pt>
                <c:pt idx="15">
                  <c:v>1.0842696731877572</c:v>
                </c:pt>
                <c:pt idx="16">
                  <c:v>1.0967934026891903</c:v>
                </c:pt>
                <c:pt idx="17">
                  <c:v>1.1103825005708572</c:v>
                </c:pt>
                <c:pt idx="18">
                  <c:v>1.1250906353268402</c:v>
                </c:pt>
                <c:pt idx="19">
                  <c:v>1.1409762333085953</c:v>
                </c:pt>
                <c:pt idx="20">
                  <c:v>1.1581026365301987</c:v>
                </c:pt>
                <c:pt idx="21">
                  <c:v>1.1765382024496571</c:v>
                </c:pt>
                <c:pt idx="22">
                  <c:v>1.1963563135672801</c:v>
                </c:pt>
                <c:pt idx="23">
                  <c:v>1.2176352528444008</c:v>
                </c:pt>
                <c:pt idx="24">
                  <c:v>1.2404578851568049</c:v>
                </c:pt>
                <c:pt idx="25">
                  <c:v>1.2649110640673518</c:v>
                </c:pt>
                <c:pt idx="26">
                  <c:v>1.291084655668421</c:v>
                </c:pt>
                <c:pt idx="27">
                  <c:v>1.319070035379075</c:v>
                </c:pt>
                <c:pt idx="28">
                  <c:v>1.3489578674745615</c:v>
                </c:pt>
                <c:pt idx="29">
                  <c:v>1.3808349189167566</c:v>
                </c:pt>
                <c:pt idx="30">
                  <c:v>1.4147795874357323</c:v>
                </c:pt>
                <c:pt idx="31">
                  <c:v>1.4508557390049392</c:v>
                </c:pt>
                <c:pt idx="32">
                  <c:v>1.4891043553608794</c:v>
                </c:pt>
                <c:pt idx="33">
                  <c:v>1.5295323978085456</c:v>
                </c:pt>
                <c:pt idx="34">
                  <c:v>1.5720982199895588</c:v>
                </c:pt>
                <c:pt idx="35">
                  <c:v>1.6166928483211838</c:v>
                </c:pt>
                <c:pt idx="36">
                  <c:v>1.6631165604150211</c:v>
                </c:pt>
                <c:pt idx="37">
                  <c:v>1.7110505321056488</c:v>
                </c:pt>
                <c:pt idx="38">
                  <c:v>1.7600240387696082</c:v>
                </c:pt>
                <c:pt idx="39">
                  <c:v>1.8093789652215948</c:v>
                </c:pt>
                <c:pt idx="40">
                  <c:v>1.8582353656179167</c:v>
                </c:pt>
                <c:pt idx="41">
                  <c:v>1.9054645587914731</c:v>
                </c:pt>
                <c:pt idx="42">
                  <c:v>1.9496794538156788</c:v>
                </c:pt>
                <c:pt idx="43">
                  <c:v>1.9892545825448944</c:v>
                </c:pt>
                <c:pt idx="44">
                  <c:v>2.0223889757371332</c:v>
                </c:pt>
                <c:pt idx="45">
                  <c:v>2.0472212475808576</c:v>
                </c:pt>
                <c:pt idx="46">
                  <c:v>2.0619961071424187</c:v>
                </c:pt>
                <c:pt idx="47">
                  <c:v>2.0652652833704734</c:v>
                </c:pt>
                <c:pt idx="48">
                  <c:v>2.0560879207624931</c:v>
                </c:pt>
                <c:pt idx="49">
                  <c:v>2.0341842259443239</c:v>
                </c:pt>
                <c:pt idx="50">
                  <c:v>1.9999999999999991</c:v>
                </c:pt>
                <c:pt idx="51">
                  <c:v>1.9546610336770858</c:v>
                </c:pt>
                <c:pt idx="52">
                  <c:v>1.8998276919223649</c:v>
                </c:pt>
                <c:pt idx="53">
                  <c:v>1.8374873775616241</c:v>
                </c:pt>
                <c:pt idx="54">
                  <c:v>1.769734221111211</c:v>
                </c:pt>
                <c:pt idx="55">
                  <c:v>1.698578883962494</c:v>
                </c:pt>
                <c:pt idx="56">
                  <c:v>1.6258134679202945</c:v>
                </c:pt>
                <c:pt idx="57">
                  <c:v>1.5529370251541323</c:v>
                </c:pt>
                <c:pt idx="58">
                  <c:v>1.4811331046829221</c:v>
                </c:pt>
                <c:pt idx="59">
                  <c:v>1.4112842923270068</c:v>
                </c:pt>
                <c:pt idx="60">
                  <c:v>1.344008326426174</c:v>
                </c:pt>
                <c:pt idx="61">
                  <c:v>1.2797033587656499</c:v>
                </c:pt>
                <c:pt idx="62">
                  <c:v>1.2185939199195179</c:v>
                </c:pt>
                <c:pt idx="63">
                  <c:v>1.1607727448270182</c:v>
                </c:pt>
                <c:pt idx="64">
                  <c:v>1.1062362756200914</c:v>
                </c:pt>
                <c:pt idx="65">
                  <c:v>1.0549133608861825</c:v>
                </c:pt>
                <c:pt idx="66">
                  <c:v>1.0066876130167446</c:v>
                </c:pt>
                <c:pt idx="67">
                  <c:v>0.96141431057622073</c:v>
                </c:pt>
                <c:pt idx="68">
                  <c:v>0.91893284566987998</c:v>
                </c:pt>
                <c:pt idx="69">
                  <c:v>0.87907566303500306</c:v>
                </c:pt>
                <c:pt idx="70">
                  <c:v>0.84167451064205845</c:v>
                </c:pt>
                <c:pt idx="71">
                  <c:v>0.8065646741694269</c:v>
                </c:pt>
                <c:pt idx="72">
                  <c:v>0.77358772713191315</c:v>
                </c:pt>
                <c:pt idx="73">
                  <c:v>0.74259320649719562</c:v>
                </c:pt>
                <c:pt idx="74">
                  <c:v>0.71343952355277007</c:v>
                </c:pt>
                <c:pt idx="75">
                  <c:v>0.68599434057003417</c:v>
                </c:pt>
                <c:pt idx="76">
                  <c:v>0.6601345826498789</c:v>
                </c:pt>
                <c:pt idx="77">
                  <c:v>0.63574620775837054</c:v>
                </c:pt>
                <c:pt idx="78">
                  <c:v>0.6127238232758091</c:v>
                </c:pt>
                <c:pt idx="79">
                  <c:v>0.59097021172067621</c:v>
                </c:pt>
                <c:pt idx="80">
                  <c:v>0.5703958094953433</c:v>
                </c:pt>
                <c:pt idx="81">
                  <c:v>0.55091816881655764</c:v>
                </c:pt>
                <c:pt idx="82">
                  <c:v>0.53246142311798372</c:v>
                </c:pt>
                <c:pt idx="83">
                  <c:v>0.5149557691413934</c:v>
                </c:pt>
                <c:pt idx="84">
                  <c:v>0.49833697391572135</c:v>
                </c:pt>
                <c:pt idx="85">
                  <c:v>0.48254591130049918</c:v>
                </c:pt>
                <c:pt idx="86">
                  <c:v>0.46752813032984059</c:v>
                </c:pt>
                <c:pt idx="87">
                  <c:v>0.45323345593235947</c:v>
                </c:pt>
                <c:pt idx="88">
                  <c:v>0.43961562149978134</c:v>
                </c:pt>
                <c:pt idx="89">
                  <c:v>0.42663193207127204</c:v>
                </c:pt>
                <c:pt idx="90">
                  <c:v>0.41424295647459264</c:v>
                </c:pt>
                <c:pt idx="91">
                  <c:v>0.40241224653441326</c:v>
                </c:pt>
                <c:pt idx="92">
                  <c:v>0.3911060813614905</c:v>
                </c:pt>
                <c:pt idx="93">
                  <c:v>0.38029323473016496</c:v>
                </c:pt>
                <c:pt idx="94">
                  <c:v>0.36994476360458156</c:v>
                </c:pt>
                <c:pt idx="95">
                  <c:v>0.36003381596406697</c:v>
                </c:pt>
                <c:pt idx="96">
                  <c:v>0.35053545618971432</c:v>
                </c:pt>
                <c:pt idx="97">
                  <c:v>0.34142650639666677</c:v>
                </c:pt>
                <c:pt idx="98">
                  <c:v>0.33268540222252985</c:v>
                </c:pt>
                <c:pt idx="99">
                  <c:v>0.3242920617068798</c:v>
                </c:pt>
                <c:pt idx="100">
                  <c:v>0.31622776601683739</c:v>
                </c:pt>
                <c:pt idx="101">
                  <c:v>0.30847505088720573</c:v>
                </c:pt>
                <c:pt idx="102">
                  <c:v>0.30101760774968395</c:v>
                </c:pt>
                <c:pt idx="103">
                  <c:v>0.29384019362368291</c:v>
                </c:pt>
                <c:pt idx="104">
                  <c:v>0.28692854893122055</c:v>
                </c:pt>
                <c:pt idx="105">
                  <c:v>0.28026932248045727</c:v>
                </c:pt>
                <c:pt idx="106">
                  <c:v>0.2738500029370034</c:v>
                </c:pt>
                <c:pt idx="107">
                  <c:v>0.26765885616964735</c:v>
                </c:pt>
                <c:pt idx="108">
                  <c:v>0.26168486791812445</c:v>
                </c:pt>
                <c:pt idx="109">
                  <c:v>0.25591769128549274</c:v>
                </c:pt>
                <c:pt idx="110">
                  <c:v>0.25034759860712857</c:v>
                </c:pt>
                <c:pt idx="111">
                  <c:v>0.24496543729279507</c:v>
                </c:pt>
                <c:pt idx="112">
                  <c:v>0.23976258927815394</c:v>
                </c:pt>
                <c:pt idx="113">
                  <c:v>0.23473093375791945</c:v>
                </c:pt>
                <c:pt idx="114">
                  <c:v>0.22986281290500751</c:v>
                </c:pt>
                <c:pt idx="115">
                  <c:v>0.22515100030888355</c:v>
                </c:pt>
                <c:pt idx="116">
                  <c:v>0.22058867189219752</c:v>
                </c:pt>
                <c:pt idx="117">
                  <c:v>0.21616937908803188</c:v>
                </c:pt>
                <c:pt idx="118">
                  <c:v>0.21188702408093923</c:v>
                </c:pt>
                <c:pt idx="119">
                  <c:v>0.20773583693367814</c:v>
                </c:pt>
                <c:pt idx="120">
                  <c:v>0.20371035443838192</c:v>
                </c:pt>
                <c:pt idx="121">
                  <c:v>0.19980540054601836</c:v>
                </c:pt>
                <c:pt idx="122">
                  <c:v>0.19601606824160195</c:v>
                </c:pt>
                <c:pt idx="123">
                  <c:v>0.19233770274486206</c:v>
                </c:pt>
                <c:pt idx="124">
                  <c:v>0.1887658859270909</c:v>
                </c:pt>
                <c:pt idx="125">
                  <c:v>0.1852964218448315</c:v>
                </c:pt>
                <c:pt idx="126">
                  <c:v>0.18192532330001909</c:v>
                </c:pt>
                <c:pt idx="127">
                  <c:v>0.17864879934427386</c:v>
                </c:pt>
                <c:pt idx="128">
                  <c:v>0.17546324365233978</c:v>
                </c:pt>
                <c:pt idx="129">
                  <c:v>0.17236522369626209</c:v>
                </c:pt>
                <c:pt idx="130">
                  <c:v>0.16935147065785888</c:v>
                </c:pt>
                <c:pt idx="131">
                  <c:v>0.16641887002244374</c:v>
                </c:pt>
                <c:pt idx="132">
                  <c:v>0.16356445280164475</c:v>
                </c:pt>
                <c:pt idx="133">
                  <c:v>0.16078538733760128</c:v>
                </c:pt>
                <c:pt idx="134">
                  <c:v>0.15807897164483925</c:v>
                </c:pt>
                <c:pt idx="135">
                  <c:v>0.155442626249779</c:v>
                </c:pt>
                <c:pt idx="136">
                  <c:v>0.15287388749114872</c:v>
                </c:pt>
                <c:pt idx="137">
                  <c:v>0.15037040124759074</c:v>
                </c:pt>
                <c:pt idx="138">
                  <c:v>0.14792991706149825</c:v>
                </c:pt>
                <c:pt idx="139">
                  <c:v>0.14555028263061681</c:v>
                </c:pt>
                <c:pt idx="140">
                  <c:v>0.14322943864122764</c:v>
                </c:pt>
                <c:pt idx="141">
                  <c:v>0.14096541391880663</c:v>
                </c:pt>
                <c:pt idx="142">
                  <c:v>0.13875632087395331</c:v>
                </c:pt>
                <c:pt idx="143">
                  <c:v>0.13660035122311562</c:v>
                </c:pt>
                <c:pt idx="144">
                  <c:v>0.13449577196522319</c:v>
                </c:pt>
                <c:pt idx="145">
                  <c:v>0.13244092159679208</c:v>
                </c:pt>
                <c:pt idx="146">
                  <c:v>0.13043420654939009</c:v>
                </c:pt>
                <c:pt idx="147">
                  <c:v>0.12847409783457098</c:v>
                </c:pt>
                <c:pt idx="148">
                  <c:v>0.12655912788249868</c:v>
                </c:pt>
                <c:pt idx="149">
                  <c:v>0.12468788756150848</c:v>
                </c:pt>
                <c:pt idx="150">
                  <c:v>0.12285902336679003</c:v>
                </c:pt>
                <c:pt idx="151">
                  <c:v>0.12107123476724176</c:v>
                </c:pt>
                <c:pt idx="152">
                  <c:v>0.11932327170033932</c:v>
                </c:pt>
                <c:pt idx="153">
                  <c:v>0.11761393220559167</c:v>
                </c:pt>
                <c:pt idx="154">
                  <c:v>0.11594206018783071</c:v>
                </c:pt>
                <c:pt idx="155">
                  <c:v>0.1143065433021999</c:v>
                </c:pt>
                <c:pt idx="156">
                  <c:v>0.11270631095327853</c:v>
                </c:pt>
                <c:pt idx="157">
                  <c:v>0.11114033240130525</c:v>
                </c:pt>
                <c:pt idx="158">
                  <c:v>0.10960761496895062</c:v>
                </c:pt>
                <c:pt idx="159">
                  <c:v>0.10810720234253827</c:v>
                </c:pt>
                <c:pt idx="160">
                  <c:v>0.10663817296202845</c:v>
                </c:pt>
                <c:pt idx="161">
                  <c:v>0.10519963849446304</c:v>
                </c:pt>
                <c:pt idx="162">
                  <c:v>0.10379074238592484</c:v>
                </c:pt>
                <c:pt idx="163">
                  <c:v>0.10241065848739477</c:v>
                </c:pt>
                <c:pt idx="164">
                  <c:v>0.10105858975019359</c:v>
                </c:pt>
                <c:pt idx="165">
                  <c:v>9.9733766986978473E-2</c:v>
                </c:pt>
                <c:pt idx="166">
                  <c:v>9.8435447694526848E-2</c:v>
                </c:pt>
                <c:pt idx="167">
                  <c:v>9.7162914934781963E-2</c:v>
                </c:pt>
                <c:pt idx="168">
                  <c:v>9.5915476270862041E-2</c:v>
                </c:pt>
                <c:pt idx="169">
                  <c:v>9.4692462754943668E-2</c:v>
                </c:pt>
                <c:pt idx="170">
                  <c:v>9.3493227965125159E-2</c:v>
                </c:pt>
                <c:pt idx="171">
                  <c:v>9.2317147088557788E-2</c:v>
                </c:pt>
                <c:pt idx="172">
                  <c:v>9.1163616048300755E-2</c:v>
                </c:pt>
                <c:pt idx="173">
                  <c:v>9.0032050671513181E-2</c:v>
                </c:pt>
                <c:pt idx="174">
                  <c:v>8.8921885896743449E-2</c:v>
                </c:pt>
                <c:pt idx="175">
                  <c:v>8.7832575018211609E-2</c:v>
                </c:pt>
                <c:pt idx="176">
                  <c:v>8.676358896510887E-2</c:v>
                </c:pt>
                <c:pt idx="177">
                  <c:v>8.5714415614056086E-2</c:v>
                </c:pt>
                <c:pt idx="178">
                  <c:v>8.4684559132974707E-2</c:v>
                </c:pt>
                <c:pt idx="179">
                  <c:v>8.3673539354726587E-2</c:v>
                </c:pt>
                <c:pt idx="180">
                  <c:v>8.2680891178975868E-2</c:v>
                </c:pt>
                <c:pt idx="181">
                  <c:v>8.1706164000817011E-2</c:v>
                </c:pt>
                <c:pt idx="182">
                  <c:v>8.0748921164796802E-2</c:v>
                </c:pt>
                <c:pt idx="183">
                  <c:v>7.980873944303786E-2</c:v>
                </c:pt>
                <c:pt idx="184">
                  <c:v>7.8885208536245144E-2</c:v>
                </c:pt>
                <c:pt idx="185">
                  <c:v>7.7977930596445713E-2</c:v>
                </c:pt>
                <c:pt idx="186">
                  <c:v>7.7086519770377893E-2</c:v>
                </c:pt>
                <c:pt idx="187">
                  <c:v>7.6210601762506144E-2</c:v>
                </c:pt>
                <c:pt idx="188">
                  <c:v>7.5349813416695138E-2</c:v>
                </c:pt>
                <c:pt idx="189">
                  <c:v>7.4503802315630432E-2</c:v>
                </c:pt>
                <c:pt idx="190">
                  <c:v>7.3672226397123147E-2</c:v>
                </c:pt>
                <c:pt idx="191">
                  <c:v>7.285475358648319E-2</c:v>
                </c:pt>
                <c:pt idx="192">
                  <c:v>7.2051061444190018E-2</c:v>
                </c:pt>
                <c:pt idx="193">
                  <c:v>7.1260836828131641E-2</c:v>
                </c:pt>
                <c:pt idx="194">
                  <c:v>7.048377556972156E-2</c:v>
                </c:pt>
                <c:pt idx="195">
                  <c:v>6.9719582163240063E-2</c:v>
                </c:pt>
                <c:pt idx="196">
                  <c:v>6.8967969467781637E-2</c:v>
                </c:pt>
                <c:pt idx="197">
                  <c:v>6.8228658421221541E-2</c:v>
                </c:pt>
                <c:pt idx="198">
                  <c:v>6.7501377765646811E-2</c:v>
                </c:pt>
                <c:pt idx="199">
                  <c:v>6.6785863783724614E-2</c:v>
                </c:pt>
                <c:pt idx="200">
                  <c:v>6.6081860045508881E-2</c:v>
                </c:pt>
                <c:pt idx="201">
                  <c:v>6.5389117165211508E-2</c:v>
                </c:pt>
                <c:pt idx="202">
                  <c:v>6.4707392567488545E-2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4B1-754E-92E8-00425390F41C}"/>
            </c:ext>
          </c:extLst>
        </c:ser>
        <c:ser>
          <c:idx val="3"/>
          <c:order val="3"/>
          <c:tx>
            <c:v>c/c_c = 0.10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'magnification factor'!$Q$1:$Q$203</c:f>
              <c:numCache>
                <c:formatCode>General</c:formatCode>
                <c:ptCount val="203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0.12000000000000001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0.19999999999999998</c:v>
                </c:pt>
                <c:pt idx="11">
                  <c:v>0.21999999999999997</c:v>
                </c:pt>
                <c:pt idx="12">
                  <c:v>0.23999999999999996</c:v>
                </c:pt>
                <c:pt idx="13">
                  <c:v>0.25999999999999995</c:v>
                </c:pt>
                <c:pt idx="14">
                  <c:v>0.27999999999999997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0.36000000000000004</c:v>
                </c:pt>
                <c:pt idx="19">
                  <c:v>0.38000000000000006</c:v>
                </c:pt>
                <c:pt idx="20">
                  <c:v>0.40000000000000008</c:v>
                </c:pt>
                <c:pt idx="21">
                  <c:v>0.4200000000000001</c:v>
                </c:pt>
                <c:pt idx="22">
                  <c:v>0.44000000000000011</c:v>
                </c:pt>
                <c:pt idx="23">
                  <c:v>0.46000000000000013</c:v>
                </c:pt>
                <c:pt idx="24">
                  <c:v>0.48000000000000015</c:v>
                </c:pt>
                <c:pt idx="25">
                  <c:v>0.50000000000000011</c:v>
                </c:pt>
                <c:pt idx="26">
                  <c:v>0.52000000000000013</c:v>
                </c:pt>
                <c:pt idx="27">
                  <c:v>0.54000000000000015</c:v>
                </c:pt>
                <c:pt idx="28">
                  <c:v>0.56000000000000016</c:v>
                </c:pt>
                <c:pt idx="29">
                  <c:v>0.58000000000000018</c:v>
                </c:pt>
                <c:pt idx="30">
                  <c:v>0.6000000000000002</c:v>
                </c:pt>
                <c:pt idx="31">
                  <c:v>0.62000000000000022</c:v>
                </c:pt>
                <c:pt idx="32">
                  <c:v>0.64000000000000024</c:v>
                </c:pt>
                <c:pt idx="33">
                  <c:v>0.66000000000000025</c:v>
                </c:pt>
                <c:pt idx="34">
                  <c:v>0.68000000000000027</c:v>
                </c:pt>
                <c:pt idx="35">
                  <c:v>0.70000000000000029</c:v>
                </c:pt>
                <c:pt idx="36">
                  <c:v>0.72000000000000031</c:v>
                </c:pt>
                <c:pt idx="37">
                  <c:v>0.74000000000000032</c:v>
                </c:pt>
                <c:pt idx="38">
                  <c:v>0.76000000000000034</c:v>
                </c:pt>
                <c:pt idx="39">
                  <c:v>0.78000000000000036</c:v>
                </c:pt>
                <c:pt idx="40">
                  <c:v>0.80000000000000038</c:v>
                </c:pt>
                <c:pt idx="41">
                  <c:v>0.8200000000000004</c:v>
                </c:pt>
                <c:pt idx="42">
                  <c:v>0.84000000000000041</c:v>
                </c:pt>
                <c:pt idx="43">
                  <c:v>0.86000000000000043</c:v>
                </c:pt>
                <c:pt idx="44">
                  <c:v>0.88000000000000045</c:v>
                </c:pt>
                <c:pt idx="45">
                  <c:v>0.90000000000000047</c:v>
                </c:pt>
                <c:pt idx="46">
                  <c:v>0.92000000000000048</c:v>
                </c:pt>
                <c:pt idx="47">
                  <c:v>0.9400000000000005</c:v>
                </c:pt>
                <c:pt idx="48">
                  <c:v>0.96000000000000052</c:v>
                </c:pt>
                <c:pt idx="49">
                  <c:v>0.98000000000000054</c:v>
                </c:pt>
                <c:pt idx="50">
                  <c:v>1.0000000000000004</c:v>
                </c:pt>
                <c:pt idx="51">
                  <c:v>1.0200000000000005</c:v>
                </c:pt>
                <c:pt idx="52">
                  <c:v>1.0400000000000005</c:v>
                </c:pt>
                <c:pt idx="53">
                  <c:v>1.0600000000000005</c:v>
                </c:pt>
                <c:pt idx="54">
                  <c:v>1.0800000000000005</c:v>
                </c:pt>
                <c:pt idx="55">
                  <c:v>1.1000000000000005</c:v>
                </c:pt>
                <c:pt idx="56">
                  <c:v>1.1200000000000006</c:v>
                </c:pt>
                <c:pt idx="57">
                  <c:v>1.1400000000000006</c:v>
                </c:pt>
                <c:pt idx="58">
                  <c:v>1.1600000000000006</c:v>
                </c:pt>
                <c:pt idx="59">
                  <c:v>1.1800000000000006</c:v>
                </c:pt>
                <c:pt idx="60">
                  <c:v>1.2000000000000006</c:v>
                </c:pt>
                <c:pt idx="61">
                  <c:v>1.2200000000000006</c:v>
                </c:pt>
                <c:pt idx="62">
                  <c:v>1.2400000000000007</c:v>
                </c:pt>
                <c:pt idx="63">
                  <c:v>1.2600000000000007</c:v>
                </c:pt>
                <c:pt idx="64">
                  <c:v>1.2800000000000007</c:v>
                </c:pt>
                <c:pt idx="65">
                  <c:v>1.3000000000000007</c:v>
                </c:pt>
                <c:pt idx="66">
                  <c:v>1.3200000000000007</c:v>
                </c:pt>
                <c:pt idx="67">
                  <c:v>1.3400000000000007</c:v>
                </c:pt>
                <c:pt idx="68">
                  <c:v>1.3600000000000008</c:v>
                </c:pt>
                <c:pt idx="69">
                  <c:v>1.3800000000000008</c:v>
                </c:pt>
                <c:pt idx="70">
                  <c:v>1.4000000000000008</c:v>
                </c:pt>
                <c:pt idx="71">
                  <c:v>1.4200000000000008</c:v>
                </c:pt>
                <c:pt idx="72">
                  <c:v>1.4400000000000008</c:v>
                </c:pt>
                <c:pt idx="73">
                  <c:v>1.4600000000000009</c:v>
                </c:pt>
                <c:pt idx="74">
                  <c:v>1.4800000000000009</c:v>
                </c:pt>
                <c:pt idx="75">
                  <c:v>1.5000000000000009</c:v>
                </c:pt>
                <c:pt idx="76">
                  <c:v>1.5200000000000009</c:v>
                </c:pt>
                <c:pt idx="77">
                  <c:v>1.5400000000000009</c:v>
                </c:pt>
                <c:pt idx="78">
                  <c:v>1.5600000000000009</c:v>
                </c:pt>
                <c:pt idx="79">
                  <c:v>1.580000000000001</c:v>
                </c:pt>
                <c:pt idx="80">
                  <c:v>1.600000000000001</c:v>
                </c:pt>
                <c:pt idx="81">
                  <c:v>1.620000000000001</c:v>
                </c:pt>
                <c:pt idx="82">
                  <c:v>1.640000000000001</c:v>
                </c:pt>
                <c:pt idx="83">
                  <c:v>1.660000000000001</c:v>
                </c:pt>
                <c:pt idx="84">
                  <c:v>1.680000000000001</c:v>
                </c:pt>
                <c:pt idx="85">
                  <c:v>1.7000000000000011</c:v>
                </c:pt>
                <c:pt idx="86">
                  <c:v>1.7200000000000011</c:v>
                </c:pt>
                <c:pt idx="87">
                  <c:v>1.7400000000000011</c:v>
                </c:pt>
                <c:pt idx="88">
                  <c:v>1.7600000000000011</c:v>
                </c:pt>
                <c:pt idx="89">
                  <c:v>1.7800000000000011</c:v>
                </c:pt>
                <c:pt idx="90">
                  <c:v>1.8000000000000012</c:v>
                </c:pt>
                <c:pt idx="91">
                  <c:v>1.8200000000000012</c:v>
                </c:pt>
                <c:pt idx="92">
                  <c:v>1.8400000000000012</c:v>
                </c:pt>
                <c:pt idx="93">
                  <c:v>1.8600000000000012</c:v>
                </c:pt>
                <c:pt idx="94">
                  <c:v>1.8800000000000012</c:v>
                </c:pt>
                <c:pt idx="95">
                  <c:v>1.9000000000000012</c:v>
                </c:pt>
                <c:pt idx="96">
                  <c:v>1.9200000000000013</c:v>
                </c:pt>
                <c:pt idx="97">
                  <c:v>1.9400000000000013</c:v>
                </c:pt>
                <c:pt idx="98">
                  <c:v>1.9600000000000013</c:v>
                </c:pt>
                <c:pt idx="99">
                  <c:v>1.9800000000000013</c:v>
                </c:pt>
                <c:pt idx="100">
                  <c:v>2.0000000000000013</c:v>
                </c:pt>
                <c:pt idx="101">
                  <c:v>2.0200000000000014</c:v>
                </c:pt>
                <c:pt idx="102">
                  <c:v>2.0400000000000014</c:v>
                </c:pt>
                <c:pt idx="103">
                  <c:v>2.0600000000000014</c:v>
                </c:pt>
                <c:pt idx="104">
                  <c:v>2.0800000000000014</c:v>
                </c:pt>
                <c:pt idx="105">
                  <c:v>2.1000000000000014</c:v>
                </c:pt>
                <c:pt idx="106">
                  <c:v>2.1200000000000014</c:v>
                </c:pt>
                <c:pt idx="107">
                  <c:v>2.1400000000000015</c:v>
                </c:pt>
                <c:pt idx="108">
                  <c:v>2.1600000000000015</c:v>
                </c:pt>
                <c:pt idx="109">
                  <c:v>2.1800000000000015</c:v>
                </c:pt>
                <c:pt idx="110">
                  <c:v>2.2000000000000015</c:v>
                </c:pt>
                <c:pt idx="111">
                  <c:v>2.2200000000000015</c:v>
                </c:pt>
                <c:pt idx="112">
                  <c:v>2.2400000000000015</c:v>
                </c:pt>
                <c:pt idx="113">
                  <c:v>2.2600000000000016</c:v>
                </c:pt>
                <c:pt idx="114">
                  <c:v>2.2800000000000016</c:v>
                </c:pt>
                <c:pt idx="115">
                  <c:v>2.3000000000000016</c:v>
                </c:pt>
                <c:pt idx="116">
                  <c:v>2.3200000000000016</c:v>
                </c:pt>
                <c:pt idx="117">
                  <c:v>2.3400000000000016</c:v>
                </c:pt>
                <c:pt idx="118">
                  <c:v>2.3600000000000017</c:v>
                </c:pt>
                <c:pt idx="119">
                  <c:v>2.3800000000000017</c:v>
                </c:pt>
                <c:pt idx="120">
                  <c:v>2.4000000000000017</c:v>
                </c:pt>
                <c:pt idx="121">
                  <c:v>2.4200000000000017</c:v>
                </c:pt>
                <c:pt idx="122">
                  <c:v>2.4400000000000017</c:v>
                </c:pt>
                <c:pt idx="123">
                  <c:v>2.4600000000000017</c:v>
                </c:pt>
                <c:pt idx="124">
                  <c:v>2.4800000000000018</c:v>
                </c:pt>
                <c:pt idx="125">
                  <c:v>2.5000000000000018</c:v>
                </c:pt>
                <c:pt idx="126">
                  <c:v>2.5200000000000018</c:v>
                </c:pt>
                <c:pt idx="127">
                  <c:v>2.5400000000000018</c:v>
                </c:pt>
                <c:pt idx="128">
                  <c:v>2.5600000000000018</c:v>
                </c:pt>
                <c:pt idx="129">
                  <c:v>2.5800000000000018</c:v>
                </c:pt>
                <c:pt idx="130">
                  <c:v>2.6000000000000019</c:v>
                </c:pt>
                <c:pt idx="131">
                  <c:v>2.6200000000000019</c:v>
                </c:pt>
                <c:pt idx="132">
                  <c:v>2.6400000000000019</c:v>
                </c:pt>
                <c:pt idx="133">
                  <c:v>2.6600000000000019</c:v>
                </c:pt>
                <c:pt idx="134">
                  <c:v>2.6800000000000019</c:v>
                </c:pt>
                <c:pt idx="135">
                  <c:v>2.700000000000002</c:v>
                </c:pt>
                <c:pt idx="136">
                  <c:v>2.720000000000002</c:v>
                </c:pt>
                <c:pt idx="137">
                  <c:v>2.740000000000002</c:v>
                </c:pt>
                <c:pt idx="138">
                  <c:v>2.760000000000002</c:v>
                </c:pt>
                <c:pt idx="139">
                  <c:v>2.780000000000002</c:v>
                </c:pt>
                <c:pt idx="140">
                  <c:v>2.800000000000002</c:v>
                </c:pt>
                <c:pt idx="141">
                  <c:v>2.8200000000000021</c:v>
                </c:pt>
                <c:pt idx="142">
                  <c:v>2.8400000000000021</c:v>
                </c:pt>
                <c:pt idx="143">
                  <c:v>2.8600000000000021</c:v>
                </c:pt>
                <c:pt idx="144">
                  <c:v>2.8800000000000021</c:v>
                </c:pt>
                <c:pt idx="145">
                  <c:v>2.9000000000000021</c:v>
                </c:pt>
                <c:pt idx="146">
                  <c:v>2.9200000000000021</c:v>
                </c:pt>
                <c:pt idx="147">
                  <c:v>2.9400000000000022</c:v>
                </c:pt>
                <c:pt idx="148">
                  <c:v>2.9600000000000022</c:v>
                </c:pt>
                <c:pt idx="149">
                  <c:v>2.9800000000000022</c:v>
                </c:pt>
                <c:pt idx="150">
                  <c:v>3.0000000000000022</c:v>
                </c:pt>
                <c:pt idx="151">
                  <c:v>3.0200000000000022</c:v>
                </c:pt>
                <c:pt idx="152">
                  <c:v>3.0400000000000023</c:v>
                </c:pt>
                <c:pt idx="153">
                  <c:v>3.0600000000000023</c:v>
                </c:pt>
                <c:pt idx="154">
                  <c:v>3.0800000000000023</c:v>
                </c:pt>
                <c:pt idx="155">
                  <c:v>3.1000000000000023</c:v>
                </c:pt>
                <c:pt idx="156">
                  <c:v>3.1200000000000023</c:v>
                </c:pt>
                <c:pt idx="157">
                  <c:v>3.1400000000000023</c:v>
                </c:pt>
                <c:pt idx="158">
                  <c:v>3.1600000000000024</c:v>
                </c:pt>
                <c:pt idx="159">
                  <c:v>3.1800000000000024</c:v>
                </c:pt>
                <c:pt idx="160">
                  <c:v>3.2000000000000024</c:v>
                </c:pt>
                <c:pt idx="161">
                  <c:v>3.2200000000000024</c:v>
                </c:pt>
                <c:pt idx="162">
                  <c:v>3.2400000000000024</c:v>
                </c:pt>
                <c:pt idx="163">
                  <c:v>3.2600000000000025</c:v>
                </c:pt>
                <c:pt idx="164">
                  <c:v>3.2800000000000025</c:v>
                </c:pt>
                <c:pt idx="165">
                  <c:v>3.3000000000000025</c:v>
                </c:pt>
                <c:pt idx="166">
                  <c:v>3.3200000000000025</c:v>
                </c:pt>
                <c:pt idx="167">
                  <c:v>3.3400000000000025</c:v>
                </c:pt>
                <c:pt idx="168">
                  <c:v>3.3600000000000025</c:v>
                </c:pt>
                <c:pt idx="169">
                  <c:v>3.3800000000000026</c:v>
                </c:pt>
                <c:pt idx="170">
                  <c:v>3.4000000000000026</c:v>
                </c:pt>
                <c:pt idx="171">
                  <c:v>3.4200000000000026</c:v>
                </c:pt>
                <c:pt idx="172">
                  <c:v>3.4400000000000026</c:v>
                </c:pt>
                <c:pt idx="173">
                  <c:v>3.4600000000000026</c:v>
                </c:pt>
                <c:pt idx="174">
                  <c:v>3.4800000000000026</c:v>
                </c:pt>
                <c:pt idx="175">
                  <c:v>3.5000000000000027</c:v>
                </c:pt>
                <c:pt idx="176">
                  <c:v>3.5200000000000027</c:v>
                </c:pt>
                <c:pt idx="177">
                  <c:v>3.5400000000000027</c:v>
                </c:pt>
                <c:pt idx="178">
                  <c:v>3.5600000000000027</c:v>
                </c:pt>
                <c:pt idx="179">
                  <c:v>3.5800000000000027</c:v>
                </c:pt>
                <c:pt idx="180">
                  <c:v>3.6000000000000028</c:v>
                </c:pt>
                <c:pt idx="181">
                  <c:v>3.6200000000000028</c:v>
                </c:pt>
                <c:pt idx="182">
                  <c:v>3.6400000000000028</c:v>
                </c:pt>
                <c:pt idx="183">
                  <c:v>3.6600000000000028</c:v>
                </c:pt>
                <c:pt idx="184">
                  <c:v>3.6800000000000028</c:v>
                </c:pt>
                <c:pt idx="185">
                  <c:v>3.7000000000000028</c:v>
                </c:pt>
                <c:pt idx="186">
                  <c:v>3.7200000000000029</c:v>
                </c:pt>
                <c:pt idx="187">
                  <c:v>3.7400000000000029</c:v>
                </c:pt>
                <c:pt idx="188">
                  <c:v>3.7600000000000029</c:v>
                </c:pt>
                <c:pt idx="189">
                  <c:v>3.7800000000000029</c:v>
                </c:pt>
                <c:pt idx="190">
                  <c:v>3.8000000000000029</c:v>
                </c:pt>
                <c:pt idx="191">
                  <c:v>3.8200000000000029</c:v>
                </c:pt>
                <c:pt idx="192">
                  <c:v>3.840000000000003</c:v>
                </c:pt>
                <c:pt idx="193">
                  <c:v>3.860000000000003</c:v>
                </c:pt>
                <c:pt idx="194">
                  <c:v>3.880000000000003</c:v>
                </c:pt>
                <c:pt idx="195">
                  <c:v>3.900000000000003</c:v>
                </c:pt>
                <c:pt idx="196">
                  <c:v>3.920000000000003</c:v>
                </c:pt>
                <c:pt idx="197">
                  <c:v>3.9400000000000031</c:v>
                </c:pt>
                <c:pt idx="198">
                  <c:v>3.9600000000000031</c:v>
                </c:pt>
                <c:pt idx="199">
                  <c:v>3.9800000000000031</c:v>
                </c:pt>
                <c:pt idx="200">
                  <c:v>4.0000000000000027</c:v>
                </c:pt>
                <c:pt idx="201">
                  <c:v>4.0200000000000022</c:v>
                </c:pt>
                <c:pt idx="202">
                  <c:v>4.0400000000000018</c:v>
                </c:pt>
              </c:numCache>
            </c:numRef>
          </c:xVal>
          <c:yVal>
            <c:numRef>
              <c:f>'magnification factor'!$R$1:$R$203</c:f>
              <c:numCache>
                <c:formatCode>General</c:formatCode>
                <c:ptCount val="203"/>
                <c:pt idx="0">
                  <c:v>1</c:v>
                </c:pt>
                <c:pt idx="1">
                  <c:v>1.0003921505525315</c:v>
                </c:pt>
                <c:pt idx="2">
                  <c:v>1.0015704115579946</c:v>
                </c:pt>
                <c:pt idx="3">
                  <c:v>1.0035402315086095</c:v>
                </c:pt>
                <c:pt idx="4">
                  <c:v>1.0063107598087309</c:v>
                </c:pt>
                <c:pt idx="5">
                  <c:v>1.0098949511412771</c:v>
                </c:pt>
                <c:pt idx="6">
                  <c:v>1.0143097146113607</c:v>
                </c:pt>
                <c:pt idx="7">
                  <c:v>1.0195761108161459</c:v>
                </c:pt>
                <c:pt idx="8">
                  <c:v>1.0257196010649734</c:v>
                </c:pt>
                <c:pt idx="9">
                  <c:v>1.0327703541914557</c:v>
                </c:pt>
                <c:pt idx="10">
                  <c:v>1.0407636178045332</c:v>
                </c:pt>
                <c:pt idx="11">
                  <c:v>1.0497401624726064</c:v>
                </c:pt>
                <c:pt idx="12">
                  <c:v>1.0597468092902</c:v>
                </c:pt>
                <c:pt idx="13">
                  <c:v>1.0708370536225529</c:v>
                </c:pt>
                <c:pt idx="14">
                  <c:v>1.083071800663195</c:v>
                </c:pt>
                <c:pt idx="15">
                  <c:v>1.0965202319032639</c:v>
                </c:pt>
                <c:pt idx="16">
                  <c:v>1.1112608258645749</c:v>
                </c:pt>
                <c:pt idx="17">
                  <c:v>1.1273825617029407</c:v>
                </c:pt>
                <c:pt idx="18">
                  <c:v>1.1449863408157832</c:v>
                </c:pt>
                <c:pt idx="19">
                  <c:v>1.1641866697393595</c:v>
                </c:pt>
                <c:pt idx="20">
                  <c:v>1.1851136578499433</c:v>
                </c:pt>
                <c:pt idx="21">
                  <c:v>1.2079153962795441</c:v>
                </c:pt>
                <c:pt idx="22">
                  <c:v>1.2327608007872832</c:v>
                </c:pt>
                <c:pt idx="23">
                  <c:v>1.2598430220913843</c:v>
                </c:pt>
                <c:pt idx="24">
                  <c:v>1.2893835536641267</c:v>
                </c:pt>
                <c:pt idx="25">
                  <c:v>1.3216372009101796</c:v>
                </c:pt>
                <c:pt idx="26">
                  <c:v>1.356898119162121</c:v>
                </c:pt>
                <c:pt idx="27">
                  <c:v>1.3955071838042032</c:v>
                </c:pt>
                <c:pt idx="28">
                  <c:v>1.4378610275248382</c:v>
                </c:pt>
                <c:pt idx="29">
                  <c:v>1.4844231713282614</c:v>
                </c:pt>
                <c:pt idx="30">
                  <c:v>1.5357377920848787</c:v>
                </c:pt>
                <c:pt idx="31">
                  <c:v>1.5924468143198893</c:v>
                </c:pt>
                <c:pt idx="32">
                  <c:v>1.6553111895632775</c:v>
                </c:pt>
                <c:pt idx="33">
                  <c:v>1.7252374278988931</c:v>
                </c:pt>
                <c:pt idx="34">
                  <c:v>1.8033106511685244</c:v>
                </c:pt>
                <c:pt idx="35">
                  <c:v>1.8908355841512139</c:v>
                </c:pt>
                <c:pt idx="36">
                  <c:v>1.9893868410755997</c:v>
                </c:pt>
                <c:pt idx="37">
                  <c:v>2.1008692657529489</c:v>
                </c:pt>
                <c:pt idx="38">
                  <c:v>2.2275872126198282</c:v>
                </c:pt>
                <c:pt idx="39">
                  <c:v>2.372316941128032</c:v>
                </c:pt>
                <c:pt idx="40">
                  <c:v>2.5383654128340507</c:v>
                </c:pt>
                <c:pt idx="41">
                  <c:v>2.7295748424557686</c:v>
                </c:pt>
                <c:pt idx="42">
                  <c:v>2.9501816329334698</c:v>
                </c:pt>
                <c:pt idx="43">
                  <c:v>3.20433564615047</c:v>
                </c:pt>
                <c:pt idx="44">
                  <c:v>3.494893915531168</c:v>
                </c:pt>
                <c:pt idx="45">
                  <c:v>3.8208035995043579</c:v>
                </c:pt>
                <c:pt idx="46">
                  <c:v>4.1721403969880457</c:v>
                </c:pt>
                <c:pt idx="47">
                  <c:v>4.5224818728865586</c:v>
                </c:pt>
                <c:pt idx="48">
                  <c:v>4.8218361814216264</c:v>
                </c:pt>
                <c:pt idx="49">
                  <c:v>5.0009902941270656</c:v>
                </c:pt>
                <c:pt idx="50">
                  <c:v>4.9999999999999973</c:v>
                </c:pt>
                <c:pt idx="51">
                  <c:v>4.8085726558323714</c:v>
                </c:pt>
                <c:pt idx="52">
                  <c:v>4.4756032051611356</c:v>
                </c:pt>
                <c:pt idx="53">
                  <c:v>4.0749863918094054</c:v>
                </c:pt>
                <c:pt idx="54">
                  <c:v>3.6675347200113615</c:v>
                </c:pt>
                <c:pt idx="55">
                  <c:v>3.2879797461071369</c:v>
                </c:pt>
                <c:pt idx="56">
                  <c:v>2.9501816329334556</c:v>
                </c:pt>
                <c:pt idx="57">
                  <c:v>2.6561182919621249</c:v>
                </c:pt>
                <c:pt idx="58">
                  <c:v>2.402407272693428</c:v>
                </c:pt>
                <c:pt idx="59">
                  <c:v>2.1838759133170171</c:v>
                </c:pt>
                <c:pt idx="60">
                  <c:v>1.99521721116905</c:v>
                </c:pt>
                <c:pt idx="61">
                  <c:v>1.8316414297762613</c:v>
                </c:pt>
                <c:pt idx="62">
                  <c:v>1.6890596461197238</c:v>
                </c:pt>
                <c:pt idx="63">
                  <c:v>1.5640706634739849</c:v>
                </c:pt>
                <c:pt idx="64">
                  <c:v>1.4538776451012914</c:v>
                </c:pt>
                <c:pt idx="65">
                  <c:v>1.3561893622089924</c:v>
                </c:pt>
                <c:pt idx="66">
                  <c:v>1.2691277556832079</c:v>
                </c:pt>
                <c:pt idx="67">
                  <c:v>1.1911487987301581</c:v>
                </c:pt>
                <c:pt idx="68">
                  <c:v>1.1209775047705501</c:v>
                </c:pt>
                <c:pt idx="69">
                  <c:v>1.0575556313699133</c:v>
                </c:pt>
                <c:pt idx="70">
                  <c:v>0.99999999999999778</c:v>
                </c:pt>
                <c:pt idx="71">
                  <c:v>0.94756939133174478</c:v>
                </c:pt>
                <c:pt idx="72">
                  <c:v>0.89963824830409567</c:v>
                </c:pt>
                <c:pt idx="73">
                  <c:v>0.85567573899245086</c:v>
                </c:pt>
                <c:pt idx="74">
                  <c:v>0.81522902650864359</c:v>
                </c:pt>
                <c:pt idx="75">
                  <c:v>0.77790984158441245</c:v>
                </c:pt>
                <c:pt idx="76">
                  <c:v>0.74338365338475076</c:v>
                </c:pt>
                <c:pt idx="77">
                  <c:v>0.71136089121284884</c:v>
                </c:pt>
                <c:pt idx="78">
                  <c:v>0.68158979174236811</c:v>
                </c:pt>
                <c:pt idx="79">
                  <c:v>0.65385054054027536</c:v>
                </c:pt>
                <c:pt idx="80">
                  <c:v>0.62795044912915909</c:v>
                </c:pt>
                <c:pt idx="81">
                  <c:v>0.60371996467754607</c:v>
                </c:pt>
                <c:pt idx="82">
                  <c:v>0.58100935250677743</c:v>
                </c:pt>
                <c:pt idx="83">
                  <c:v>0.55968592496949832</c:v>
                </c:pt>
                <c:pt idx="84">
                  <c:v>0.53963171618082773</c:v>
                </c:pt>
                <c:pt idx="85">
                  <c:v>0.52074152231077653</c:v>
                </c:pt>
                <c:pt idx="86">
                  <c:v>0.50292124299709728</c:v>
                </c:pt>
                <c:pt idx="87">
                  <c:v>0.48608647191479865</c:v>
                </c:pt>
                <c:pt idx="88">
                  <c:v>0.4701612944052041</c:v>
                </c:pt>
                <c:pt idx="89">
                  <c:v>0.4550772579057451</c:v>
                </c:pt>
                <c:pt idx="90">
                  <c:v>0.44077248717709688</c:v>
                </c:pt>
                <c:pt idx="91">
                  <c:v>0.42719092133896802</c:v>
                </c:pt>
                <c:pt idx="92">
                  <c:v>0.41428165376372073</c:v>
                </c:pt>
                <c:pt idx="93">
                  <c:v>0.40199835914239701</c:v>
                </c:pt>
                <c:pt idx="94">
                  <c:v>0.39029879468959555</c:v>
                </c:pt>
                <c:pt idx="95">
                  <c:v>0.3791443646161094</c:v>
                </c:pt>
                <c:pt idx="96">
                  <c:v>0.36849973876868142</c:v>
                </c:pt>
                <c:pt idx="97">
                  <c:v>0.35833251779134834</c:v>
                </c:pt>
                <c:pt idx="98">
                  <c:v>0.3486129383632991</c:v>
                </c:pt>
                <c:pt idx="99">
                  <c:v>0.33931361306215868</c:v>
                </c:pt>
                <c:pt idx="100">
                  <c:v>0.33040930022754433</c:v>
                </c:pt>
                <c:pt idx="101">
                  <c:v>0.32187669988839962</c:v>
                </c:pt>
                <c:pt idx="102">
                  <c:v>0.31369427239371694</c:v>
                </c:pt>
                <c:pt idx="103">
                  <c:v>0.30584207686975612</c:v>
                </c:pt>
                <c:pt idx="104">
                  <c:v>0.29830162703391627</c:v>
                </c:pt>
                <c:pt idx="105">
                  <c:v>0.29105576223913115</c:v>
                </c:pt>
                <c:pt idx="106">
                  <c:v>0.28408853191375882</c:v>
                </c:pt>
                <c:pt idx="107">
                  <c:v>0.27738509180915261</c:v>
                </c:pt>
                <c:pt idx="108">
                  <c:v>0.2709316106776567</c:v>
                </c:pt>
                <c:pt idx="109">
                  <c:v>0.26471518618354961</c:v>
                </c:pt>
                <c:pt idx="110">
                  <c:v>0.25872376900338495</c:v>
                </c:pt>
                <c:pt idx="111">
                  <c:v>0.25294609420428027</c:v>
                </c:pt>
                <c:pt idx="112">
                  <c:v>0.24737161910236635</c:v>
                </c:pt>
                <c:pt idx="113">
                  <c:v>0.24199046690162529</c:v>
                </c:pt>
                <c:pt idx="114">
                  <c:v>0.23679337549807314</c:v>
                </c:pt>
                <c:pt idx="115">
                  <c:v>0.23177165090763882</c:v>
                </c:pt>
                <c:pt idx="116">
                  <c:v>0.22691712483981408</c:v>
                </c:pt>
                <c:pt idx="117">
                  <c:v>0.2222221159945888</c:v>
                </c:pt>
                <c:pt idx="118">
                  <c:v>0.21767939470851641</c:v>
                </c:pt>
                <c:pt idx="119">
                  <c:v>0.21328215061797232</c:v>
                </c:pt>
                <c:pt idx="120">
                  <c:v>0.20902396304461979</c:v>
                </c:pt>
                <c:pt idx="121">
                  <c:v>0.20489877384049549</c:v>
                </c:pt>
                <c:pt idx="122">
                  <c:v>0.20090086245859187</c:v>
                </c:pt>
                <c:pt idx="123">
                  <c:v>0.19702482303985919</c:v>
                </c:pt>
                <c:pt idx="124">
                  <c:v>0.19326554332963286</c:v>
                </c:pt>
                <c:pt idx="125">
                  <c:v>0.18961818525599058</c:v>
                </c:pt>
                <c:pt idx="126">
                  <c:v>0.18607816701978994</c:v>
                </c:pt>
                <c:pt idx="127">
                  <c:v>0.18264114656141833</c:v>
                </c:pt>
                <c:pt idx="128">
                  <c:v>0.17930300628284374</c:v>
                </c:pt>
                <c:pt idx="129">
                  <c:v>0.17605983891560475</c:v>
                </c:pt>
                <c:pt idx="130">
                  <c:v>0.172907934436101</c:v>
                </c:pt>
                <c:pt idx="131">
                  <c:v>0.16984376793910214</c:v>
                </c:pt>
                <c:pt idx="132">
                  <c:v>0.16686398838892622</c:v>
                </c:pt>
                <c:pt idx="133">
                  <c:v>0.16396540817536093</c:v>
                </c:pt>
                <c:pt idx="134">
                  <c:v>0.16114499340822619</c:v>
                </c:pt>
                <c:pt idx="135">
                  <c:v>0.15839985489059272</c:v>
                </c:pt>
                <c:pt idx="136">
                  <c:v>0.15572723971615868</c:v>
                </c:pt>
                <c:pt idx="137">
                  <c:v>0.15312452344121621</c:v>
                </c:pt>
                <c:pt idx="138">
                  <c:v>0.15058920278607782</c:v>
                </c:pt>
                <c:pt idx="139">
                  <c:v>0.14811888882482444</c:v>
                </c:pt>
                <c:pt idx="140">
                  <c:v>0.14571130062584137</c:v>
                </c:pt>
                <c:pt idx="141">
                  <c:v>0.14336425930886018</c:v>
                </c:pt>
                <c:pt idx="142">
                  <c:v>0.14107568248716251</c:v>
                </c:pt>
                <c:pt idx="143">
                  <c:v>0.13884357906626305</c:v>
                </c:pt>
                <c:pt idx="144">
                  <c:v>0.13666604437279528</c:v>
                </c:pt>
                <c:pt idx="145">
                  <c:v>0.13454125558950999</c:v>
                </c:pt>
                <c:pt idx="146">
                  <c:v>0.13246746747427654</c:v>
                </c:pt>
                <c:pt idx="147">
                  <c:v>0.13044300834277966</c:v>
                </c:pt>
                <c:pt idx="148">
                  <c:v>0.12846627629624158</c:v>
                </c:pt>
                <c:pt idx="149">
                  <c:v>0.1265357356769907</c:v>
                </c:pt>
                <c:pt idx="150">
                  <c:v>0.12464991373605683</c:v>
                </c:pt>
                <c:pt idx="151">
                  <c:v>0.12280739749821272</c:v>
                </c:pt>
                <c:pt idx="152">
                  <c:v>0.12100683081101168</c:v>
                </c:pt>
                <c:pt idx="153">
                  <c:v>0.11924691156540632</c:v>
                </c:pt>
                <c:pt idx="154">
                  <c:v>0.11752638907647875</c:v>
                </c:pt>
                <c:pt idx="155">
                  <c:v>0.11584406161367614</c:v>
                </c:pt>
                <c:pt idx="156">
                  <c:v>0.11419877407074089</c:v>
                </c:pt>
                <c:pt idx="157">
                  <c:v>0.11258941576624967</c:v>
                </c:pt>
                <c:pt idx="158">
                  <c:v>0.11101491836634274</c:v>
                </c:pt>
                <c:pt idx="159">
                  <c:v>0.10947425392183871</c:v>
                </c:pt>
                <c:pt idx="160">
                  <c:v>0.10796643301249095</c:v>
                </c:pt>
                <c:pt idx="161">
                  <c:v>0.10649050299166142</c:v>
                </c:pt>
                <c:pt idx="162">
                  <c:v>0.10504554632516244</c:v>
                </c:pt>
                <c:pt idx="163">
                  <c:v>0.10363067901845811</c:v>
                </c:pt>
                <c:pt idx="164">
                  <c:v>0.10224504912681918</c:v>
                </c:pt>
                <c:pt idx="165">
                  <c:v>0.10088783534340096</c:v>
                </c:pt>
                <c:pt idx="166">
                  <c:v>9.9558245660556835E-2</c:v>
                </c:pt>
                <c:pt idx="167">
                  <c:v>9.8255516100018647E-2</c:v>
                </c:pt>
                <c:pt idx="168">
                  <c:v>9.6978909507870137E-2</c:v>
                </c:pt>
                <c:pt idx="169">
                  <c:v>9.5727714410510825E-2</c:v>
                </c:pt>
                <c:pt idx="170">
                  <c:v>9.4501243928060627E-2</c:v>
                </c:pt>
                <c:pt idx="171">
                  <c:v>9.3298834741888298E-2</c:v>
                </c:pt>
                <c:pt idx="172">
                  <c:v>9.2119846113163081E-2</c:v>
                </c:pt>
                <c:pt idx="173">
                  <c:v>9.0963658949530096E-2</c:v>
                </c:pt>
                <c:pt idx="174">
                  <c:v>8.9829674917195415E-2</c:v>
                </c:pt>
                <c:pt idx="175">
                  <c:v>8.871731559588017E-2</c:v>
                </c:pt>
                <c:pt idx="176">
                  <c:v>8.7626021674263421E-2</c:v>
                </c:pt>
                <c:pt idx="177">
                  <c:v>8.6555252183682652E-2</c:v>
                </c:pt>
                <c:pt idx="178">
                  <c:v>8.5504483767999864E-2</c:v>
                </c:pt>
                <c:pt idx="179">
                  <c:v>8.4473209987670522E-2</c:v>
                </c:pt>
                <c:pt idx="180">
                  <c:v>8.3460940656172364E-2</c:v>
                </c:pt>
                <c:pt idx="181">
                  <c:v>8.2467201207064397E-2</c:v>
                </c:pt>
                <c:pt idx="182">
                  <c:v>8.1491532090049099E-2</c:v>
                </c:pt>
                <c:pt idx="183">
                  <c:v>8.0533488194510838E-2</c:v>
                </c:pt>
                <c:pt idx="184">
                  <c:v>7.959263829909162E-2</c:v>
                </c:pt>
                <c:pt idx="185">
                  <c:v>7.8668564545952918E-2</c:v>
                </c:pt>
                <c:pt idx="186">
                  <c:v>7.7760861938449749E-2</c:v>
                </c:pt>
                <c:pt idx="187">
                  <c:v>7.6869137861018441E-2</c:v>
                </c:pt>
                <c:pt idx="188">
                  <c:v>7.5993011620148279E-2</c:v>
                </c:pt>
                <c:pt idx="189">
                  <c:v>7.5132114005372591E-2</c:v>
                </c:pt>
                <c:pt idx="190">
                  <c:v>7.4286086869275236E-2</c:v>
                </c:pt>
                <c:pt idx="191">
                  <c:v>7.3454582725565265E-2</c:v>
                </c:pt>
                <c:pt idx="192">
                  <c:v>7.2637264364326506E-2</c:v>
                </c:pt>
                <c:pt idx="193">
                  <c:v>7.1833804483597469E-2</c:v>
                </c:pt>
                <c:pt idx="194">
                  <c:v>7.1043885336485341E-2</c:v>
                </c:pt>
                <c:pt idx="195">
                  <c:v>7.0267198393060573E-2</c:v>
                </c:pt>
                <c:pt idx="196">
                  <c:v>6.9503444016320498E-2</c:v>
                </c:pt>
                <c:pt idx="197">
                  <c:v>6.8752331151548635E-2</c:v>
                </c:pt>
                <c:pt idx="198">
                  <c:v>6.80135770284334E-2</c:v>
                </c:pt>
                <c:pt idx="199">
                  <c:v>6.728690687534325E-2</c:v>
                </c:pt>
                <c:pt idx="200">
                  <c:v>6.6572053645188339E-2</c:v>
                </c:pt>
                <c:pt idx="201">
                  <c:v>6.5868757752328227E-2</c:v>
                </c:pt>
                <c:pt idx="202">
                  <c:v>6.5176766820014082E-2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4B1-754E-92E8-00425390F41C}"/>
            </c:ext>
          </c:extLst>
        </c:ser>
        <c:ser>
          <c:idx val="4"/>
          <c:order val="4"/>
          <c:tx>
            <c:v>c/c_c = 0</c:v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'magnification factor'!$U$1:$U$203</c:f>
              <c:numCache>
                <c:formatCode>General</c:formatCode>
                <c:ptCount val="203"/>
                <c:pt idx="0">
                  <c:v>0</c:v>
                </c:pt>
                <c:pt idx="1">
                  <c:v>0.02</c:v>
                </c:pt>
                <c:pt idx="2">
                  <c:v>0.04</c:v>
                </c:pt>
                <c:pt idx="3">
                  <c:v>0.06</c:v>
                </c:pt>
                <c:pt idx="4">
                  <c:v>0.08</c:v>
                </c:pt>
                <c:pt idx="5">
                  <c:v>0.1</c:v>
                </c:pt>
                <c:pt idx="6">
                  <c:v>0.12000000000000001</c:v>
                </c:pt>
                <c:pt idx="7">
                  <c:v>0.14000000000000001</c:v>
                </c:pt>
                <c:pt idx="8">
                  <c:v>0.16</c:v>
                </c:pt>
                <c:pt idx="9">
                  <c:v>0.18</c:v>
                </c:pt>
                <c:pt idx="10">
                  <c:v>0.19999999999999998</c:v>
                </c:pt>
                <c:pt idx="11">
                  <c:v>0.21999999999999997</c:v>
                </c:pt>
                <c:pt idx="12">
                  <c:v>0.23999999999999996</c:v>
                </c:pt>
                <c:pt idx="13">
                  <c:v>0.25999999999999995</c:v>
                </c:pt>
                <c:pt idx="14">
                  <c:v>0.27999999999999997</c:v>
                </c:pt>
                <c:pt idx="15">
                  <c:v>0.3</c:v>
                </c:pt>
                <c:pt idx="16">
                  <c:v>0.32</c:v>
                </c:pt>
                <c:pt idx="17">
                  <c:v>0.34</c:v>
                </c:pt>
                <c:pt idx="18">
                  <c:v>0.36000000000000004</c:v>
                </c:pt>
                <c:pt idx="19">
                  <c:v>0.38000000000000006</c:v>
                </c:pt>
                <c:pt idx="20">
                  <c:v>0.40000000000000008</c:v>
                </c:pt>
                <c:pt idx="21">
                  <c:v>0.4200000000000001</c:v>
                </c:pt>
                <c:pt idx="22">
                  <c:v>0.44000000000000011</c:v>
                </c:pt>
                <c:pt idx="23">
                  <c:v>0.46000000000000013</c:v>
                </c:pt>
                <c:pt idx="24">
                  <c:v>0.48000000000000015</c:v>
                </c:pt>
                <c:pt idx="25">
                  <c:v>0.50000000000000011</c:v>
                </c:pt>
                <c:pt idx="26">
                  <c:v>0.52000000000000013</c:v>
                </c:pt>
                <c:pt idx="27">
                  <c:v>0.54000000000000015</c:v>
                </c:pt>
                <c:pt idx="28">
                  <c:v>0.56000000000000016</c:v>
                </c:pt>
                <c:pt idx="29">
                  <c:v>0.58000000000000018</c:v>
                </c:pt>
                <c:pt idx="30">
                  <c:v>0.6000000000000002</c:v>
                </c:pt>
                <c:pt idx="31">
                  <c:v>0.62000000000000022</c:v>
                </c:pt>
                <c:pt idx="32">
                  <c:v>0.64000000000000024</c:v>
                </c:pt>
                <c:pt idx="33">
                  <c:v>0.66000000000000025</c:v>
                </c:pt>
                <c:pt idx="34">
                  <c:v>0.68000000000000027</c:v>
                </c:pt>
                <c:pt idx="35">
                  <c:v>0.70000000000000029</c:v>
                </c:pt>
                <c:pt idx="36">
                  <c:v>0.72000000000000031</c:v>
                </c:pt>
                <c:pt idx="37">
                  <c:v>0.74000000000000032</c:v>
                </c:pt>
                <c:pt idx="38">
                  <c:v>0.76000000000000034</c:v>
                </c:pt>
                <c:pt idx="39">
                  <c:v>0.78000000000000036</c:v>
                </c:pt>
                <c:pt idx="40">
                  <c:v>0.80000000000000038</c:v>
                </c:pt>
                <c:pt idx="41">
                  <c:v>0.8200000000000004</c:v>
                </c:pt>
                <c:pt idx="42">
                  <c:v>0.84000000000000041</c:v>
                </c:pt>
                <c:pt idx="43">
                  <c:v>0.86000000000000043</c:v>
                </c:pt>
                <c:pt idx="44">
                  <c:v>0.88000000000000045</c:v>
                </c:pt>
                <c:pt idx="45">
                  <c:v>0.90000000000000047</c:v>
                </c:pt>
                <c:pt idx="46">
                  <c:v>0.92000000000000048</c:v>
                </c:pt>
                <c:pt idx="47">
                  <c:v>0.9400000000000005</c:v>
                </c:pt>
                <c:pt idx="48">
                  <c:v>0.96000000000000052</c:v>
                </c:pt>
                <c:pt idx="49">
                  <c:v>0.98000000000000054</c:v>
                </c:pt>
                <c:pt idx="50">
                  <c:v>1.0000000000000004</c:v>
                </c:pt>
                <c:pt idx="51">
                  <c:v>1.0200000000000005</c:v>
                </c:pt>
                <c:pt idx="52">
                  <c:v>1.0400000000000005</c:v>
                </c:pt>
                <c:pt idx="53">
                  <c:v>1.0600000000000005</c:v>
                </c:pt>
                <c:pt idx="54">
                  <c:v>1.0800000000000005</c:v>
                </c:pt>
                <c:pt idx="55">
                  <c:v>1.1000000000000005</c:v>
                </c:pt>
                <c:pt idx="56">
                  <c:v>1.1200000000000006</c:v>
                </c:pt>
                <c:pt idx="57">
                  <c:v>1.1400000000000006</c:v>
                </c:pt>
                <c:pt idx="58">
                  <c:v>1.1600000000000006</c:v>
                </c:pt>
                <c:pt idx="59">
                  <c:v>1.1800000000000006</c:v>
                </c:pt>
                <c:pt idx="60">
                  <c:v>1.2000000000000006</c:v>
                </c:pt>
                <c:pt idx="61">
                  <c:v>1.2200000000000006</c:v>
                </c:pt>
                <c:pt idx="62">
                  <c:v>1.2400000000000007</c:v>
                </c:pt>
                <c:pt idx="63">
                  <c:v>1.2600000000000007</c:v>
                </c:pt>
                <c:pt idx="64">
                  <c:v>1.2800000000000007</c:v>
                </c:pt>
                <c:pt idx="65">
                  <c:v>1.3000000000000007</c:v>
                </c:pt>
                <c:pt idx="66">
                  <c:v>1.3200000000000007</c:v>
                </c:pt>
                <c:pt idx="67">
                  <c:v>1.3400000000000007</c:v>
                </c:pt>
                <c:pt idx="68">
                  <c:v>1.3600000000000008</c:v>
                </c:pt>
                <c:pt idx="69">
                  <c:v>1.3800000000000008</c:v>
                </c:pt>
                <c:pt idx="70">
                  <c:v>1.4000000000000008</c:v>
                </c:pt>
                <c:pt idx="71">
                  <c:v>1.4200000000000008</c:v>
                </c:pt>
                <c:pt idx="72">
                  <c:v>1.4400000000000008</c:v>
                </c:pt>
                <c:pt idx="73">
                  <c:v>1.4600000000000009</c:v>
                </c:pt>
                <c:pt idx="74">
                  <c:v>1.4800000000000009</c:v>
                </c:pt>
                <c:pt idx="75">
                  <c:v>1.5000000000000009</c:v>
                </c:pt>
                <c:pt idx="76">
                  <c:v>1.5200000000000009</c:v>
                </c:pt>
                <c:pt idx="77">
                  <c:v>1.5400000000000009</c:v>
                </c:pt>
                <c:pt idx="78">
                  <c:v>1.5600000000000009</c:v>
                </c:pt>
                <c:pt idx="79">
                  <c:v>1.580000000000001</c:v>
                </c:pt>
                <c:pt idx="80">
                  <c:v>1.600000000000001</c:v>
                </c:pt>
                <c:pt idx="81">
                  <c:v>1.620000000000001</c:v>
                </c:pt>
                <c:pt idx="82">
                  <c:v>1.640000000000001</c:v>
                </c:pt>
                <c:pt idx="83">
                  <c:v>1.660000000000001</c:v>
                </c:pt>
                <c:pt idx="84">
                  <c:v>1.680000000000001</c:v>
                </c:pt>
                <c:pt idx="85">
                  <c:v>1.7000000000000011</c:v>
                </c:pt>
                <c:pt idx="86">
                  <c:v>1.7200000000000011</c:v>
                </c:pt>
                <c:pt idx="87">
                  <c:v>1.7400000000000011</c:v>
                </c:pt>
                <c:pt idx="88">
                  <c:v>1.7600000000000011</c:v>
                </c:pt>
                <c:pt idx="89">
                  <c:v>1.7800000000000011</c:v>
                </c:pt>
                <c:pt idx="90">
                  <c:v>1.8000000000000012</c:v>
                </c:pt>
                <c:pt idx="91">
                  <c:v>1.8200000000000012</c:v>
                </c:pt>
                <c:pt idx="92">
                  <c:v>1.8400000000000012</c:v>
                </c:pt>
                <c:pt idx="93">
                  <c:v>1.8600000000000012</c:v>
                </c:pt>
                <c:pt idx="94">
                  <c:v>1.8800000000000012</c:v>
                </c:pt>
                <c:pt idx="95">
                  <c:v>1.9000000000000012</c:v>
                </c:pt>
                <c:pt idx="96">
                  <c:v>1.9200000000000013</c:v>
                </c:pt>
                <c:pt idx="97">
                  <c:v>1.9400000000000013</c:v>
                </c:pt>
                <c:pt idx="98">
                  <c:v>1.9600000000000013</c:v>
                </c:pt>
                <c:pt idx="99">
                  <c:v>1.9800000000000013</c:v>
                </c:pt>
                <c:pt idx="100">
                  <c:v>2.0000000000000013</c:v>
                </c:pt>
                <c:pt idx="101">
                  <c:v>2.0200000000000014</c:v>
                </c:pt>
                <c:pt idx="102">
                  <c:v>2.0400000000000014</c:v>
                </c:pt>
                <c:pt idx="103">
                  <c:v>2.0600000000000014</c:v>
                </c:pt>
                <c:pt idx="104">
                  <c:v>2.0800000000000014</c:v>
                </c:pt>
                <c:pt idx="105">
                  <c:v>2.1000000000000014</c:v>
                </c:pt>
                <c:pt idx="106">
                  <c:v>2.1200000000000014</c:v>
                </c:pt>
                <c:pt idx="107">
                  <c:v>2.1400000000000015</c:v>
                </c:pt>
                <c:pt idx="108">
                  <c:v>2.1600000000000015</c:v>
                </c:pt>
                <c:pt idx="109">
                  <c:v>2.1800000000000015</c:v>
                </c:pt>
                <c:pt idx="110">
                  <c:v>2.2000000000000015</c:v>
                </c:pt>
                <c:pt idx="111">
                  <c:v>2.2200000000000015</c:v>
                </c:pt>
                <c:pt idx="112">
                  <c:v>2.2400000000000015</c:v>
                </c:pt>
                <c:pt idx="113">
                  <c:v>2.2600000000000016</c:v>
                </c:pt>
                <c:pt idx="114">
                  <c:v>2.2800000000000016</c:v>
                </c:pt>
                <c:pt idx="115">
                  <c:v>2.3000000000000016</c:v>
                </c:pt>
                <c:pt idx="116">
                  <c:v>2.3200000000000016</c:v>
                </c:pt>
                <c:pt idx="117">
                  <c:v>2.3400000000000016</c:v>
                </c:pt>
                <c:pt idx="118">
                  <c:v>2.3600000000000017</c:v>
                </c:pt>
                <c:pt idx="119">
                  <c:v>2.3800000000000017</c:v>
                </c:pt>
                <c:pt idx="120">
                  <c:v>2.4000000000000017</c:v>
                </c:pt>
                <c:pt idx="121">
                  <c:v>2.4200000000000017</c:v>
                </c:pt>
                <c:pt idx="122">
                  <c:v>2.4400000000000017</c:v>
                </c:pt>
                <c:pt idx="123">
                  <c:v>2.4600000000000017</c:v>
                </c:pt>
                <c:pt idx="124">
                  <c:v>2.4800000000000018</c:v>
                </c:pt>
                <c:pt idx="125">
                  <c:v>2.5000000000000018</c:v>
                </c:pt>
                <c:pt idx="126">
                  <c:v>2.5200000000000018</c:v>
                </c:pt>
                <c:pt idx="127">
                  <c:v>2.5400000000000018</c:v>
                </c:pt>
                <c:pt idx="128">
                  <c:v>2.5600000000000018</c:v>
                </c:pt>
                <c:pt idx="129">
                  <c:v>2.5800000000000018</c:v>
                </c:pt>
                <c:pt idx="130">
                  <c:v>2.6000000000000019</c:v>
                </c:pt>
                <c:pt idx="131">
                  <c:v>2.6200000000000019</c:v>
                </c:pt>
                <c:pt idx="132">
                  <c:v>2.6400000000000019</c:v>
                </c:pt>
                <c:pt idx="133">
                  <c:v>2.6600000000000019</c:v>
                </c:pt>
                <c:pt idx="134">
                  <c:v>2.6800000000000019</c:v>
                </c:pt>
                <c:pt idx="135">
                  <c:v>2.700000000000002</c:v>
                </c:pt>
                <c:pt idx="136">
                  <c:v>2.720000000000002</c:v>
                </c:pt>
                <c:pt idx="137">
                  <c:v>2.740000000000002</c:v>
                </c:pt>
                <c:pt idx="138">
                  <c:v>2.760000000000002</c:v>
                </c:pt>
                <c:pt idx="139">
                  <c:v>2.780000000000002</c:v>
                </c:pt>
                <c:pt idx="140">
                  <c:v>2.800000000000002</c:v>
                </c:pt>
                <c:pt idx="141">
                  <c:v>2.8200000000000021</c:v>
                </c:pt>
                <c:pt idx="142">
                  <c:v>2.8400000000000021</c:v>
                </c:pt>
                <c:pt idx="143">
                  <c:v>2.8600000000000021</c:v>
                </c:pt>
                <c:pt idx="144">
                  <c:v>2.8800000000000021</c:v>
                </c:pt>
                <c:pt idx="145">
                  <c:v>2.9000000000000021</c:v>
                </c:pt>
                <c:pt idx="146">
                  <c:v>2.9200000000000021</c:v>
                </c:pt>
                <c:pt idx="147">
                  <c:v>2.9400000000000022</c:v>
                </c:pt>
                <c:pt idx="148">
                  <c:v>2.9600000000000022</c:v>
                </c:pt>
                <c:pt idx="149">
                  <c:v>2.9800000000000022</c:v>
                </c:pt>
                <c:pt idx="150">
                  <c:v>3.0000000000000022</c:v>
                </c:pt>
                <c:pt idx="151">
                  <c:v>3.0200000000000022</c:v>
                </c:pt>
                <c:pt idx="152">
                  <c:v>3.0400000000000023</c:v>
                </c:pt>
                <c:pt idx="153">
                  <c:v>3.0600000000000023</c:v>
                </c:pt>
                <c:pt idx="154">
                  <c:v>3.0800000000000023</c:v>
                </c:pt>
                <c:pt idx="155">
                  <c:v>3.1000000000000023</c:v>
                </c:pt>
                <c:pt idx="156">
                  <c:v>3.1200000000000023</c:v>
                </c:pt>
                <c:pt idx="157">
                  <c:v>3.1400000000000023</c:v>
                </c:pt>
                <c:pt idx="158">
                  <c:v>3.1600000000000024</c:v>
                </c:pt>
                <c:pt idx="159">
                  <c:v>3.1800000000000024</c:v>
                </c:pt>
                <c:pt idx="160">
                  <c:v>3.2000000000000024</c:v>
                </c:pt>
                <c:pt idx="161">
                  <c:v>3.2200000000000024</c:v>
                </c:pt>
                <c:pt idx="162">
                  <c:v>3.2400000000000024</c:v>
                </c:pt>
                <c:pt idx="163">
                  <c:v>3.2600000000000025</c:v>
                </c:pt>
                <c:pt idx="164">
                  <c:v>3.2800000000000025</c:v>
                </c:pt>
                <c:pt idx="165">
                  <c:v>3.3000000000000025</c:v>
                </c:pt>
                <c:pt idx="166">
                  <c:v>3.3200000000000025</c:v>
                </c:pt>
                <c:pt idx="167">
                  <c:v>3.3400000000000025</c:v>
                </c:pt>
                <c:pt idx="168">
                  <c:v>3.3600000000000025</c:v>
                </c:pt>
                <c:pt idx="169">
                  <c:v>3.3800000000000026</c:v>
                </c:pt>
                <c:pt idx="170">
                  <c:v>3.4000000000000026</c:v>
                </c:pt>
                <c:pt idx="171">
                  <c:v>3.4200000000000026</c:v>
                </c:pt>
                <c:pt idx="172">
                  <c:v>3.4400000000000026</c:v>
                </c:pt>
                <c:pt idx="173">
                  <c:v>3.4600000000000026</c:v>
                </c:pt>
                <c:pt idx="174">
                  <c:v>3.4800000000000026</c:v>
                </c:pt>
                <c:pt idx="175">
                  <c:v>3.5000000000000027</c:v>
                </c:pt>
                <c:pt idx="176">
                  <c:v>3.5200000000000027</c:v>
                </c:pt>
                <c:pt idx="177">
                  <c:v>3.5400000000000027</c:v>
                </c:pt>
                <c:pt idx="178">
                  <c:v>3.5600000000000027</c:v>
                </c:pt>
                <c:pt idx="179">
                  <c:v>3.5800000000000027</c:v>
                </c:pt>
                <c:pt idx="180">
                  <c:v>3.6000000000000028</c:v>
                </c:pt>
                <c:pt idx="181">
                  <c:v>3.6200000000000028</c:v>
                </c:pt>
                <c:pt idx="182">
                  <c:v>3.6400000000000028</c:v>
                </c:pt>
                <c:pt idx="183">
                  <c:v>3.6600000000000028</c:v>
                </c:pt>
                <c:pt idx="184">
                  <c:v>3.6800000000000028</c:v>
                </c:pt>
                <c:pt idx="185">
                  <c:v>3.7000000000000028</c:v>
                </c:pt>
                <c:pt idx="186">
                  <c:v>3.7200000000000029</c:v>
                </c:pt>
                <c:pt idx="187">
                  <c:v>3.7400000000000029</c:v>
                </c:pt>
                <c:pt idx="188">
                  <c:v>3.7600000000000029</c:v>
                </c:pt>
                <c:pt idx="189">
                  <c:v>3.7800000000000029</c:v>
                </c:pt>
                <c:pt idx="190">
                  <c:v>3.8000000000000029</c:v>
                </c:pt>
                <c:pt idx="191">
                  <c:v>3.8200000000000029</c:v>
                </c:pt>
                <c:pt idx="192">
                  <c:v>3.840000000000003</c:v>
                </c:pt>
                <c:pt idx="193">
                  <c:v>3.860000000000003</c:v>
                </c:pt>
                <c:pt idx="194">
                  <c:v>3.880000000000003</c:v>
                </c:pt>
                <c:pt idx="195">
                  <c:v>3.900000000000003</c:v>
                </c:pt>
                <c:pt idx="196">
                  <c:v>3.920000000000003</c:v>
                </c:pt>
                <c:pt idx="197">
                  <c:v>3.9400000000000031</c:v>
                </c:pt>
                <c:pt idx="198">
                  <c:v>3.9600000000000031</c:v>
                </c:pt>
                <c:pt idx="199">
                  <c:v>3.9800000000000031</c:v>
                </c:pt>
                <c:pt idx="200">
                  <c:v>4.0000000000000027</c:v>
                </c:pt>
                <c:pt idx="201">
                  <c:v>4.0200000000000022</c:v>
                </c:pt>
                <c:pt idx="202">
                  <c:v>4.0400000000000018</c:v>
                </c:pt>
              </c:numCache>
            </c:numRef>
          </c:xVal>
          <c:yVal>
            <c:numRef>
              <c:f>'magnification factor'!$V$1:$V$203</c:f>
              <c:numCache>
                <c:formatCode>General</c:formatCode>
                <c:ptCount val="203"/>
                <c:pt idx="0">
                  <c:v>1</c:v>
                </c:pt>
                <c:pt idx="1">
                  <c:v>1.0004001600640255</c:v>
                </c:pt>
                <c:pt idx="2">
                  <c:v>1.0016025641025641</c:v>
                </c:pt>
                <c:pt idx="3">
                  <c:v>1.0036130068245686</c:v>
                </c:pt>
                <c:pt idx="4">
                  <c:v>1.0064412238325282</c:v>
                </c:pt>
                <c:pt idx="5">
                  <c:v>1.0101010101010102</c:v>
                </c:pt>
                <c:pt idx="6">
                  <c:v>1.0146103896103895</c:v>
                </c:pt>
                <c:pt idx="7">
                  <c:v>1.0199918400652794</c:v>
                </c:pt>
                <c:pt idx="8">
                  <c:v>1.0262725779967159</c:v>
                </c:pt>
                <c:pt idx="9">
                  <c:v>1.0334849111202977</c:v>
                </c:pt>
                <c:pt idx="10">
                  <c:v>1.0416666666666667</c:v>
                </c:pt>
                <c:pt idx="11">
                  <c:v>1.0508617065994115</c:v>
                </c:pt>
                <c:pt idx="12">
                  <c:v>1.0611205432937181</c:v>
                </c:pt>
                <c:pt idx="13">
                  <c:v>1.0725010725010724</c:v>
                </c:pt>
                <c:pt idx="14">
                  <c:v>1.0850694444444444</c:v>
                </c:pt>
                <c:pt idx="15">
                  <c:v>1.0989010989010988</c:v>
                </c:pt>
                <c:pt idx="16">
                  <c:v>1.1140819964349378</c:v>
                </c:pt>
                <c:pt idx="17">
                  <c:v>1.1307100859339665</c:v>
                </c:pt>
                <c:pt idx="18">
                  <c:v>1.1488970588235294</c:v>
                </c:pt>
                <c:pt idx="19">
                  <c:v>1.168770453482936</c:v>
                </c:pt>
                <c:pt idx="20">
                  <c:v>1.1904761904761905</c:v>
                </c:pt>
                <c:pt idx="21">
                  <c:v>1.2141816415735796</c:v>
                </c:pt>
                <c:pt idx="22">
                  <c:v>1.2400793650793653</c:v>
                </c:pt>
                <c:pt idx="23">
                  <c:v>1.2683916793505836</c:v>
                </c:pt>
                <c:pt idx="24">
                  <c:v>1.2993762993762996</c:v>
                </c:pt>
                <c:pt idx="25">
                  <c:v>1.3333333333333335</c:v>
                </c:pt>
                <c:pt idx="26">
                  <c:v>1.3706140350877196</c:v>
                </c:pt>
                <c:pt idx="27">
                  <c:v>1.4116318464144553</c:v>
                </c:pt>
                <c:pt idx="28">
                  <c:v>1.4568764568764572</c:v>
                </c:pt>
                <c:pt idx="29">
                  <c:v>1.5069318866787227</c:v>
                </c:pt>
                <c:pt idx="30">
                  <c:v>1.5625000000000009</c:v>
                </c:pt>
                <c:pt idx="31">
                  <c:v>1.6244314489928533</c:v>
                </c:pt>
                <c:pt idx="32">
                  <c:v>1.6937669376693776</c:v>
                </c:pt>
                <c:pt idx="33">
                  <c:v>1.771793054571227</c:v>
                </c:pt>
                <c:pt idx="34">
                  <c:v>1.8601190476190488</c:v>
                </c:pt>
                <c:pt idx="35">
                  <c:v>1.9607843137254919</c:v>
                </c:pt>
                <c:pt idx="36">
                  <c:v>2.0764119601328921</c:v>
                </c:pt>
                <c:pt idx="37">
                  <c:v>2.2104332449160062</c:v>
                </c:pt>
                <c:pt idx="38">
                  <c:v>2.3674242424242458</c:v>
                </c:pt>
                <c:pt idx="39">
                  <c:v>2.5536261491317709</c:v>
                </c:pt>
                <c:pt idx="40">
                  <c:v>2.7777777777777821</c:v>
                </c:pt>
                <c:pt idx="41">
                  <c:v>3.0525030525030585</c:v>
                </c:pt>
                <c:pt idx="42">
                  <c:v>3.3967391304347903</c:v>
                </c:pt>
                <c:pt idx="43">
                  <c:v>3.8402457757296569</c:v>
                </c:pt>
                <c:pt idx="44">
                  <c:v>4.4326241134751925</c:v>
                </c:pt>
                <c:pt idx="45">
                  <c:v>5.2631578947368647</c:v>
                </c:pt>
                <c:pt idx="46">
                  <c:v>6.510416666666706</c:v>
                </c:pt>
                <c:pt idx="47">
                  <c:v>8.5910652920962889</c:v>
                </c:pt>
                <c:pt idx="48">
                  <c:v>12.755102040816485</c:v>
                </c:pt>
                <c:pt idx="49">
                  <c:v>25.25252525252591</c:v>
                </c:pt>
                <c:pt idx="50">
                  <c:v>1125899906842624</c:v>
                </c:pt>
                <c:pt idx="51">
                  <c:v>24.752475247524213</c:v>
                </c:pt>
                <c:pt idx="52">
                  <c:v>12.254901960784164</c:v>
                </c:pt>
                <c:pt idx="53">
                  <c:v>8.0906148867313235</c:v>
                </c:pt>
                <c:pt idx="54">
                  <c:v>6.0096153846153406</c:v>
                </c:pt>
                <c:pt idx="55">
                  <c:v>4.7619047619047379</c:v>
                </c:pt>
                <c:pt idx="56">
                  <c:v>3.9308176100628733</c:v>
                </c:pt>
                <c:pt idx="57">
                  <c:v>3.337783711615474</c:v>
                </c:pt>
                <c:pt idx="58">
                  <c:v>2.8935185185185062</c:v>
                </c:pt>
                <c:pt idx="59">
                  <c:v>2.548419979612631</c:v>
                </c:pt>
                <c:pt idx="60">
                  <c:v>2.2727272727272649</c:v>
                </c:pt>
                <c:pt idx="61">
                  <c:v>2.0475020475020411</c:v>
                </c:pt>
                <c:pt idx="62">
                  <c:v>1.8601190476190419</c:v>
                </c:pt>
                <c:pt idx="63">
                  <c:v>1.7018379850238208</c:v>
                </c:pt>
                <c:pt idx="64">
                  <c:v>1.566416040100246</c:v>
                </c:pt>
                <c:pt idx="65">
                  <c:v>1.4492753623188366</c:v>
                </c:pt>
                <c:pt idx="66">
                  <c:v>1.3469827586206862</c:v>
                </c:pt>
                <c:pt idx="67">
                  <c:v>1.2569130216189006</c:v>
                </c:pt>
                <c:pt idx="68">
                  <c:v>1.1770244821092248</c:v>
                </c:pt>
                <c:pt idx="69">
                  <c:v>1.1057054400707627</c:v>
                </c:pt>
                <c:pt idx="70">
                  <c:v>1.0416666666666643</c:v>
                </c:pt>
                <c:pt idx="71">
                  <c:v>0.98386462022825449</c:v>
                </c:pt>
                <c:pt idx="72">
                  <c:v>0.93144560357674888</c:v>
                </c:pt>
                <c:pt idx="73">
                  <c:v>0.8837044892188034</c:v>
                </c:pt>
                <c:pt idx="74">
                  <c:v>0.84005376344085836</c:v>
                </c:pt>
                <c:pt idx="75">
                  <c:v>0.79999999999999827</c:v>
                </c:pt>
                <c:pt idx="76">
                  <c:v>0.76312576312576152</c:v>
                </c:pt>
                <c:pt idx="77">
                  <c:v>0.72907553222513688</c:v>
                </c:pt>
                <c:pt idx="78">
                  <c:v>0.69754464285714146</c:v>
                </c:pt>
                <c:pt idx="79">
                  <c:v>0.66827051590483688</c:v>
                </c:pt>
                <c:pt idx="80">
                  <c:v>0.64102564102563975</c:v>
                </c:pt>
                <c:pt idx="81">
                  <c:v>0.615611918246736</c:v>
                </c:pt>
                <c:pt idx="82">
                  <c:v>0.59185606060605955</c:v>
                </c:pt>
                <c:pt idx="83">
                  <c:v>0.56960583276372645</c:v>
                </c:pt>
                <c:pt idx="84">
                  <c:v>0.5487269534679533</c:v>
                </c:pt>
                <c:pt idx="85">
                  <c:v>0.52910052910052807</c:v>
                </c:pt>
                <c:pt idx="86">
                  <c:v>0.51062091503267881</c:v>
                </c:pt>
                <c:pt idx="87">
                  <c:v>0.49319392385085725</c:v>
                </c:pt>
                <c:pt idx="88">
                  <c:v>0.47673531655224932</c:v>
                </c:pt>
                <c:pt idx="89">
                  <c:v>0.46116952591772647</c:v>
                </c:pt>
                <c:pt idx="90">
                  <c:v>0.44642857142857056</c:v>
                </c:pt>
                <c:pt idx="91">
                  <c:v>0.43245113302196775</c:v>
                </c:pt>
                <c:pt idx="92">
                  <c:v>0.41918175720992551</c:v>
                </c:pt>
                <c:pt idx="93">
                  <c:v>0.40657017401203377</c:v>
                </c:pt>
                <c:pt idx="94">
                  <c:v>0.39457070707070635</c:v>
                </c:pt>
                <c:pt idx="95">
                  <c:v>0.38314176245210657</c:v>
                </c:pt>
                <c:pt idx="96">
                  <c:v>0.37224538415723579</c:v>
                </c:pt>
                <c:pt idx="97">
                  <c:v>0.36184686640613622</c:v>
                </c:pt>
                <c:pt idx="98">
                  <c:v>0.35191441441441379</c:v>
                </c:pt>
                <c:pt idx="99">
                  <c:v>0.34241884673332357</c:v>
                </c:pt>
                <c:pt idx="100">
                  <c:v>0.33333333333333276</c:v>
                </c:pt>
                <c:pt idx="101">
                  <c:v>0.32463316452408719</c:v>
                </c:pt>
                <c:pt idx="102">
                  <c:v>0.3162955465587039</c:v>
                </c:pt>
                <c:pt idx="103">
                  <c:v>0.30829942039708907</c:v>
                </c:pt>
                <c:pt idx="104">
                  <c:v>0.30062530062530007</c:v>
                </c:pt>
                <c:pt idx="105">
                  <c:v>0.29325513196480885</c:v>
                </c:pt>
                <c:pt idx="106">
                  <c:v>0.28617216117216071</c:v>
                </c:pt>
                <c:pt idx="107">
                  <c:v>0.27936082243826077</c:v>
                </c:pt>
                <c:pt idx="108">
                  <c:v>0.27280663465735439</c:v>
                </c:pt>
                <c:pt idx="109">
                  <c:v>0.26649610915680583</c:v>
                </c:pt>
                <c:pt idx="110">
                  <c:v>0.26041666666666619</c:v>
                </c:pt>
                <c:pt idx="111">
                  <c:v>0.25455656246817998</c:v>
                </c:pt>
                <c:pt idx="112">
                  <c:v>0.24890481879729148</c:v>
                </c:pt>
                <c:pt idx="113">
                  <c:v>0.24345116369656206</c:v>
                </c:pt>
                <c:pt idx="114">
                  <c:v>0.23818597560975568</c:v>
                </c:pt>
                <c:pt idx="115">
                  <c:v>0.2331002331002327</c:v>
                </c:pt>
                <c:pt idx="116">
                  <c:v>0.22818546914932417</c:v>
                </c:pt>
                <c:pt idx="117">
                  <c:v>0.22343372955581334</c:v>
                </c:pt>
                <c:pt idx="118">
                  <c:v>0.21883753501400524</c:v>
                </c:pt>
                <c:pt idx="119">
                  <c:v>0.21438984649686957</c:v>
                </c:pt>
                <c:pt idx="120">
                  <c:v>0.21008403361344505</c:v>
                </c:pt>
                <c:pt idx="121">
                  <c:v>0.20591384564698098</c:v>
                </c:pt>
                <c:pt idx="122">
                  <c:v>0.20187338501291954</c:v>
                </c:pt>
                <c:pt idx="123">
                  <c:v>0.19795708290442598</c:v>
                </c:pt>
                <c:pt idx="124">
                  <c:v>0.1941596769182973</c:v>
                </c:pt>
                <c:pt idx="125">
                  <c:v>0.19047619047619016</c:v>
                </c:pt>
                <c:pt idx="126">
                  <c:v>0.18690191387559776</c:v>
                </c:pt>
                <c:pt idx="127">
                  <c:v>0.18343238682221702</c:v>
                </c:pt>
                <c:pt idx="128">
                  <c:v>0.18006338231057303</c:v>
                </c:pt>
                <c:pt idx="129">
                  <c:v>0.1767908917332576</c:v>
                </c:pt>
                <c:pt idx="130">
                  <c:v>0.17361111111111083</c:v>
                </c:pt>
                <c:pt idx="131">
                  <c:v>0.17052042834731573</c:v>
                </c:pt>
                <c:pt idx="132">
                  <c:v>0.16751541141785015</c:v>
                </c:pt>
                <c:pt idx="133">
                  <c:v>0.16459279741918464</c:v>
                </c:pt>
                <c:pt idx="134">
                  <c:v>0.16174948240165604</c:v>
                </c:pt>
                <c:pt idx="135">
                  <c:v>0.15898251192368812</c:v>
                </c:pt>
                <c:pt idx="136">
                  <c:v>0.15628907226806676</c:v>
                </c:pt>
                <c:pt idx="137">
                  <c:v>0.1536664822668877</c:v>
                </c:pt>
                <c:pt idx="138">
                  <c:v>0.15111218568665352</c:v>
                </c:pt>
                <c:pt idx="139">
                  <c:v>0.14862374412936186</c:v>
                </c:pt>
                <c:pt idx="140">
                  <c:v>0.14619883040935649</c:v>
                </c:pt>
                <c:pt idx="141">
                  <c:v>0.14383522236925356</c:v>
                </c:pt>
                <c:pt idx="142">
                  <c:v>0.14153079710144903</c:v>
                </c:pt>
                <c:pt idx="143">
                  <c:v>0.13928352554459836</c:v>
                </c:pt>
                <c:pt idx="144">
                  <c:v>0.13709146742706713</c:v>
                </c:pt>
                <c:pt idx="145">
                  <c:v>0.13495276653171367</c:v>
                </c:pt>
                <c:pt idx="146">
                  <c:v>0.13286564625850317</c:v>
                </c:pt>
                <c:pt idx="147">
                  <c:v>0.13082840546339397</c:v>
                </c:pt>
                <c:pt idx="148">
                  <c:v>0.12883941455370004</c:v>
                </c:pt>
                <c:pt idx="149">
                  <c:v>0.12689711182173474</c:v>
                </c:pt>
                <c:pt idx="150">
                  <c:v>0.12499999999999978</c:v>
                </c:pt>
                <c:pt idx="151">
                  <c:v>0.12314664302251099</c:v>
                </c:pt>
                <c:pt idx="152">
                  <c:v>0.12133566297806231</c:v>
                </c:pt>
                <c:pt idx="153">
                  <c:v>0.11956573724233563</c:v>
                </c:pt>
                <c:pt idx="154">
                  <c:v>0.11783559577677205</c:v>
                </c:pt>
                <c:pt idx="155">
                  <c:v>0.11614401858304278</c:v>
                </c:pt>
                <c:pt idx="156">
                  <c:v>0.11448983330280252</c:v>
                </c:pt>
                <c:pt idx="157">
                  <c:v>0.11287191295318054</c:v>
                </c:pt>
                <c:pt idx="158">
                  <c:v>0.11128917378917359</c:v>
                </c:pt>
                <c:pt idx="159">
                  <c:v>0.10974057328475466</c:v>
                </c:pt>
                <c:pt idx="160">
                  <c:v>0.10822510822510803</c:v>
                </c:pt>
                <c:pt idx="161">
                  <c:v>0.10674181290295016</c:v>
                </c:pt>
                <c:pt idx="162">
                  <c:v>0.10528975741239874</c:v>
                </c:pt>
                <c:pt idx="163">
                  <c:v>0.10386804603431783</c:v>
                </c:pt>
                <c:pt idx="164">
                  <c:v>0.10247581570749287</c:v>
                </c:pt>
                <c:pt idx="165">
                  <c:v>0.10111223458038406</c:v>
                </c:pt>
                <c:pt idx="166">
                  <c:v>9.9776500638569438E-2</c:v>
                </c:pt>
                <c:pt idx="167">
                  <c:v>9.8467840403324111E-2</c:v>
                </c:pt>
                <c:pt idx="168">
                  <c:v>9.7185507697092041E-2</c:v>
                </c:pt>
                <c:pt idx="169">
                  <c:v>9.5928782471892696E-2</c:v>
                </c:pt>
                <c:pt idx="170">
                  <c:v>9.469696969696953E-2</c:v>
                </c:pt>
                <c:pt idx="171">
                  <c:v>9.3489398302232365E-2</c:v>
                </c:pt>
                <c:pt idx="172">
                  <c:v>9.2305420174272471E-2</c:v>
                </c:pt>
                <c:pt idx="173">
                  <c:v>9.1144409201939405E-2</c:v>
                </c:pt>
                <c:pt idx="174">
                  <c:v>9.0005760368663451E-2</c:v>
                </c:pt>
                <c:pt idx="175">
                  <c:v>8.888888888888874E-2</c:v>
                </c:pt>
                <c:pt idx="176">
                  <c:v>8.7793229386149599E-2</c:v>
                </c:pt>
                <c:pt idx="177">
                  <c:v>8.6718235110478895E-2</c:v>
                </c:pt>
                <c:pt idx="178">
                  <c:v>8.566337719298231E-2</c:v>
                </c:pt>
                <c:pt idx="179">
                  <c:v>8.4628143935547073E-2</c:v>
                </c:pt>
                <c:pt idx="180">
                  <c:v>8.3612040133779125E-2</c:v>
                </c:pt>
                <c:pt idx="181">
                  <c:v>8.2614586431380185E-2</c:v>
                </c:pt>
                <c:pt idx="182">
                  <c:v>8.1635318704284088E-2</c:v>
                </c:pt>
                <c:pt idx="183">
                  <c:v>8.0673787472974143E-2</c:v>
                </c:pt>
                <c:pt idx="184">
                  <c:v>7.9729557341497517E-2</c:v>
                </c:pt>
                <c:pt idx="185">
                  <c:v>7.8802206461780794E-2</c:v>
                </c:pt>
                <c:pt idx="186">
                  <c:v>7.7891326021934063E-2</c:v>
                </c:pt>
                <c:pt idx="187">
                  <c:v>7.6996519757306842E-2</c:v>
                </c:pt>
                <c:pt idx="188">
                  <c:v>7.6117403483132257E-2</c:v>
                </c:pt>
                <c:pt idx="189">
                  <c:v>7.5253604647662495E-2</c:v>
                </c:pt>
                <c:pt idx="190">
                  <c:v>7.4404761904761779E-2</c:v>
                </c:pt>
                <c:pt idx="191">
                  <c:v>7.3570524704982071E-2</c:v>
                </c:pt>
                <c:pt idx="192">
                  <c:v>7.2750552904201946E-2</c:v>
                </c:pt>
                <c:pt idx="193">
                  <c:v>7.1944516388960711E-2</c:v>
                </c:pt>
                <c:pt idx="194">
                  <c:v>7.1152094717668368E-2</c:v>
                </c:pt>
                <c:pt idx="195">
                  <c:v>7.0372976776917548E-2</c:v>
                </c:pt>
                <c:pt idx="196">
                  <c:v>6.9606860452166047E-2</c:v>
                </c:pt>
                <c:pt idx="197">
                  <c:v>6.8853452312098815E-2</c:v>
                </c:pt>
                <c:pt idx="198">
                  <c:v>6.8112467306015584E-2</c:v>
                </c:pt>
                <c:pt idx="199">
                  <c:v>6.7383628473625945E-2</c:v>
                </c:pt>
                <c:pt idx="200">
                  <c:v>6.6666666666666569E-2</c:v>
                </c:pt>
                <c:pt idx="201">
                  <c:v>6.5961320281786681E-2</c:v>
                </c:pt>
                <c:pt idx="202">
                  <c:v>6.5267335004177043E-2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C4B1-754E-92E8-00425390F4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in"/>
        <c:minorTickMark val="none"/>
        <c:tickLblPos val="nextTo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undamped!$E$1:$E$203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undamped!$F$1:$F$203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4.3846483267443013</c:v>
                </c:pt>
                <c:pt idx="2">
                  <c:v>3.7412498672712902</c:v>
                </c:pt>
                <c:pt idx="3">
                  <c:v>3.0739201760566388</c:v>
                </c:pt>
                <c:pt idx="4">
                  <c:v>2.3869278857913212</c:v>
                </c:pt>
                <c:pt idx="5">
                  <c:v>1.6846674026995467</c:v>
                </c:pt>
                <c:pt idx="6">
                  <c:v>0.97163079733529845</c:v>
                </c:pt>
                <c:pt idx="7">
                  <c:v>0.25237907066045473</c:v>
                </c:pt>
                <c:pt idx="8">
                  <c:v>-0.46848702079647797</c:v>
                </c:pt>
                <c:pt idx="9">
                  <c:v>-1.1863563940815727</c:v>
                </c:pt>
                <c:pt idx="10">
                  <c:v>-1.8966371350105922</c:v>
                </c:pt>
                <c:pt idx="11">
                  <c:v>-2.5947858707493672</c:v>
                </c:pt>
                <c:pt idx="12">
                  <c:v>-3.2763368318952026</c:v>
                </c:pt>
                <c:pt idx="13">
                  <c:v>-3.9369304181611446</c:v>
                </c:pt>
                <c:pt idx="14">
                  <c:v>-4.5723410849402253</c:v>
                </c:pt>
                <c:pt idx="15">
                  <c:v>-5.1785043723708295</c:v>
                </c:pt>
                <c:pt idx="16">
                  <c:v>-5.7515429040094102</c:v>
                </c:pt>
                <c:pt idx="17">
                  <c:v>-6.2877911888077751</c:v>
                </c:pt>
                <c:pt idx="18">
                  <c:v>-6.7838190677469212</c:v>
                </c:pt>
                <c:pt idx="19">
                  <c:v>-7.2364536551489778</c:v>
                </c:pt>
                <c:pt idx="20">
                  <c:v>-7.6427996343177336</c:v>
                </c:pt>
                <c:pt idx="21">
                  <c:v>-8.0002577776849275</c:v>
                </c:pt>
                <c:pt idx="22">
                  <c:v>-8.3065415729965402</c:v>
                </c:pt>
                <c:pt idx="23">
                  <c:v>-8.5596918491882636</c:v>
                </c:pt>
                <c:pt idx="24">
                  <c:v>-8.75808930839443</c:v>
                </c:pt>
                <c:pt idx="25">
                  <c:v>-8.9004648839283256</c:v>
                </c:pt>
                <c:pt idx="26">
                  <c:v>-8.9859078579781695</c:v>
                </c:pt>
                <c:pt idx="27">
                  <c:v>-9.0138716870931859</c:v>
                </c:pt>
                <c:pt idx="28">
                  <c:v>-8.9841774981965479</c:v>
                </c:pt>
                <c:pt idx="29">
                  <c:v>-8.8970152327626479</c:v>
                </c:pt>
                <c:pt idx="30">
                  <c:v>-8.7529424318398572</c:v>
                </c:pt>
                <c:pt idx="31">
                  <c:v>-8.5528806696904915</c:v>
                </c:pt>
                <c:pt idx="32">
                  <c:v>-8.2981096588604846</c:v>
                </c:pt>
                <c:pt idx="33">
                  <c:v>-7.9902590643862652</c:v>
                </c:pt>
                <c:pt idx="34">
                  <c:v>-7.6312980794999152</c:v>
                </c:pt>
                <c:pt idx="35">
                  <c:v>-7.2235228295125715</c:v>
                </c:pt>
                <c:pt idx="36">
                  <c:v>-6.769541684448197</c:v>
                </c:pt>
                <c:pt idx="37">
                  <c:v>-6.27225857437677</c:v>
                </c:pt>
                <c:pt idx="38">
                  <c:v>-5.7348544141718021</c:v>
                </c:pt>
                <c:pt idx="39">
                  <c:v>-5.1607667565103519</c:v>
                </c:pt>
                <c:pt idx="40">
                  <c:v>-4.5536678032669045</c:v>
                </c:pt>
                <c:pt idx="41">
                  <c:v>-3.9174409159531498</c:v>
                </c:pt>
                <c:pt idx="42">
                  <c:v>-3.2561557754566874</c:v>
                </c:pt>
                <c:pt idx="43">
                  <c:v>-2.5740423499715597</c:v>
                </c:pt>
                <c:pt idx="44">
                  <c:v>-1.8754638376370223</c:v>
                </c:pt>
                <c:pt idx="45">
                  <c:v>-1.1648887569593254</c:v>
                </c:pt>
                <c:pt idx="46">
                  <c:v>-0.44686236354256348</c:v>
                </c:pt>
                <c:pt idx="47">
                  <c:v>0.27402242403602806</c:v>
                </c:pt>
                <c:pt idx="48">
                  <c:v>0.99315440323114901</c:v>
                </c:pt>
                <c:pt idx="49">
                  <c:v>1.7059335834895095</c:v>
                </c:pt>
                <c:pt idx="50">
                  <c:v>2.4078006104914174</c:v>
                </c:pt>
                <c:pt idx="51">
                  <c:v>3.0942659304591622</c:v>
                </c:pt>
                <c:pt idx="52">
                  <c:v>3.7609385079800921</c:v>
                </c:pt>
                <c:pt idx="53">
                  <c:v>4.4035539136484037</c:v>
                </c:pt>
                <c:pt idx="54">
                  <c:v>5.0180016018605214</c:v>
                </c:pt>
                <c:pt idx="55">
                  <c:v>5.6003512042792867</c:v>
                </c:pt>
                <c:pt idx="56">
                  <c:v>6.1468776707785224</c:v>
                </c:pt>
                <c:pt idx="57">
                  <c:v>6.6540850970517171</c:v>
                </c:pt>
                <c:pt idx="58">
                  <c:v>7.1187290864694424</c:v>
                </c:pt>
                <c:pt idx="59">
                  <c:v>7.537837503145937</c:v>
                </c:pt>
                <c:pt idx="60">
                  <c:v>7.9087294834660486</c:v>
                </c:pt>
                <c:pt idx="61">
                  <c:v>8.2290325844636456</c:v>
                </c:pt>
                <c:pt idx="62">
                  <c:v>8.4966979593603824</c:v>
                </c:pt>
                <c:pt idx="63">
                  <c:v>8.7100134631931816</c:v>
                </c:pt>
                <c:pt idx="64">
                  <c:v>8.8676146046991189</c:v>
                </c:pt>
                <c:pt idx="65">
                  <c:v>8.9684932744030377</c:v>
                </c:pt>
                <c:pt idx="66">
                  <c:v>9.0120041930779085</c:v>
                </c:pt>
                <c:pt idx="67">
                  <c:v>8.9978690393297995</c:v>
                </c:pt>
                <c:pt idx="68">
                  <c:v>8.9261782299050019</c:v>
                </c:pt>
                <c:pt idx="69">
                  <c:v>8.7973903413314041</c:v>
                </c:pt>
                <c:pt idx="70">
                  <c:v>8.6123291765936507</c:v>
                </c:pt>
                <c:pt idx="71">
                  <c:v>8.3721784956053629</c:v>
                </c:pt>
                <c:pt idx="72">
                  <c:v>8.0784744431853959</c:v>
                </c:pt>
                <c:pt idx="73">
                  <c:v>7.733095722973248</c:v>
                </c:pt>
                <c:pt idx="74">
                  <c:v>7.3382515801370456</c:v>
                </c:pt>
                <c:pt idx="75">
                  <c:v>6.8964676697437532</c:v>
                </c:pt>
                <c:pt idx="76">
                  <c:v>6.4105699011857995</c:v>
                </c:pt>
                <c:pt idx="77">
                  <c:v>5.8836663620046847</c:v>
                </c:pt>
                <c:pt idx="78">
                  <c:v>5.3191274367373911</c:v>
                </c:pt>
                <c:pt idx="79">
                  <c:v>4.7205642479571335</c:v>
                </c:pt>
                <c:pt idx="80">
                  <c:v>4.0918055574122318</c:v>
                </c:pt>
                <c:pt idx="81">
                  <c:v>3.4368732750169744</c:v>
                </c:pt>
                <c:pt idx="82">
                  <c:v>2.7599567323533516</c:v>
                </c:pt>
                <c:pt idx="83">
                  <c:v>2.0653858852454707</c:v>
                </c:pt>
                <c:pt idx="84">
                  <c:v>1.3576036168187104</c:v>
                </c:pt>
                <c:pt idx="85">
                  <c:v>0.64113731820952458</c:v>
                </c:pt>
                <c:pt idx="86">
                  <c:v>-7.9430071287630355E-2</c:v>
                </c:pt>
                <c:pt idx="87">
                  <c:v>-0.7994893793920208</c:v>
                </c:pt>
                <c:pt idx="88">
                  <c:v>-1.5144346838099487</c:v>
                </c:pt>
                <c:pt idx="89">
                  <c:v>-2.2196927744192276</c:v>
                </c:pt>
                <c:pt idx="90">
                  <c:v>-2.9107524062074148</c:v>
                </c:pt>
                <c:pt idx="91">
                  <c:v>-3.5831931558447834</c:v>
                </c:pt>
                <c:pt idx="92">
                  <c:v>-4.2327136973084816</c:v>
                </c:pt>
                <c:pt idx="93">
                  <c:v>-4.8551593156903419</c:v>
                </c:pt>
                <c:pt idx="94">
                  <c:v>-5.4465484831939008</c:v>
                </c:pt>
                <c:pt idx="95">
                  <c:v>-6.0030983273249046</c:v>
                </c:pt>
                <c:pt idx="96">
                  <c:v>-6.5212488283658301</c:v>
                </c:pt>
                <c:pt idx="97">
                  <c:v>-6.9976855913531306</c:v>
                </c:pt>
                <c:pt idx="98">
                  <c:v>-7.4293610468942779</c:v>
                </c:pt>
                <c:pt idx="99">
                  <c:v>-7.8135139452117306</c:v>
                </c:pt>
                <c:pt idx="100">
                  <c:v>-8.147687018718452</c:v>
                </c:pt>
                <c:pt idx="101">
                  <c:v>-8.4297427001447787</c:v>
                </c:pt>
                <c:pt idx="102">
                  <c:v>-8.6578767956742784</c:v>
                </c:pt>
                <c:pt idx="103">
                  <c:v>-8.8306300256271726</c:v>
                </c:pt>
                <c:pt idx="104">
                  <c:v>-8.9468973588703395</c:v>
                </c:pt>
                <c:pt idx="105">
                  <c:v>-9.0059350812455339</c:v>
                </c:pt>
                <c:pt idx="106">
                  <c:v>-9.0073655528019962</c:v>
                </c:pt>
                <c:pt idx="107">
                  <c:v>-8.9511796234033962</c:v>
                </c:pt>
                <c:pt idx="108">
                  <c:v>-8.8377366912574917</c:v>
                </c:pt>
                <c:pt idx="109">
                  <c:v>-8.6677624039940699</c:v>
                </c:pt>
                <c:pt idx="110">
                  <c:v>-8.4423440169964756</c:v>
                </c:pt>
                <c:pt idx="111">
                  <c:v>-8.1629234386775238</c:v>
                </c:pt>
                <c:pt idx="112">
                  <c:v>-7.8312880071863251</c:v>
                </c:pt>
                <c:pt idx="113">
                  <c:v>-7.4495590575436132</c:v>
                </c:pt>
                <c:pt idx="114">
                  <c:v>-7.0201783523368899</c:v>
                </c:pt>
                <c:pt idx="115">
                  <c:v>-6.5458924627726311</c:v>
                </c:pt>
                <c:pt idx="116">
                  <c:v>-6.0297351999935396</c:v>
                </c:pt>
                <c:pt idx="117">
                  <c:v>-5.4750082090404213</c:v>
                </c:pt>
                <c:pt idx="118">
                  <c:v>-4.8852598495911383</c:v>
                </c:pt>
                <c:pt idx="119">
                  <c:v>-4.2642624985678301</c:v>
                </c:pt>
                <c:pt idx="120">
                  <c:v>-3.6159884197982288</c:v>
                </c:pt>
                <c:pt idx="121">
                  <c:v>-2.9445843550829442</c:v>
                </c:pt>
                <c:pt idx="122">
                  <c:v>-2.254344999199124</c:v>
                </c:pt>
                <c:pt idx="123">
                  <c:v>-1.5496855285099835</c:v>
                </c:pt>
                <c:pt idx="124">
                  <c:v>-0.83511335890333305</c:v>
                </c:pt>
                <c:pt idx="125">
                  <c:v>-0.11519931371192449</c:v>
                </c:pt>
                <c:pt idx="126">
                  <c:v>0.60545161395745861</c:v>
                </c:pt>
                <c:pt idx="127">
                  <c:v>1.3222297174648645</c:v>
                </c:pt>
                <c:pt idx="128">
                  <c:v>2.0305500630285547</c:v>
                </c:pt>
                <c:pt idx="129">
                  <c:v>2.7258818176546464</c:v>
                </c:pt>
                <c:pt idx="130">
                  <c:v>3.4037772310063183</c:v>
                </c:pt>
                <c:pt idx="131">
                  <c:v>4.0599000858275591</c:v>
                </c:pt>
                <c:pt idx="132">
                  <c:v>4.6900534349358072</c:v>
                </c:pt>
                <c:pt idx="133">
                  <c:v>5.2902064473613875</c:v>
                </c:pt>
                <c:pt idx="134">
                  <c:v>5.8565201919100911</c:v>
                </c:pt>
                <c:pt idx="135">
                  <c:v>6.3853721932220573</c:v>
                </c:pt>
                <c:pt idx="136">
                  <c:v>6.8733796032520011</c:v>
                </c:pt>
                <c:pt idx="137">
                  <c:v>7.3174208399523737</c:v>
                </c:pt>
                <c:pt idx="138">
                  <c:v>7.7146555547457449</c:v>
                </c:pt>
                <c:pt idx="139">
                  <c:v>8.0625428010627047</c:v>
                </c:pt>
                <c:pt idx="140">
                  <c:v>8.3588572877286627</c:v>
                </c:pt>
                <c:pt idx="141">
                  <c:v>8.601703613233326</c:v>
                </c:pt>
                <c:pt idx="142">
                  <c:v>8.7895283898321104</c:v>
                </c:pt>
                <c:pt idx="143">
                  <c:v>8.9211301799265996</c:v>
                </c:pt>
                <c:pt idx="144">
                  <c:v>8.9956671811651461</c:v>
                </c:pt>
                <c:pt idx="145">
                  <c:v>9.0126626111051831</c:v>
                </c:pt>
                <c:pt idx="146">
                  <c:v>8.9720077569937882</c:v>
                </c:pt>
                <c:pt idx="147">
                  <c:v>8.8739626711583082</c:v>
                </c:pt>
                <c:pt idx="148">
                  <c:v>8.7191545075589154</c:v>
                </c:pt>
                <c:pt idx="149">
                  <c:v>8.5085735101434938</c:v>
                </c:pt>
                <c:pt idx="150">
                  <c:v>8.2435666786656903</c:v>
                </c:pt>
                <c:pt idx="151">
                  <c:v>7.92582915248326</c:v>
                </c:pt>
                <c:pt idx="152">
                  <c:v>7.5573933674510245</c:v>
                </c:pt>
                <c:pt idx="153">
                  <c:v>7.1406160552672979</c:v>
                </c:pt>
                <c:pt idx="154">
                  <c:v>6.6781631684336205</c:v>
                </c:pt>
                <c:pt idx="155">
                  <c:v>6.1729928272565804</c:v>
                </c:pt>
                <c:pt idx="156">
                  <c:v>5.6283363979727596</c:v>
                </c:pt>
                <c:pt idx="157">
                  <c:v>5.047677823032191</c:v>
                </c:pt>
                <c:pt idx="158">
                  <c:v>4.4347313357559992</c:v>
                </c:pt>
                <c:pt idx="159">
                  <c:v>3.7934177019183561</c:v>
                </c:pt>
                <c:pt idx="160">
                  <c:v>3.127839140225559</c:v>
                </c:pt>
                <c:pt idx="161">
                  <c:v>2.4422530821155544</c:v>
                </c:pt>
                <c:pt idx="162">
                  <c:v>1.7410449387256728</c:v>
                </c:pt>
                <c:pt idx="163">
                  <c:v>1.0287000492270248</c:v>
                </c:pt>
                <c:pt idx="164">
                  <c:v>0.3097749899605029</c:v>
                </c:pt>
                <c:pt idx="165">
                  <c:v>-0.41113157210201479</c:v>
                </c:pt>
                <c:pt idx="166">
                  <c:v>-1.1294082951328352</c:v>
                </c:pt>
                <c:pt idx="167">
                  <c:v>-1.8404606592994712</c:v>
                </c:pt>
                <c:pt idx="168">
                  <c:v>-2.5397403560122767</c:v>
                </c:pt>
                <c:pt idx="169">
                  <c:v>-3.2227743815778482</c:v>
                </c:pt>
                <c:pt idx="170">
                  <c:v>-3.8851936491580608</c:v>
                </c:pt>
                <c:pt idx="171">
                  <c:v>-4.522760936015862</c:v>
                </c:pt>
                <c:pt idx="172">
                  <c:v>-5.1313979872808249</c:v>
                </c:pt>
                <c:pt idx="173">
                  <c:v>-5.7072116028628432</c:v>
                </c:pt>
                <c:pt idx="174">
                  <c:v>-6.246518540646754</c:v>
                </c:pt>
                <c:pt idx="175">
                  <c:v>-6.7458690766724239</c:v>
                </c:pt>
                <c:pt idx="176">
                  <c:v>-7.2020690715955382</c:v>
                </c:pt>
                <c:pt idx="177">
                  <c:v>-7.6122004022790861</c:v>
                </c:pt>
                <c:pt idx="178">
                  <c:v>-7.9736396278230206</c:v>
                </c:pt>
                <c:pt idx="179">
                  <c:v>-8.2840747706332518</c:v>
                </c:pt>
                <c:pt idx="180">
                  <c:v>-8.5415201051883916</c:v>
                </c:pt>
                <c:pt idx="181">
                  <c:v>-8.7443288599065827</c:v>
                </c:pt>
                <c:pt idx="182">
                  <c:v>-8.8912037508638484</c:v>
                </c:pt>
                <c:pt idx="183">
                  <c:v>-8.9812052799840849</c:v>
                </c:pt>
                <c:pt idx="184">
                  <c:v>-9.0137577446206123</c:v>
                </c:pt>
                <c:pt idx="185">
                  <c:v>-8.9886529200884695</c:v>
                </c:pt>
                <c:pt idx="186">
                  <c:v>-8.9060513915918023</c:v>
                </c:pt>
                <c:pt idx="187">
                  <c:v>-8.7664815270265848</c:v>
                </c:pt>
                <c:pt idx="188">
                  <c:v>-8.5708360972291793</c:v>
                </c:pt>
                <c:pt idx="189">
                  <c:v>-8.3203665652896763</c:v>
                </c:pt>
                <c:pt idx="190">
                  <c:v>-8.0166750814588461</c:v>
                </c:pt>
                <c:pt idx="191">
                  <c:v>-7.6617042348540618</c:v>
                </c:pt>
                <c:pt idx="192">
                  <c:v>-7.2577246275182201</c:v>
                </c:pt>
                <c:pt idx="193">
                  <c:v>-6.8073203503153472</c:v>
                </c:pt>
                <c:pt idx="194">
                  <c:v>-6.3133724535675455</c:v>
                </c:pt>
                <c:pt idx="195">
                  <c:v>-5.7790405181648206</c:v>
                </c:pt>
                <c:pt idx="196">
                  <c:v>-5.2077424450297878</c:v>
                </c:pt>
                <c:pt idx="197">
                  <c:v>-4.6031325922157142</c:v>
                </c:pt>
                <c:pt idx="198">
                  <c:v>-3.9690783994858605</c:v>
                </c:pt>
                <c:pt idx="199">
                  <c:v>-3.309635649897035</c:v>
                </c:pt>
                <c:pt idx="200">
                  <c:v>-2.6290225266288414</c:v>
                </c:pt>
                <c:pt idx="201">
                  <c:v>-1.9315926310062714</c:v>
                </c:pt>
                <c:pt idx="202">
                  <c:v>-1.2218071343083934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B6-EA44-9FFD-31E0199A28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overdamped!$E$1:$E$203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overdamped!$F$1:$F$203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4.4523524210798993</c:v>
                </c:pt>
                <c:pt idx="2">
                  <c:v>3.9962375272656487</c:v>
                </c:pt>
                <c:pt idx="3">
                  <c:v>3.6147186701840521</c:v>
                </c:pt>
                <c:pt idx="4">
                  <c:v>3.2940487906998017</c:v>
                </c:pt>
                <c:pt idx="5">
                  <c:v>3.0230680274868127</c:v>
                </c:pt>
                <c:pt idx="6">
                  <c:v>2.7927151460310062</c:v>
                </c:pt>
                <c:pt idx="7">
                  <c:v>2.5956312804064257</c:v>
                </c:pt>
                <c:pt idx="8">
                  <c:v>2.4258385443287698</c:v>
                </c:pt>
                <c:pt idx="9">
                  <c:v>2.2784793641729082</c:v>
                </c:pt>
                <c:pt idx="10">
                  <c:v>2.1496050599641929</c:v>
                </c:pt>
                <c:pt idx="11">
                  <c:v>2.0360043685152549</c:v>
                </c:pt>
                <c:pt idx="12">
                  <c:v>1.9350643613377854</c:v>
                </c:pt>
                <c:pt idx="13">
                  <c:v>1.844657636131773</c:v>
                </c:pt>
                <c:pt idx="14">
                  <c:v>1.7630508173326709</c:v>
                </c:pt>
                <c:pt idx="15">
                  <c:v>1.6888303393047834</c:v>
                </c:pt>
                <c:pt idx="16">
                  <c:v>1.6208422466086985</c:v>
                </c:pt>
                <c:pt idx="17">
                  <c:v>1.5581433628391053</c:v>
                </c:pt>
                <c:pt idx="18">
                  <c:v>1.4999616799943987</c:v>
                </c:pt>
                <c:pt idx="19">
                  <c:v>1.4456642262348816</c:v>
                </c:pt>
                <c:pt idx="20">
                  <c:v>1.3947309990824017</c:v>
                </c:pt>
                <c:pt idx="21">
                  <c:v>1.3467338181043078</c:v>
                </c:pt>
                <c:pt idx="22">
                  <c:v>1.3013191676633502</c:v>
                </c:pt>
                <c:pt idx="23">
                  <c:v>1.258194275936054</c:v>
                </c:pt>
                <c:pt idx="24">
                  <c:v>1.2171158188371753</c:v>
                </c:pt>
                <c:pt idx="25">
                  <c:v>1.1778807530079776</c:v>
                </c:pt>
                <c:pt idx="26">
                  <c:v>1.1403188757172396</c:v>
                </c:pt>
                <c:pt idx="27">
                  <c:v>1.1042867855109773</c:v>
                </c:pt>
                <c:pt idx="28">
                  <c:v>1.0696629790752665</c:v>
                </c:pt>
                <c:pt idx="29">
                  <c:v>1.0363438697595599</c:v>
                </c:pt>
                <c:pt idx="30">
                  <c:v>1.0042405537460612</c:v>
                </c:pt>
                <c:pt idx="31">
                  <c:v>0.97327618272875993</c:v>
                </c:pt>
                <c:pt idx="32">
                  <c:v>0.94338382863116355</c:v>
                </c:pt>
                <c:pt idx="33">
                  <c:v>0.91450474751848954</c:v>
                </c:pt>
                <c:pt idx="34">
                  <c:v>0.88658696740029552</c:v>
                </c:pt>
                <c:pt idx="35">
                  <c:v>0.85958413884535878</c:v>
                </c:pt>
                <c:pt idx="36">
                  <c:v>0.83345459886842843</c:v>
                </c:pt>
                <c:pt idx="37">
                  <c:v>0.80816060790614974</c:v>
                </c:pt>
                <c:pt idx="38">
                  <c:v>0.78366772728898515</c:v>
                </c:pt>
                <c:pt idx="39">
                  <c:v>0.75994431077145819</c:v>
                </c:pt>
                <c:pt idx="40">
                  <c:v>0.73696108867545718</c:v>
                </c:pt>
                <c:pt idx="41">
                  <c:v>0.71469082725049171</c:v>
                </c:pt>
                <c:pt idx="42">
                  <c:v>0.69310804913887558</c:v>
                </c:pt>
                <c:pt idx="43">
                  <c:v>0.67218880349743537</c:v>
                </c:pt>
                <c:pt idx="44">
                  <c:v>0.65191047648771772</c:v>
                </c:pt>
                <c:pt idx="45">
                  <c:v>0.63225163459890266</c:v>
                </c:pt>
                <c:pt idx="46">
                  <c:v>0.61319189468884816</c:v>
                </c:pt>
                <c:pt idx="47">
                  <c:v>0.59471181578141841</c:v>
                </c:pt>
                <c:pt idx="48">
                  <c:v>0.57679280859325266</c:v>
                </c:pt>
                <c:pt idx="49">
                  <c:v>0.55941705952151399</c:v>
                </c:pt>
                <c:pt idx="50">
                  <c:v>0.54256746643932419</c:v>
                </c:pt>
                <c:pt idx="51">
                  <c:v>0.52622758414457527</c:v>
                </c:pt>
                <c:pt idx="52">
                  <c:v>0.51038157771258597</c:v>
                </c:pt>
                <c:pt idx="53">
                  <c:v>0.49501418233141714</c:v>
                </c:pt>
                <c:pt idx="54">
                  <c:v>0.48011066846504435</c:v>
                </c:pt>
                <c:pt idx="55">
                  <c:v>0.46565681140567994</c:v>
                </c:pt>
                <c:pt idx="56">
                  <c:v>0.45163886445187901</c:v>
                </c:pt>
                <c:pt idx="57">
                  <c:v>0.43804353509131871</c:v>
                </c:pt>
                <c:pt idx="58">
                  <c:v>0.42485796368258338</c:v>
                </c:pt>
                <c:pt idx="59">
                  <c:v>0.41206970422397476</c:v>
                </c:pt>
                <c:pt idx="60">
                  <c:v>0.39966670687339462</c:v>
                </c:pt>
                <c:pt idx="61">
                  <c:v>0.38763730194508311</c:v>
                </c:pt>
                <c:pt idx="62">
                  <c:v>0.37597018515909658</c:v>
                </c:pt>
                <c:pt idx="63">
                  <c:v>0.36465440396011417</c:v>
                </c:pt>
                <c:pt idx="64">
                  <c:v>0.35367934475520862</c:v>
                </c:pt>
                <c:pt idx="65">
                  <c:v>0.34303472094707854</c:v>
                </c:pt>
                <c:pt idx="66">
                  <c:v>0.33271056166106716</c:v>
                </c:pt>
                <c:pt idx="67">
                  <c:v>0.32269720108203992</c:v>
                </c:pt>
                <c:pt idx="68">
                  <c:v>0.31298526833163398</c:v>
                </c:pt>
                <c:pt idx="69">
                  <c:v>0.30356567782814842</c:v>
                </c:pt>
                <c:pt idx="70">
                  <c:v>0.29442962008091239</c:v>
                </c:pt>
                <c:pt idx="71">
                  <c:v>0.28556855287877914</c:v>
                </c:pt>
                <c:pt idx="72">
                  <c:v>0.27697419283876035</c:v>
                </c:pt>
                <c:pt idx="73">
                  <c:v>0.26863850728601701</c:v>
                </c:pt>
                <c:pt idx="74">
                  <c:v>0.26055370644068609</c:v>
                </c:pt>
                <c:pt idx="75">
                  <c:v>0.25271223589050068</c:v>
                </c:pt>
                <c:pt idx="76">
                  <c:v>0.24510676933103454</c:v>
                </c:pt>
                <c:pt idx="77">
                  <c:v>0.23773020155775082</c:v>
                </c:pt>
                <c:pt idx="78">
                  <c:v>0.23057564169598085</c:v>
                </c:pt>
                <c:pt idx="79">
                  <c:v>0.22363640665656651</c:v>
                </c:pt>
                <c:pt idx="80">
                  <c:v>0.21690601480623165</c:v>
                </c:pt>
                <c:pt idx="81">
                  <c:v>0.21037817984286236</c:v>
                </c:pt>
                <c:pt idx="82">
                  <c:v>0.20404680486680415</c:v>
                </c:pt>
                <c:pt idx="83">
                  <c:v>0.19790597664006768</c:v>
                </c:pt>
                <c:pt idx="84">
                  <c:v>0.19194996002599637</c:v>
                </c:pt>
                <c:pt idx="85">
                  <c:v>0.1861731926025102</c:v>
                </c:pt>
                <c:pt idx="86">
                  <c:v>0.18057027944252424</c:v>
                </c:pt>
                <c:pt idx="87">
                  <c:v>0.17513598805555472</c:v>
                </c:pt>
                <c:pt idx="88">
                  <c:v>0.16986524348488502</c:v>
                </c:pt>
                <c:pt idx="89">
                  <c:v>0.16475312355498326</c:v>
                </c:pt>
                <c:pt idx="90">
                  <c:v>0.15979485426413775</c:v>
                </c:pt>
                <c:pt idx="91">
                  <c:v>0.15498580531752737</c:v>
                </c:pt>
                <c:pt idx="92">
                  <c:v>0.15032148579616397</c:v>
                </c:pt>
                <c:pt idx="93">
                  <c:v>0.14579753995734748</c:v>
                </c:pt>
                <c:pt idx="94">
                  <c:v>0.14140974316245303</c:v>
                </c:pt>
                <c:pt idx="95">
                  <c:v>0.13715399792804017</c:v>
                </c:pt>
                <c:pt idx="96">
                  <c:v>0.13302633009642778</c:v>
                </c:pt>
                <c:pt idx="97">
                  <c:v>0.12902288512202084</c:v>
                </c:pt>
                <c:pt idx="98">
                  <c:v>0.12513992446981101</c:v>
                </c:pt>
                <c:pt idx="99">
                  <c:v>0.12137382212259662</c:v>
                </c:pt>
                <c:pt idx="100">
                  <c:v>0.11772106119358815</c:v>
                </c:pt>
                <c:pt idx="101">
                  <c:v>0.11417823064117638</c:v>
                </c:pt>
                <c:pt idx="102">
                  <c:v>0.11074202208274719</c:v>
                </c:pt>
                <c:pt idx="103">
                  <c:v>0.10740922670452906</c:v>
                </c:pt>
                <c:pt idx="104">
                  <c:v>0.1041767322645554</c:v>
                </c:pt>
                <c:pt idx="105">
                  <c:v>0.10104152018591808</c:v>
                </c:pt>
                <c:pt idx="106">
                  <c:v>9.8000662737576141E-2</c:v>
                </c:pt>
                <c:pt idx="107">
                  <c:v>9.5051320300070963E-2</c:v>
                </c:pt>
                <c:pt idx="108">
                  <c:v>9.2190738713580564E-2</c:v>
                </c:pt>
                <c:pt idx="109">
                  <c:v>8.9416246705825222E-2</c:v>
                </c:pt>
                <c:pt idx="110">
                  <c:v>8.6725253397414062E-2</c:v>
                </c:pt>
                <c:pt idx="111">
                  <c:v>8.4115245882295103E-2</c:v>
                </c:pt>
                <c:pt idx="112">
                  <c:v>8.1583786881044382E-2</c:v>
                </c:pt>
                <c:pt idx="113">
                  <c:v>7.9128512464796782E-2</c:v>
                </c:pt>
                <c:pt idx="114">
                  <c:v>7.6747129847690054E-2</c:v>
                </c:pt>
                <c:pt idx="115">
                  <c:v>7.4437415245757338E-2</c:v>
                </c:pt>
                <c:pt idx="116">
                  <c:v>7.2197211800265476E-2</c:v>
                </c:pt>
                <c:pt idx="117">
                  <c:v>7.0024427563559158E-2</c:v>
                </c:pt>
                <c:pt idx="118">
                  <c:v>6.7917033545526889E-2</c:v>
                </c:pt>
                <c:pt idx="119">
                  <c:v>6.5873061818864195E-2</c:v>
                </c:pt>
                <c:pt idx="120">
                  <c:v>6.3890603681363206E-2</c:v>
                </c:pt>
                <c:pt idx="121">
                  <c:v>6.1967807873511485E-2</c:v>
                </c:pt>
                <c:pt idx="122">
                  <c:v>6.0102878849735558E-2</c:v>
                </c:pt>
                <c:pt idx="123">
                  <c:v>5.8294075101673337E-2</c:v>
                </c:pt>
                <c:pt idx="124">
                  <c:v>5.6539707531909802E-2</c:v>
                </c:pt>
                <c:pt idx="125">
                  <c:v>5.4838137876656916E-2</c:v>
                </c:pt>
                <c:pt idx="126">
                  <c:v>5.3187777175903964E-2</c:v>
                </c:pt>
                <c:pt idx="127">
                  <c:v>5.1587084289610299E-2</c:v>
                </c:pt>
                <c:pt idx="128">
                  <c:v>5.0034564458553921E-2</c:v>
                </c:pt>
                <c:pt idx="129">
                  <c:v>4.8528767908492171E-2</c:v>
                </c:pt>
                <c:pt idx="130">
                  <c:v>4.7068288496331004E-2</c:v>
                </c:pt>
                <c:pt idx="131">
                  <c:v>4.5651762397038192E-2</c:v>
                </c:pt>
                <c:pt idx="132">
                  <c:v>4.4277866830074619E-2</c:v>
                </c:pt>
                <c:pt idx="133">
                  <c:v>4.2945318824153721E-2</c:v>
                </c:pt>
                <c:pt idx="134">
                  <c:v>4.1652874019176341E-2</c:v>
                </c:pt>
                <c:pt idx="135">
                  <c:v>4.0399325504221061E-2</c:v>
                </c:pt>
                <c:pt idx="136">
                  <c:v>3.9183502690506147E-2</c:v>
                </c:pt>
                <c:pt idx="137">
                  <c:v>3.8004270218269444E-2</c:v>
                </c:pt>
                <c:pt idx="138">
                  <c:v>3.6860526896546252E-2</c:v>
                </c:pt>
                <c:pt idx="139">
                  <c:v>3.5751204674854785E-2</c:v>
                </c:pt>
                <c:pt idx="140">
                  <c:v>3.4675267645828713E-2</c:v>
                </c:pt>
                <c:pt idx="141">
                  <c:v>3.3631711077866028E-2</c:v>
                </c:pt>
                <c:pt idx="142">
                  <c:v>3.2619560476890089E-2</c:v>
                </c:pt>
                <c:pt idx="143">
                  <c:v>3.1637870676347421E-2</c:v>
                </c:pt>
                <c:pt idx="144">
                  <c:v>3.0685724954592163E-2</c:v>
                </c:pt>
                <c:pt idx="145">
                  <c:v>2.976223417883269E-2</c:v>
                </c:pt>
                <c:pt idx="146">
                  <c:v>2.8866535974841689E-2</c:v>
                </c:pt>
                <c:pt idx="147">
                  <c:v>2.7997793921653528E-2</c:v>
                </c:pt>
                <c:pt idx="148">
                  <c:v>2.7155196770497613E-2</c:v>
                </c:pt>
                <c:pt idx="149">
                  <c:v>2.6337957687237991E-2</c:v>
                </c:pt>
                <c:pt idx="150">
                  <c:v>2.5545313517611672E-2</c:v>
                </c:pt>
                <c:pt idx="151">
                  <c:v>2.4776524074579968E-2</c:v>
                </c:pt>
                <c:pt idx="152">
                  <c:v>2.4030871447126827E-2</c:v>
                </c:pt>
                <c:pt idx="153">
                  <c:v>2.3307659329859155E-2</c:v>
                </c:pt>
                <c:pt idx="154">
                  <c:v>2.2606212372782899E-2</c:v>
                </c:pt>
                <c:pt idx="155">
                  <c:v>2.192587555064749E-2</c:v>
                </c:pt>
                <c:pt idx="156">
                  <c:v>2.1266013551270325E-2</c:v>
                </c:pt>
                <c:pt idx="157">
                  <c:v>2.0626010182269276E-2</c:v>
                </c:pt>
                <c:pt idx="158">
                  <c:v>2.0005267795649963E-2</c:v>
                </c:pt>
                <c:pt idx="159">
                  <c:v>1.9403206729710132E-2</c:v>
                </c:pt>
                <c:pt idx="160">
                  <c:v>1.8819264767739725E-2</c:v>
                </c:pt>
                <c:pt idx="161">
                  <c:v>1.8252896613011826E-2</c:v>
                </c:pt>
                <c:pt idx="162">
                  <c:v>1.7703573379573467E-2</c:v>
                </c:pt>
                <c:pt idx="163">
                  <c:v>1.7170782098361387E-2</c:v>
                </c:pt>
                <c:pt idx="164">
                  <c:v>1.6654025238181245E-2</c:v>
                </c:pt>
                <c:pt idx="165">
                  <c:v>1.615282024110291E-2</c:v>
                </c:pt>
                <c:pt idx="166">
                  <c:v>1.5666699071838274E-2</c:v>
                </c:pt>
                <c:pt idx="167">
                  <c:v>1.5195207780680431E-2</c:v>
                </c:pt>
                <c:pt idx="168">
                  <c:v>1.473790607959634E-2</c:v>
                </c:pt>
                <c:pt idx="169">
                  <c:v>1.4294366931077088E-2</c:v>
                </c:pt>
                <c:pt idx="170">
                  <c:v>1.3864176149361584E-2</c:v>
                </c:pt>
                <c:pt idx="171">
                  <c:v>1.3446932013661643E-2</c:v>
                </c:pt>
                <c:pt idx="172">
                  <c:v>1.3042244893027069E-2</c:v>
                </c:pt>
                <c:pt idx="173">
                  <c:v>1.2649736882500378E-2</c:v>
                </c:pt>
                <c:pt idx="174">
                  <c:v>1.2269041450221648E-2</c:v>
                </c:pt>
                <c:pt idx="175">
                  <c:v>1.1899803095153632E-2</c:v>
                </c:pt>
                <c:pt idx="176">
                  <c:v>1.1541677015107794E-2</c:v>
                </c:pt>
                <c:pt idx="177">
                  <c:v>1.1194328784761115E-2</c:v>
                </c:pt>
                <c:pt idx="178">
                  <c:v>1.0857434043362969E-2</c:v>
                </c:pt>
                <c:pt idx="179">
                  <c:v>1.0530678191840594E-2</c:v>
                </c:pt>
                <c:pt idx="180">
                  <c:v>1.0213756099020111E-2</c:v>
                </c:pt>
                <c:pt idx="181">
                  <c:v>9.9063718166889411E-3</c:v>
                </c:pt>
                <c:pt idx="182">
                  <c:v>9.6082383032334226E-3</c:v>
                </c:pt>
                <c:pt idx="183">
                  <c:v>9.3190771555935643E-3</c:v>
                </c:pt>
                <c:pt idx="184">
                  <c:v>9.0386183492847227E-3</c:v>
                </c:pt>
                <c:pt idx="185">
                  <c:v>8.7665999862432693E-3</c:v>
                </c:pt>
                <c:pt idx="186">
                  <c:v>8.5027680502609421E-3</c:v>
                </c:pt>
                <c:pt idx="187">
                  <c:v>8.2468761697794355E-3</c:v>
                </c:pt>
                <c:pt idx="188">
                  <c:v>7.9986853878236362E-3</c:v>
                </c:pt>
                <c:pt idx="189">
                  <c:v>7.7579639388588705E-3</c:v>
                </c:pt>
                <c:pt idx="190">
                  <c:v>7.5244870323635344E-3</c:v>
                </c:pt>
                <c:pt idx="191">
                  <c:v>7.2980366429152219E-3</c:v>
                </c:pt>
                <c:pt idx="192">
                  <c:v>7.078401306594222E-3</c:v>
                </c:pt>
                <c:pt idx="193">
                  <c:v>6.8653759235142268E-3</c:v>
                </c:pt>
                <c:pt idx="194">
                  <c:v>6.6587615662959815E-3</c:v>
                </c:pt>
                <c:pt idx="195">
                  <c:v>6.4583652943048676E-3</c:v>
                </c:pt>
                <c:pt idx="196">
                  <c:v>6.2639999734790822E-3</c:v>
                </c:pt>
                <c:pt idx="197">
                  <c:v>6.0754841015801123E-3</c:v>
                </c:pt>
                <c:pt idx="198">
                  <c:v>5.8926416387022566E-3</c:v>
                </c:pt>
                <c:pt idx="199">
                  <c:v>5.7153018428830757E-3</c:v>
                </c:pt>
                <c:pt idx="200">
                  <c:v>5.5432991106610825E-3</c:v>
                </c:pt>
                <c:pt idx="201">
                  <c:v>5.3764728224319292E-3</c:v>
                </c:pt>
                <c:pt idx="202">
                  <c:v>5.2146671924585717E-3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664-EE42-BDE6-1B7010FCD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'critically 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'critically damped'!$F$1:$F$203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4.6155817319331787</c:v>
                </c:pt>
                <c:pt idx="2">
                  <c:v>4.2607189448310567</c:v>
                </c:pt>
                <c:pt idx="3">
                  <c:v>3.9331393053327672</c:v>
                </c:pt>
                <c:pt idx="4">
                  <c:v>3.6307451853684549</c:v>
                </c:pt>
                <c:pt idx="5">
                  <c:v>3.3516002301781969</c:v>
                </c:pt>
                <c:pt idx="6">
                  <c:v>3.0939169590307043</c:v>
                </c:pt>
                <c:pt idx="7">
                  <c:v>2.8560453192440742</c:v>
                </c:pt>
                <c:pt idx="8">
                  <c:v>2.636462120215243</c:v>
                </c:pt>
                <c:pt idx="9">
                  <c:v>2.4337612797998585</c:v>
                </c:pt>
                <c:pt idx="10">
                  <c:v>2.2466448205861083</c:v>
                </c:pt>
                <c:pt idx="11">
                  <c:v>2.0739145584079073</c:v>
                </c:pt>
                <c:pt idx="12">
                  <c:v>1.9144644298755602</c:v>
                </c:pt>
                <c:pt idx="13">
                  <c:v>1.7672734097939011</c:v>
                </c:pt>
                <c:pt idx="14">
                  <c:v>1.6313989731151977</c:v>
                </c:pt>
                <c:pt idx="15">
                  <c:v>1.5059710595610107</c:v>
                </c:pt>
                <c:pt idx="16">
                  <c:v>1.3901865022659707</c:v>
                </c:pt>
                <c:pt idx="17">
                  <c:v>1.2833038847677793</c:v>
                </c:pt>
                <c:pt idx="18">
                  <c:v>1.1846387934106086</c:v>
                </c:pt>
                <c:pt idx="19">
                  <c:v>1.0935594347610735</c:v>
                </c:pt>
                <c:pt idx="20">
                  <c:v>1.0094825899732767</c:v>
                </c:pt>
                <c:pt idx="21">
                  <c:v>0.93186988019704942</c:v>
                </c:pt>
                <c:pt idx="22">
                  <c:v>0.86022431911525232</c:v>
                </c:pt>
                <c:pt idx="23">
                  <c:v>0.79408713053460311</c:v>
                </c:pt>
                <c:pt idx="24">
                  <c:v>0.73303481065175025</c:v>
                </c:pt>
                <c:pt idx="25">
                  <c:v>0.67667641618306307</c:v>
                </c:pt>
                <c:pt idx="26">
                  <c:v>0.62465106099291179</c:v>
                </c:pt>
                <c:pt idx="27">
                  <c:v>0.57662560519031225</c:v>
                </c:pt>
                <c:pt idx="28">
                  <c:v>0.53229252189626375</c:v>
                </c:pt>
                <c:pt idx="29">
                  <c:v>0.49136792802180729</c:v>
                </c:pt>
                <c:pt idx="30">
                  <c:v>0.45358976644706217</c:v>
                </c:pt>
                <c:pt idx="31">
                  <c:v>0.4187161279609794</c:v>
                </c:pt>
                <c:pt idx="32">
                  <c:v>0.38652370221649834</c:v>
                </c:pt>
                <c:pt idx="33">
                  <c:v>0.35680634778192993</c:v>
                </c:pt>
                <c:pt idx="34">
                  <c:v>0.32937377213201446</c:v>
                </c:pt>
                <c:pt idx="35">
                  <c:v>0.30405031312608949</c:v>
                </c:pt>
                <c:pt idx="36">
                  <c:v>0.28067381417066828</c:v>
                </c:pt>
                <c:pt idx="37">
                  <c:v>0.25909458586362882</c:v>
                </c:pt>
                <c:pt idx="38">
                  <c:v>0.23917444747099154</c:v>
                </c:pt>
                <c:pt idx="39">
                  <c:v>0.22078584209846402</c:v>
                </c:pt>
                <c:pt idx="40">
                  <c:v>0.20381101989183079</c:v>
                </c:pt>
                <c:pt idx="41">
                  <c:v>0.18814128403588076</c:v>
                </c:pt>
                <c:pt idx="42">
                  <c:v>0.1736762947236925</c:v>
                </c:pt>
                <c:pt idx="43">
                  <c:v>0.16032342663930357</c:v>
                </c:pt>
                <c:pt idx="44">
                  <c:v>0.14799717583945973</c:v>
                </c:pt>
                <c:pt idx="45">
                  <c:v>0.13661861223646254</c:v>
                </c:pt>
                <c:pt idx="46">
                  <c:v>0.12611487417613584</c:v>
                </c:pt>
                <c:pt idx="47">
                  <c:v>0.11641870187448479</c:v>
                </c:pt>
                <c:pt idx="48">
                  <c:v>0.10746800672544937</c:v>
                </c:pt>
                <c:pt idx="49">
                  <c:v>9.9205473721851206E-2</c:v>
                </c:pt>
                <c:pt idx="50">
                  <c:v>9.1578194443670741E-2</c:v>
                </c:pt>
                <c:pt idx="51">
                  <c:v>8.4537328263526237E-2</c:v>
                </c:pt>
                <c:pt idx="52">
                  <c:v>7.8037789599914018E-2</c:v>
                </c:pt>
                <c:pt idx="53">
                  <c:v>7.2037959215561623E-2</c:v>
                </c:pt>
                <c:pt idx="54">
                  <c:v>6.649941771221872E-2</c:v>
                </c:pt>
                <c:pt idx="55">
                  <c:v>6.1386699515342077E-2</c:v>
                </c:pt>
                <c:pt idx="56">
                  <c:v>5.6667065773336842E-2</c:v>
                </c:pt>
                <c:pt idx="57">
                  <c:v>5.231029471713388E-2</c:v>
                </c:pt>
                <c:pt idx="58">
                  <c:v>4.8288488137688754E-2</c:v>
                </c:pt>
                <c:pt idx="59">
                  <c:v>4.4575892742197643E-2</c:v>
                </c:pt>
                <c:pt idx="60">
                  <c:v>4.1148735245100036E-2</c:v>
                </c:pt>
                <c:pt idx="61">
                  <c:v>3.7985070137887739E-2</c:v>
                </c:pt>
                <c:pt idx="62">
                  <c:v>3.5064639162927028E-2</c:v>
                </c:pt>
                <c:pt idx="63">
                  <c:v>3.236874159144694E-2</c:v>
                </c:pt>
                <c:pt idx="64">
                  <c:v>2.9880114475029636E-2</c:v>
                </c:pt>
                <c:pt idx="65">
                  <c:v>2.7582822103803785E-2</c:v>
                </c:pt>
                <c:pt idx="66">
                  <c:v>2.5462153963495888E-2</c:v>
                </c:pt>
                <c:pt idx="67">
                  <c:v>2.3504530537916318E-2</c:v>
                </c:pt>
                <c:pt idx="68">
                  <c:v>2.1697416353694418E-2</c:v>
                </c:pt>
                <c:pt idx="69">
                  <c:v>2.0029239710452028E-2</c:v>
                </c:pt>
                <c:pt idx="70">
                  <c:v>1.8489318582414593E-2</c:v>
                </c:pt>
                <c:pt idx="71">
                  <c:v>1.7067792216977091E-2</c:v>
                </c:pt>
                <c:pt idx="72">
                  <c:v>1.5755557992222152E-2</c:v>
                </c:pt>
                <c:pt idx="73">
                  <c:v>1.4544213129062868E-2</c:v>
                </c:pt>
                <c:pt idx="74">
                  <c:v>1.3426000884769055E-2</c:v>
                </c:pt>
                <c:pt idx="75">
                  <c:v>1.2393760883331748E-2</c:v>
                </c:pt>
                <c:pt idx="76">
                  <c:v>1.1440883264610804E-2</c:v>
                </c:pt>
                <c:pt idx="77">
                  <c:v>1.0561266358663533E-2</c:v>
                </c:pt>
                <c:pt idx="78">
                  <c:v>9.7492776142255686E-3</c:v>
                </c:pt>
                <c:pt idx="79">
                  <c:v>8.9997175311529228E-3</c:v>
                </c:pt>
                <c:pt idx="80">
                  <c:v>8.3077863658696412E-3</c:v>
                </c:pt>
                <c:pt idx="81">
                  <c:v>7.6690533966222883E-3</c:v>
                </c:pt>
                <c:pt idx="82">
                  <c:v>7.0794285517339853E-3</c:v>
                </c:pt>
                <c:pt idx="83">
                  <c:v>6.5351362191819092E-3</c:v>
                </c:pt>
                <c:pt idx="84">
                  <c:v>6.032691069790176E-3</c:v>
                </c:pt>
                <c:pt idx="85">
                  <c:v>5.5688757392239911E-3</c:v>
                </c:pt>
                <c:pt idx="86">
                  <c:v>5.1407202258736259E-3</c:v>
                </c:pt>
                <c:pt idx="87">
                  <c:v>4.7454828727043425E-3</c:v>
                </c:pt>
                <c:pt idx="88">
                  <c:v>4.3806328112911885E-3</c:v>
                </c:pt>
                <c:pt idx="89">
                  <c:v>4.0438337556205394E-3</c:v>
                </c:pt>
                <c:pt idx="90">
                  <c:v>3.7329290418833799E-3</c:v>
                </c:pt>
                <c:pt idx="91">
                  <c:v>3.4459278184639499E-3</c:v>
                </c:pt>
                <c:pt idx="92">
                  <c:v>3.1809922976925118E-3</c:v>
                </c:pt>
                <c:pt idx="93">
                  <c:v>2.9364259877299407E-3</c:v>
                </c:pt>
                <c:pt idx="94">
                  <c:v>2.7106628292280313E-3</c:v>
                </c:pt>
                <c:pt idx="95">
                  <c:v>2.5022571672030413E-3</c:v>
                </c:pt>
                <c:pt idx="96">
                  <c:v>2.3098744939082441E-3</c:v>
                </c:pt>
                <c:pt idx="97">
                  <c:v>2.1322829034282577E-3</c:v>
                </c:pt>
                <c:pt idx="98">
                  <c:v>1.9683452032753807E-3</c:v>
                </c:pt>
                <c:pt idx="99">
                  <c:v>1.8170116324752294E-3</c:v>
                </c:pt>
                <c:pt idx="100">
                  <c:v>1.6773131395125503E-3</c:v>
                </c:pt>
                <c:pt idx="101">
                  <c:v>1.5483551770931227E-3</c:v>
                </c:pt>
                <c:pt idx="102">
                  <c:v>1.4293119739870359E-3</c:v>
                </c:pt>
                <c:pt idx="103">
                  <c:v>1.3194212472735826E-3</c:v>
                </c:pt>
                <c:pt idx="104">
                  <c:v>1.2179793211280873E-3</c:v>
                </c:pt>
                <c:pt idx="105">
                  <c:v>1.124336620894235E-3</c:v>
                </c:pt>
                <c:pt idx="106">
                  <c:v>1.0378935135885823E-3</c:v>
                </c:pt>
                <c:pt idx="107">
                  <c:v>9.5809646820227998E-4</c:v>
                </c:pt>
                <c:pt idx="108">
                  <c:v>8.8443451121282817E-4</c:v>
                </c:pt>
                <c:pt idx="109">
                  <c:v>8.1643595460903604E-4</c:v>
                </c:pt>
                <c:pt idx="110">
                  <c:v>7.5366537547737851E-4</c:v>
                </c:pt>
                <c:pt idx="111">
                  <c:v>6.9572082780878955E-4</c:v>
                </c:pt>
                <c:pt idx="112">
                  <c:v>6.4223126867193545E-4</c:v>
                </c:pt>
                <c:pt idx="113">
                  <c:v>5.9285418227169099E-4</c:v>
                </c:pt>
                <c:pt idx="114">
                  <c:v>5.4727338667867999E-4</c:v>
                </c:pt>
                <c:pt idx="115">
                  <c:v>5.0519700918546346E-4</c:v>
                </c:pt>
                <c:pt idx="116">
                  <c:v>4.663556173247407E-4</c:v>
                </c:pt>
                <c:pt idx="117">
                  <c:v>4.3050049358169873E-4</c:v>
                </c:pt>
                <c:pt idx="118">
                  <c:v>3.9740204275278107E-4</c:v>
                </c:pt>
                <c:pt idx="119">
                  <c:v>3.6684832175253284E-4</c:v>
                </c:pt>
                <c:pt idx="120">
                  <c:v>3.3864368245426705E-4</c:v>
                </c:pt>
                <c:pt idx="121">
                  <c:v>3.1260751887409908E-4</c:v>
                </c:pt>
                <c:pt idx="122">
                  <c:v>2.8857311067604963E-4</c:v>
                </c:pt>
                <c:pt idx="123">
                  <c:v>2.6638655559270121E-4</c:v>
                </c:pt>
                <c:pt idx="124">
                  <c:v>2.4590578392525472E-4</c:v>
                </c:pt>
                <c:pt idx="125">
                  <c:v>2.2699964881242265E-4</c:v>
                </c:pt>
                <c:pt idx="126">
                  <c:v>2.09547086442773E-4</c:v>
                </c:pt>
                <c:pt idx="127">
                  <c:v>1.9343634083301715E-4</c:v>
                </c:pt>
                <c:pt idx="128">
                  <c:v>1.7856424820817478E-4</c:v>
                </c:pt>
                <c:pt idx="129">
                  <c:v>1.6483557640120666E-4</c:v>
                </c:pt>
                <c:pt idx="130">
                  <c:v>1.5216241504201704E-4</c:v>
                </c:pt>
                <c:pt idx="131">
                  <c:v>1.4046361263095363E-4</c:v>
                </c:pt>
                <c:pt idx="132">
                  <c:v>1.2966425689215361E-4</c:v>
                </c:pt>
                <c:pt idx="133">
                  <c:v>1.19695195079223E-4</c:v>
                </c:pt>
                <c:pt idx="134">
                  <c:v>1.1049259116156795E-4</c:v>
                </c:pt>
                <c:pt idx="135">
                  <c:v>1.0199751705585888E-4</c:v>
                </c:pt>
                <c:pt idx="136">
                  <c:v>9.4155575285113027E-5</c:v>
                </c:pt>
                <c:pt idx="137">
                  <c:v>8.6916550649125343E-5</c:v>
                </c:pt>
                <c:pt idx="138">
                  <c:v>8.0234088675749555E-5</c:v>
                </c:pt>
                <c:pt idx="139">
                  <c:v>7.4065398794019281E-5</c:v>
                </c:pt>
                <c:pt idx="140">
                  <c:v>6.8370980328404213E-5</c:v>
                </c:pt>
                <c:pt idx="141">
                  <c:v>6.3114369559629039E-5</c:v>
                </c:pt>
                <c:pt idx="142">
                  <c:v>5.8261906232380652E-5</c:v>
                </c:pt>
                <c:pt idx="143">
                  <c:v>5.378251801475599E-5</c:v>
                </c:pt>
                <c:pt idx="144">
                  <c:v>4.9647521529254964E-5</c:v>
                </c:pt>
                <c:pt idx="145">
                  <c:v>4.5830438681237677E-5</c:v>
                </c:pt>
                <c:pt idx="146">
                  <c:v>4.2306827108720873E-5</c:v>
                </c:pt>
                <c:pt idx="147">
                  <c:v>3.9054123667813494E-5</c:v>
                </c:pt>
                <c:pt idx="148">
                  <c:v>3.6051499951563822E-5</c:v>
                </c:pt>
                <c:pt idx="149">
                  <c:v>3.3279728917045569E-5</c:v>
                </c:pt>
                <c:pt idx="150">
                  <c:v>3.0721061766640779E-5</c:v>
                </c:pt>
                <c:pt idx="151">
                  <c:v>2.8359114295139597E-5</c:v>
                </c:pt>
                <c:pt idx="152">
                  <c:v>2.6178761974890274E-5</c:v>
                </c:pt>
                <c:pt idx="153">
                  <c:v>2.41660431071861E-5</c:v>
                </c:pt>
                <c:pt idx="154">
                  <c:v>2.2308069419727576E-5</c:v>
                </c:pt>
                <c:pt idx="155">
                  <c:v>2.0592943537678356E-5</c:v>
                </c:pt>
                <c:pt idx="156">
                  <c:v>1.9009682799847923E-5</c:v>
                </c:pt>
                <c:pt idx="157">
                  <c:v>1.7548148932164489E-5</c:v>
                </c:pt>
                <c:pt idx="158">
                  <c:v>1.6198983128108223E-5</c:v>
                </c:pt>
                <c:pt idx="159">
                  <c:v>1.4953546120398021E-5</c:v>
                </c:pt>
                <c:pt idx="160">
                  <c:v>1.3803862860185873E-5</c:v>
                </c:pt>
                <c:pt idx="161">
                  <c:v>1.2742571449516958E-5</c:v>
                </c:pt>
                <c:pt idx="162">
                  <c:v>1.1762876000048752E-5</c:v>
                </c:pt>
                <c:pt idx="163">
                  <c:v>1.0858503116164046E-5</c:v>
                </c:pt>
                <c:pt idx="164">
                  <c:v>1.0023661723821251E-5</c:v>
                </c:pt>
                <c:pt idx="165">
                  <c:v>9.2530059879094406E-6</c:v>
                </c:pt>
                <c:pt idx="166">
                  <c:v>8.5416010806526264E-6</c:v>
                </c:pt>
                <c:pt idx="167">
                  <c:v>7.8848915818641925E-6</c:v>
                </c:pt>
                <c:pt idx="168">
                  <c:v>7.2786723087052136E-6</c:v>
                </c:pt>
                <c:pt idx="169">
                  <c:v>6.7190613881575353E-6</c:v>
                </c:pt>
                <c:pt idx="170">
                  <c:v>6.2024753997835018E-6</c:v>
                </c:pt>
                <c:pt idx="171">
                  <c:v>5.7256064296011327E-6</c:v>
                </c:pt>
                <c:pt idx="172">
                  <c:v>5.2854008881412284E-6</c:v>
                </c:pt>
                <c:pt idx="173">
                  <c:v>4.8790399570496101E-6</c:v>
                </c:pt>
                <c:pt idx="174">
                  <c:v>4.5039215390260442E-6</c:v>
                </c:pt>
                <c:pt idx="175">
                  <c:v>4.1576435955177951E-6</c:v>
                </c:pt>
                <c:pt idx="176">
                  <c:v>3.8379887654721829E-6</c:v>
                </c:pt>
                <c:pt idx="177">
                  <c:v>3.5429101666556355E-6</c:v>
                </c:pt>
                <c:pt idx="178">
                  <c:v>3.2705182886192168E-6</c:v>
                </c:pt>
                <c:pt idx="179">
                  <c:v>3.0190688933808444E-6</c:v>
                </c:pt>
                <c:pt idx="180">
                  <c:v>2.786951846347268E-6</c:v>
                </c:pt>
                <c:pt idx="181">
                  <c:v>2.572680805955579E-6</c:v>
                </c:pt>
                <c:pt idx="182">
                  <c:v>2.3748837060127393E-6</c:v>
                </c:pt>
                <c:pt idx="183">
                  <c:v>2.1922939697876329E-6</c:v>
                </c:pt>
                <c:pt idx="184">
                  <c:v>2.0237423995958135E-6</c:v>
                </c:pt>
                <c:pt idx="185">
                  <c:v>1.8681496899426101E-6</c:v>
                </c:pt>
                <c:pt idx="186">
                  <c:v>1.7245195162831487E-6</c:v>
                </c:pt>
                <c:pt idx="187">
                  <c:v>1.5919321551437487E-6</c:v>
                </c:pt>
                <c:pt idx="188">
                  <c:v>1.4695385947516999E-6</c:v>
                </c:pt>
                <c:pt idx="189">
                  <c:v>1.3565550984613403E-6</c:v>
                </c:pt>
                <c:pt idx="190">
                  <c:v>1.2522581861637954E-6</c:v>
                </c:pt>
                <c:pt idx="191">
                  <c:v>1.1559800015442782E-6</c:v>
                </c:pt>
                <c:pt idx="192">
                  <c:v>1.0671040355215716E-6</c:v>
                </c:pt>
                <c:pt idx="193">
                  <c:v>9.8506117848510794E-7</c:v>
                </c:pt>
                <c:pt idx="194">
                  <c:v>9.093260760504864E-7</c:v>
                </c:pt>
                <c:pt idx="195">
                  <c:v>8.3941376499782114E-7</c:v>
                </c:pt>
                <c:pt idx="196">
                  <c:v>7.7487656785143869E-7</c:v>
                </c:pt>
                <c:pt idx="197">
                  <c:v>7.1530122621563612E-7</c:v>
                </c:pt>
                <c:pt idx="198">
                  <c:v>6.6030625451005834E-7</c:v>
                </c:pt>
                <c:pt idx="199">
                  <c:v>6.0953949715956922E-7</c:v>
                </c:pt>
                <c:pt idx="200">
                  <c:v>5.6267587359628956E-7</c:v>
                </c:pt>
                <c:pt idx="201">
                  <c:v>5.1941529663411625E-7</c:v>
                </c:pt>
                <c:pt idx="202">
                  <c:v>4.7948075088621687E-7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8A1-E94A-B4BC-706C7A7DA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underdamped!$E$1:$E$203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underdamped!$F$1:$F$203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4.396688352128562</c:v>
                </c:pt>
                <c:pt idx="2">
                  <c:v>3.7894641413983159</c:v>
                </c:pt>
                <c:pt idx="3">
                  <c:v>3.1822882866262523</c:v>
                </c:pt>
                <c:pt idx="4">
                  <c:v>2.5789660935725527</c:v>
                </c:pt>
                <c:pt idx="5">
                  <c:v>1.9831294960375145</c:v>
                </c:pt>
                <c:pt idx="6">
                  <c:v>1.398221080396943</c:v>
                </c:pt>
                <c:pt idx="7">
                  <c:v>0.82747992381807522</c:v>
                </c:pt>
                <c:pt idx="8">
                  <c:v>0.27392926383984878</c:v>
                </c:pt>
                <c:pt idx="9">
                  <c:v>-0.25963399517530095</c:v>
                </c:pt>
                <c:pt idx="10">
                  <c:v>-0.77064794494473765</c:v>
                </c:pt>
                <c:pt idx="11">
                  <c:v>-1.2567925229852319</c:v>
                </c:pt>
                <c:pt idx="12">
                  <c:v>-1.7159945772947183</c:v>
                </c:pt>
                <c:pt idx="13">
                  <c:v>-2.1464311842312509</c:v>
                </c:pt>
                <c:pt idx="14">
                  <c:v>-2.546531267278028</c:v>
                </c:pt>
                <c:pt idx="15">
                  <c:v>-2.9149755731674731</c:v>
                </c:pt>
                <c:pt idx="16">
                  <c:v>-3.2506950699229558</c:v>
                </c:pt>
                <c:pt idx="17">
                  <c:v>-3.5528678387404984</c:v>
                </c:pt>
                <c:pt idx="18">
                  <c:v>-3.8209145382567855</c:v>
                </c:pt>
                <c:pt idx="19">
                  <c:v>-4.0544925256216446</c:v>
                </c:pt>
                <c:pt idx="20">
                  <c:v>-4.2534887239053223</c:v>
                </c:pt>
                <c:pt idx="21">
                  <c:v>-4.4180113297213151</c:v>
                </c:pt>
                <c:pt idx="22">
                  <c:v>-4.5483804585365775</c:v>
                </c:pt>
                <c:pt idx="23">
                  <c:v>-4.6451178279801564</c:v>
                </c:pt>
                <c:pt idx="24">
                  <c:v>-4.7089355815600351</c:v>
                </c:pt>
                <c:pt idx="25">
                  <c:v>-4.7407243565724473</c:v>
                </c:pt>
                <c:pt idx="26">
                  <c:v>-4.7415407006575929</c:v>
                </c:pt>
                <c:pt idx="27">
                  <c:v>-4.7125939414442435</c:v>
                </c:pt>
                <c:pt idx="28">
                  <c:v>-4.6552326130597743</c:v>
                </c:pt>
                <c:pt idx="29">
                  <c:v>-4.5709305419916317</c:v>
                </c:pt>
                <c:pt idx="30">
                  <c:v>-4.461272692903715</c:v>
                </c:pt>
                <c:pt idx="31">
                  <c:v>-4.327940872571574</c:v>
                </c:pt>
                <c:pt idx="32">
                  <c:v>-4.1726993871409022</c:v>
                </c:pt>
                <c:pt idx="33">
                  <c:v>-3.9973807444735159</c:v>
                </c:pt>
                <c:pt idx="34">
                  <c:v>-3.803871489464083</c:v>
                </c:pt>
                <c:pt idx="35">
                  <c:v>-3.5940982559312245</c:v>
                </c:pt>
                <c:pt idx="36">
                  <c:v>-3.3700141140504183</c:v>
                </c:pt>
                <c:pt idx="37">
                  <c:v>-3.1335852873466457</c:v>
                </c:pt>
                <c:pt idx="38">
                  <c:v>-2.8867783080451801</c:v>
                </c:pt>
                <c:pt idx="39">
                  <c:v>-2.63154767413261</c:v>
                </c:pt>
                <c:pt idx="40">
                  <c:v>-2.3698240658502532</c:v>
                </c:pt>
                <c:pt idx="41">
                  <c:v>-2.1035031735709313</c:v>
                </c:pt>
                <c:pt idx="42">
                  <c:v>-1.8344351831395067</c:v>
                </c:pt>
                <c:pt idx="43">
                  <c:v>-1.5644149588281753</c:v>
                </c:pt>
                <c:pt idx="44">
                  <c:v>-1.2951729581089142</c:v>
                </c:pt>
                <c:pt idx="45">
                  <c:v>-1.0283669065156225</c:v>
                </c:pt>
                <c:pt idx="46">
                  <c:v>-0.76557425499391152</c:v>
                </c:pt>
                <c:pt idx="47">
                  <c:v>-0.50828543635175405</c:v>
                </c:pt>
                <c:pt idx="48">
                  <c:v>-0.25789793176220421</c:v>
                </c:pt>
                <c:pt idx="49">
                  <c:v>-1.5711152760642395E-2</c:v>
                </c:pt>
                <c:pt idx="50">
                  <c:v>0.21707786114778607</c:v>
                </c:pt>
                <c:pt idx="51">
                  <c:v>0.43937793427362415</c:v>
                </c:pt>
                <c:pt idx="52">
                  <c:v>0.65020644581106524</c:v>
                </c:pt>
                <c:pt idx="53">
                  <c:v>0.84869123471112251</c:v>
                </c:pt>
                <c:pt idx="54">
                  <c:v>1.0340717372429127</c:v>
                </c:pt>
                <c:pt idx="55">
                  <c:v>1.2056993801968858</c:v>
                </c:pt>
                <c:pt idx="56">
                  <c:v>1.363037256451165</c:v>
                </c:pt>
                <c:pt idx="57">
                  <c:v>1.5056591130742978</c:v>
                </c:pt>
                <c:pt idx="58">
                  <c:v>1.6332476852651236</c:v>
                </c:pt>
                <c:pt idx="59">
                  <c:v>1.7455924122267004</c:v>
                </c:pt>
                <c:pt idx="60">
                  <c:v>1.8425865735311935</c:v>
                </c:pt>
                <c:pt idx="61">
                  <c:v>1.9242238866546197</c:v>
                </c:pt>
                <c:pt idx="62">
                  <c:v>1.9905946081439028</c:v>
                </c:pt>
                <c:pt idx="63">
                  <c:v>2.0418811823261089</c:v>
                </c:pt>
                <c:pt idx="64">
                  <c:v>2.078353482585082</c:v>
                </c:pt>
                <c:pt idx="65">
                  <c:v>2.1003636910199961</c:v>
                </c:pt>
                <c:pt idx="66">
                  <c:v>2.108340862771342</c:v>
                </c:pt>
                <c:pt idx="67">
                  <c:v>2.1027852214622986</c:v>
                </c:pt>
                <c:pt idx="68">
                  <c:v>2.084262232068129</c:v>
                </c:pt>
                <c:pt idx="69">
                  <c:v>2.0533964971059389</c:v>
                </c:pt>
                <c:pt idx="70">
                  <c:v>2.0108655213454916</c:v>
                </c:pt>
                <c:pt idx="71">
                  <c:v>1.9573933892938546</c:v>
                </c:pt>
                <c:pt idx="72">
                  <c:v>1.8937443985184217</c:v>
                </c:pt>
                <c:pt idx="73">
                  <c:v>1.8207166904611582</c:v>
                </c:pt>
                <c:pt idx="74">
                  <c:v>1.739135918779444</c:v>
                </c:pt>
                <c:pt idx="75">
                  <c:v>1.6498489934437464</c:v>
                </c:pt>
                <c:pt idx="76">
                  <c:v>1.5537179368483283</c:v>
                </c:pt>
                <c:pt idx="77">
                  <c:v>1.4516138860671972</c:v>
                </c:pt>
                <c:pt idx="78">
                  <c:v>1.3444112731327742</c:v>
                </c:pt>
                <c:pt idx="79">
                  <c:v>1.2329822128485857</c:v>
                </c:pt>
                <c:pt idx="80">
                  <c:v>1.1181911251887779</c:v>
                </c:pt>
                <c:pt idx="81">
                  <c:v>1.0008896168056043</c:v>
                </c:pt>
                <c:pt idx="82">
                  <c:v>0.88191164357981833</c:v>
                </c:pt>
                <c:pt idx="83">
                  <c:v>0.76206897352658687</c:v>
                </c:pt>
                <c:pt idx="84">
                  <c:v>0.64214696672898097</c:v>
                </c:pt>
                <c:pt idx="85">
                  <c:v>0.52290068632947562</c:v>
                </c:pt>
                <c:pt idx="86">
                  <c:v>0.40505135198389736</c:v>
                </c:pt>
                <c:pt idx="87">
                  <c:v>0.28928314458777304</c:v>
                </c:pt>
                <c:pt idx="88">
                  <c:v>0.17624036853692304</c:v>
                </c:pt>
                <c:pt idx="89">
                  <c:v>6.6524975296812131E-2</c:v>
                </c:pt>
                <c:pt idx="90">
                  <c:v>-3.9305550358397008E-2</c:v>
                </c:pt>
                <c:pt idx="91">
                  <c:v>-0.14073994240357313</c:v>
                </c:pt>
                <c:pt idx="92">
                  <c:v>-0.23731454711368666</c:v>
                </c:pt>
                <c:pt idx="93">
                  <c:v>-0.32861436342743278</c:v>
                </c:pt>
                <c:pt idx="94">
                  <c:v>-0.41427373744866036</c:v>
                </c:pt>
                <c:pt idx="95">
                  <c:v>-0.49397672029226325</c:v>
                </c:pt>
                <c:pt idx="96">
                  <c:v>-0.56745710023120421</c:v>
                </c:pt>
                <c:pt idx="97">
                  <c:v>-0.63449812171390585</c:v>
                </c:pt>
                <c:pt idx="98">
                  <c:v>-0.69493190529186744</c:v>
                </c:pt>
                <c:pt idx="99">
                  <c:v>-0.74863858382224424</c:v>
                </c:pt>
                <c:pt idx="100">
                  <c:v>-0.79554517148670145</c:v>
                </c:pt>
                <c:pt idx="101">
                  <c:v>-0.83562418319461407</c:v>
                </c:pt>
                <c:pt idx="102">
                  <c:v>-0.8688920228150081</c:v>
                </c:pt>
                <c:pt idx="103">
                  <c:v>-0.89540715940792226</c:v>
                </c:pt>
                <c:pt idx="104">
                  <c:v>-0.91526811120352569</c:v>
                </c:pt>
                <c:pt idx="105">
                  <c:v>-0.92861125750844409</c:v>
                </c:pt>
                <c:pt idx="106">
                  <c:v>-0.93560849900647558</c:v>
                </c:pt>
                <c:pt idx="107">
                  <c:v>-0.9364647870689462</c:v>
                </c:pt>
                <c:pt idx="108">
                  <c:v>-0.93141554270300075</c:v>
                </c:pt>
                <c:pt idx="109">
                  <c:v>-0.92072398564925728</c:v>
                </c:pt>
                <c:pt idx="110">
                  <c:v>-0.90467839389940674</c:v>
                </c:pt>
                <c:pt idx="111">
                  <c:v>-0.88358931354579373</c:v>
                </c:pt>
                <c:pt idx="112">
                  <c:v>-0.85778673840569641</c:v>
                </c:pt>
                <c:pt idx="113">
                  <c:v>-0.82761727829018494</c:v>
                </c:pt>
                <c:pt idx="114">
                  <c:v>-0.79344133411873852</c:v>
                </c:pt>
                <c:pt idx="115">
                  <c:v>-0.75563029732420206</c:v>
                </c:pt>
                <c:pt idx="116">
                  <c:v>-0.71456379015633575</c:v>
                </c:pt>
                <c:pt idx="117">
                  <c:v>-0.67062696258455845</c:v>
                </c:pt>
                <c:pt idx="118">
                  <c:v>-0.62420786052993893</c:v>
                </c:pt>
                <c:pt idx="119">
                  <c:v>-0.57569487913167028</c:v>
                </c:pt>
                <c:pt idx="120">
                  <c:v>-0.52547431368268371</c:v>
                </c:pt>
                <c:pt idx="121">
                  <c:v>-0.47392801976120325</c:v>
                </c:pt>
                <c:pt idx="122">
                  <c:v>-0.42143119294839509</c:v>
                </c:pt>
                <c:pt idx="123">
                  <c:v>-0.3683502773650173</c:v>
                </c:pt>
                <c:pt idx="124">
                  <c:v>-0.31504101109018529</c:v>
                </c:pt>
                <c:pt idx="125">
                  <c:v>-0.26184661535093279</c:v>
                </c:pt>
                <c:pt idx="126">
                  <c:v>-0.20909613319965037</c:v>
                </c:pt>
                <c:pt idx="127">
                  <c:v>-0.15710292223494463</c:v>
                </c:pt>
                <c:pt idx="128">
                  <c:v>-0.10616330477696226</c:v>
                </c:pt>
                <c:pt idx="129">
                  <c:v>-5.6555377787157829E-2</c:v>
                </c:pt>
                <c:pt idx="130">
                  <c:v>-8.5379837310631795E-3</c:v>
                </c:pt>
                <c:pt idx="131">
                  <c:v>3.7650157473579748E-2</c:v>
                </c:pt>
                <c:pt idx="132">
                  <c:v>8.1791156296577933E-2</c:v>
                </c:pt>
                <c:pt idx="133">
                  <c:v>0.12368850306653502</c:v>
                </c:pt>
                <c:pt idx="134">
                  <c:v>0.16316746183795158</c:v>
                </c:pt>
                <c:pt idx="135">
                  <c:v>0.20007531228581071</c:v>
                </c:pt>
                <c:pt idx="136">
                  <c:v>0.23428144406980686</c:v>
                </c:pt>
                <c:pt idx="137">
                  <c:v>0.26567730886128565</c:v>
                </c:pt>
                <c:pt idx="138">
                  <c:v>0.29417623591481978</c:v>
                </c:pt>
                <c:pt idx="139">
                  <c:v>0.31971311769133359</c:v>
                </c:pt>
                <c:pt idx="140">
                  <c:v>0.34224397259939465</c:v>
                </c:pt>
                <c:pt idx="141">
                  <c:v>0.36174539241469389</c:v>
                </c:pt>
                <c:pt idx="142">
                  <c:v>0.37821388236440978</c:v>
                </c:pt>
                <c:pt idx="143">
                  <c:v>0.39166510222304002</c:v>
                </c:pt>
                <c:pt idx="144">
                  <c:v>0.40213301705967464</c:v>
                </c:pt>
                <c:pt idx="145">
                  <c:v>0.40966896650444451</c:v>
                </c:pt>
                <c:pt idx="146">
                  <c:v>0.41434066156506405</c:v>
                </c:pt>
                <c:pt idx="147">
                  <c:v>0.41623111812458674</c:v>
                </c:pt>
                <c:pt idx="148">
                  <c:v>0.41543753629046815</c:v>
                </c:pt>
                <c:pt idx="149">
                  <c:v>0.41207013474500431</c:v>
                </c:pt>
                <c:pt idx="150">
                  <c:v>0.40625094917059579</c:v>
                </c:pt>
                <c:pt idx="151">
                  <c:v>0.39811260369276735</c:v>
                </c:pt>
                <c:pt idx="152">
                  <c:v>0.38779706410240861</c:v>
                </c:pt>
                <c:pt idx="153">
                  <c:v>0.37545438138941056</c:v>
                </c:pt>
                <c:pt idx="154">
                  <c:v>0.36124143384606744</c:v>
                </c:pt>
                <c:pt idx="155">
                  <c:v>0.3453206756837725</c:v>
                </c:pt>
                <c:pt idx="156">
                  <c:v>0.32785889975422106</c:v>
                </c:pt>
                <c:pt idx="157">
                  <c:v>0.30902602158023751</c:v>
                </c:pt>
                <c:pt idx="158">
                  <c:v>0.28899389148521443</c:v>
                </c:pt>
                <c:pt idx="159">
                  <c:v>0.26793514116775402</c:v>
                </c:pt>
                <c:pt idx="160">
                  <c:v>0.24602207060327469</c:v>
                </c:pt>
                <c:pt idx="161">
                  <c:v>0.22342558067084595</c:v>
                </c:pt>
                <c:pt idx="162">
                  <c:v>0.20031415640514402</c:v>
                </c:pt>
                <c:pt idx="163">
                  <c:v>0.17685290526384212</c:v>
                </c:pt>
                <c:pt idx="164">
                  <c:v>0.1532026542836466</c:v>
                </c:pt>
                <c:pt idx="165">
                  <c:v>0.12951910947707018</c:v>
                </c:pt>
                <c:pt idx="166">
                  <c:v>0.10595208030031113</c:v>
                </c:pt>
                <c:pt idx="167">
                  <c:v>8.2644771503621525E-2</c:v>
                </c:pt>
                <c:pt idx="168">
                  <c:v>5.9733144162406597E-2</c:v>
                </c:pt>
                <c:pt idx="169">
                  <c:v>3.7345347182985149E-2</c:v>
                </c:pt>
                <c:pt idx="170">
                  <c:v>1.560122008432094E-2</c:v>
                </c:pt>
                <c:pt idx="171">
                  <c:v>-5.3881326213133431E-3</c:v>
                </c:pt>
                <c:pt idx="172">
                  <c:v>-2.5520695587401332E-2</c:v>
                </c:pt>
                <c:pt idx="173">
                  <c:v>-4.4703825913271614E-2</c:v>
                </c:pt>
                <c:pt idx="174">
                  <c:v>-6.2854466548146123E-2</c:v>
                </c:pt>
                <c:pt idx="175">
                  <c:v>-7.9899291220918822E-2</c:v>
                </c:pt>
                <c:pt idx="176">
                  <c:v>-9.5774782671812331E-2</c:v>
                </c:pt>
                <c:pt idx="177">
                  <c:v>-0.11042724631064904</c:v>
                </c:pt>
                <c:pt idx="178">
                  <c:v>-0.12381276174804663</c:v>
                </c:pt>
                <c:pt idx="179">
                  <c:v>-0.13589707493949935</c:v>
                </c:pt>
                <c:pt idx="180">
                  <c:v>-0.1466554339472371</c:v>
                </c:pt>
                <c:pt idx="181">
                  <c:v>-0.1560723715604676</c:v>
                </c:pt>
                <c:pt idx="182">
                  <c:v>-0.16414143822076671</c:v>
                </c:pt>
                <c:pt idx="183">
                  <c:v>-0.17086488887582571</c:v>
                </c:pt>
                <c:pt idx="184">
                  <c:v>-0.17625332753158415</c:v>
                </c:pt>
                <c:pt idx="185">
                  <c:v>-0.18032531339020322</c:v>
                </c:pt>
                <c:pt idx="186">
                  <c:v>-0.18310693254976806</c:v>
                </c:pt>
                <c:pt idx="187">
                  <c:v>-0.18463133930165265</c:v>
                </c:pt>
                <c:pt idx="188">
                  <c:v>-0.18493827109386668</c:v>
                </c:pt>
                <c:pt idx="189">
                  <c:v>-0.18407354123429981</c:v>
                </c:pt>
                <c:pt idx="190">
                  <c:v>-0.18208851338762225</c:v>
                </c:pt>
                <c:pt idx="191">
                  <c:v>-0.17903956187480616</c:v>
                </c:pt>
                <c:pt idx="192">
                  <c:v>-0.17498752171606471</c:v>
                </c:pt>
                <c:pt idx="193">
                  <c:v>-0.16999713226779406</c:v>
                </c:pt>
                <c:pt idx="194">
                  <c:v>-0.16413647819329027</c:v>
                </c:pt>
                <c:pt idx="195">
                  <c:v>-0.15747643137709072</c:v>
                </c:pt>
                <c:pt idx="196">
                  <c:v>-0.15009009724532915</c:v>
                </c:pt>
                <c:pt idx="197">
                  <c:v>-0.1420522687911058</c:v>
                </c:pt>
                <c:pt idx="198">
                  <c:v>-0.13343889142620163</c:v>
                </c:pt>
                <c:pt idx="199">
                  <c:v>-0.12432654159019486</c:v>
                </c:pt>
                <c:pt idx="200">
                  <c:v>-0.11479192184684565</c:v>
                </c:pt>
                <c:pt idx="201">
                  <c:v>-0.10491137498719115</c:v>
                </c:pt>
                <c:pt idx="202">
                  <c:v>-9.476041944083119E-2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3FD-0A44-9108-D68A628A20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tx>
            <c:v>Undamped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undamped!$E$1:$E$203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undamped!$F$1:$F$203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4.3846483267443013</c:v>
                </c:pt>
                <c:pt idx="2">
                  <c:v>3.7412498672712902</c:v>
                </c:pt>
                <c:pt idx="3">
                  <c:v>3.0739201760566388</c:v>
                </c:pt>
                <c:pt idx="4">
                  <c:v>2.3869278857913212</c:v>
                </c:pt>
                <c:pt idx="5">
                  <c:v>1.6846674026995467</c:v>
                </c:pt>
                <c:pt idx="6">
                  <c:v>0.97163079733529845</c:v>
                </c:pt>
                <c:pt idx="7">
                  <c:v>0.25237907066045473</c:v>
                </c:pt>
                <c:pt idx="8">
                  <c:v>-0.46848702079647797</c:v>
                </c:pt>
                <c:pt idx="9">
                  <c:v>-1.1863563940815727</c:v>
                </c:pt>
                <c:pt idx="10">
                  <c:v>-1.8966371350105922</c:v>
                </c:pt>
                <c:pt idx="11">
                  <c:v>-2.5947858707493672</c:v>
                </c:pt>
                <c:pt idx="12">
                  <c:v>-3.2763368318952026</c:v>
                </c:pt>
                <c:pt idx="13">
                  <c:v>-3.9369304181611446</c:v>
                </c:pt>
                <c:pt idx="14">
                  <c:v>-4.5723410849402253</c:v>
                </c:pt>
                <c:pt idx="15">
                  <c:v>-5.1785043723708295</c:v>
                </c:pt>
                <c:pt idx="16">
                  <c:v>-5.7515429040094102</c:v>
                </c:pt>
                <c:pt idx="17">
                  <c:v>-6.2877911888077751</c:v>
                </c:pt>
                <c:pt idx="18">
                  <c:v>-6.7838190677469212</c:v>
                </c:pt>
                <c:pt idx="19">
                  <c:v>-7.2364536551489778</c:v>
                </c:pt>
                <c:pt idx="20">
                  <c:v>-7.6427996343177336</c:v>
                </c:pt>
                <c:pt idx="21">
                  <c:v>-8.0002577776849275</c:v>
                </c:pt>
                <c:pt idx="22">
                  <c:v>-8.3065415729965402</c:v>
                </c:pt>
                <c:pt idx="23">
                  <c:v>-8.5596918491882636</c:v>
                </c:pt>
                <c:pt idx="24">
                  <c:v>-8.75808930839443</c:v>
                </c:pt>
                <c:pt idx="25">
                  <c:v>-8.9004648839283256</c:v>
                </c:pt>
                <c:pt idx="26">
                  <c:v>-8.9859078579781695</c:v>
                </c:pt>
                <c:pt idx="27">
                  <c:v>-9.0138716870931859</c:v>
                </c:pt>
                <c:pt idx="28">
                  <c:v>-8.9841774981965479</c:v>
                </c:pt>
                <c:pt idx="29">
                  <c:v>-8.8970152327626479</c:v>
                </c:pt>
                <c:pt idx="30">
                  <c:v>-8.7529424318398572</c:v>
                </c:pt>
                <c:pt idx="31">
                  <c:v>-8.5528806696904915</c:v>
                </c:pt>
                <c:pt idx="32">
                  <c:v>-8.2981096588604846</c:v>
                </c:pt>
                <c:pt idx="33">
                  <c:v>-7.9902590643862652</c:v>
                </c:pt>
                <c:pt idx="34">
                  <c:v>-7.6312980794999152</c:v>
                </c:pt>
                <c:pt idx="35">
                  <c:v>-7.2235228295125715</c:v>
                </c:pt>
                <c:pt idx="36">
                  <c:v>-6.769541684448197</c:v>
                </c:pt>
                <c:pt idx="37">
                  <c:v>-6.27225857437677</c:v>
                </c:pt>
                <c:pt idx="38">
                  <c:v>-5.7348544141718021</c:v>
                </c:pt>
                <c:pt idx="39">
                  <c:v>-5.1607667565103519</c:v>
                </c:pt>
                <c:pt idx="40">
                  <c:v>-4.5536678032669045</c:v>
                </c:pt>
                <c:pt idx="41">
                  <c:v>-3.9174409159531498</c:v>
                </c:pt>
                <c:pt idx="42">
                  <c:v>-3.2561557754566874</c:v>
                </c:pt>
                <c:pt idx="43">
                  <c:v>-2.5740423499715597</c:v>
                </c:pt>
                <c:pt idx="44">
                  <c:v>-1.8754638376370223</c:v>
                </c:pt>
                <c:pt idx="45">
                  <c:v>-1.1648887569593254</c:v>
                </c:pt>
                <c:pt idx="46">
                  <c:v>-0.44686236354256348</c:v>
                </c:pt>
                <c:pt idx="47">
                  <c:v>0.27402242403602806</c:v>
                </c:pt>
                <c:pt idx="48">
                  <c:v>0.99315440323114901</c:v>
                </c:pt>
                <c:pt idx="49">
                  <c:v>1.7059335834895095</c:v>
                </c:pt>
                <c:pt idx="50">
                  <c:v>2.4078006104914174</c:v>
                </c:pt>
                <c:pt idx="51">
                  <c:v>3.0942659304591622</c:v>
                </c:pt>
                <c:pt idx="52">
                  <c:v>3.7609385079800921</c:v>
                </c:pt>
                <c:pt idx="53">
                  <c:v>4.4035539136484037</c:v>
                </c:pt>
                <c:pt idx="54">
                  <c:v>5.0180016018605214</c:v>
                </c:pt>
                <c:pt idx="55">
                  <c:v>5.6003512042792867</c:v>
                </c:pt>
                <c:pt idx="56">
                  <c:v>6.1468776707785224</c:v>
                </c:pt>
                <c:pt idx="57">
                  <c:v>6.6540850970517171</c:v>
                </c:pt>
                <c:pt idx="58">
                  <c:v>7.1187290864694424</c:v>
                </c:pt>
                <c:pt idx="59">
                  <c:v>7.537837503145937</c:v>
                </c:pt>
                <c:pt idx="60">
                  <c:v>7.9087294834660486</c:v>
                </c:pt>
                <c:pt idx="61">
                  <c:v>8.2290325844636456</c:v>
                </c:pt>
                <c:pt idx="62">
                  <c:v>8.4966979593603824</c:v>
                </c:pt>
                <c:pt idx="63">
                  <c:v>8.7100134631931816</c:v>
                </c:pt>
                <c:pt idx="64">
                  <c:v>8.8676146046991189</c:v>
                </c:pt>
                <c:pt idx="65">
                  <c:v>8.9684932744030377</c:v>
                </c:pt>
                <c:pt idx="66">
                  <c:v>9.0120041930779085</c:v>
                </c:pt>
                <c:pt idx="67">
                  <c:v>8.9978690393297995</c:v>
                </c:pt>
                <c:pt idx="68">
                  <c:v>8.9261782299050019</c:v>
                </c:pt>
                <c:pt idx="69">
                  <c:v>8.7973903413314041</c:v>
                </c:pt>
                <c:pt idx="70">
                  <c:v>8.6123291765936507</c:v>
                </c:pt>
                <c:pt idx="71">
                  <c:v>8.3721784956053629</c:v>
                </c:pt>
                <c:pt idx="72">
                  <c:v>8.0784744431853959</c:v>
                </c:pt>
                <c:pt idx="73">
                  <c:v>7.733095722973248</c:v>
                </c:pt>
                <c:pt idx="74">
                  <c:v>7.3382515801370456</c:v>
                </c:pt>
                <c:pt idx="75">
                  <c:v>6.8964676697437532</c:v>
                </c:pt>
                <c:pt idx="76">
                  <c:v>6.4105699011857995</c:v>
                </c:pt>
                <c:pt idx="77">
                  <c:v>5.8836663620046847</c:v>
                </c:pt>
                <c:pt idx="78">
                  <c:v>5.3191274367373911</c:v>
                </c:pt>
                <c:pt idx="79">
                  <c:v>4.7205642479571335</c:v>
                </c:pt>
                <c:pt idx="80">
                  <c:v>4.0918055574122318</c:v>
                </c:pt>
                <c:pt idx="81">
                  <c:v>3.4368732750169744</c:v>
                </c:pt>
                <c:pt idx="82">
                  <c:v>2.7599567323533516</c:v>
                </c:pt>
                <c:pt idx="83">
                  <c:v>2.0653858852454707</c:v>
                </c:pt>
                <c:pt idx="84">
                  <c:v>1.3576036168187104</c:v>
                </c:pt>
                <c:pt idx="85">
                  <c:v>0.64113731820952458</c:v>
                </c:pt>
                <c:pt idx="86">
                  <c:v>-7.9430071287630355E-2</c:v>
                </c:pt>
                <c:pt idx="87">
                  <c:v>-0.7994893793920208</c:v>
                </c:pt>
                <c:pt idx="88">
                  <c:v>-1.5144346838099487</c:v>
                </c:pt>
                <c:pt idx="89">
                  <c:v>-2.2196927744192276</c:v>
                </c:pt>
                <c:pt idx="90">
                  <c:v>-2.9107524062074148</c:v>
                </c:pt>
                <c:pt idx="91">
                  <c:v>-3.5831931558447834</c:v>
                </c:pt>
                <c:pt idx="92">
                  <c:v>-4.2327136973084816</c:v>
                </c:pt>
                <c:pt idx="93">
                  <c:v>-4.8551593156903419</c:v>
                </c:pt>
                <c:pt idx="94">
                  <c:v>-5.4465484831939008</c:v>
                </c:pt>
                <c:pt idx="95">
                  <c:v>-6.0030983273249046</c:v>
                </c:pt>
                <c:pt idx="96">
                  <c:v>-6.5212488283658301</c:v>
                </c:pt>
                <c:pt idx="97">
                  <c:v>-6.9976855913531306</c:v>
                </c:pt>
                <c:pt idx="98">
                  <c:v>-7.4293610468942779</c:v>
                </c:pt>
                <c:pt idx="99">
                  <c:v>-7.8135139452117306</c:v>
                </c:pt>
                <c:pt idx="100">
                  <c:v>-8.147687018718452</c:v>
                </c:pt>
                <c:pt idx="101">
                  <c:v>-8.4297427001447787</c:v>
                </c:pt>
                <c:pt idx="102">
                  <c:v>-8.6578767956742784</c:v>
                </c:pt>
                <c:pt idx="103">
                  <c:v>-8.8306300256271726</c:v>
                </c:pt>
                <c:pt idx="104">
                  <c:v>-8.9468973588703395</c:v>
                </c:pt>
                <c:pt idx="105">
                  <c:v>-9.0059350812455339</c:v>
                </c:pt>
                <c:pt idx="106">
                  <c:v>-9.0073655528019962</c:v>
                </c:pt>
                <c:pt idx="107">
                  <c:v>-8.9511796234033962</c:v>
                </c:pt>
                <c:pt idx="108">
                  <c:v>-8.8377366912574917</c:v>
                </c:pt>
                <c:pt idx="109">
                  <c:v>-8.6677624039940699</c:v>
                </c:pt>
                <c:pt idx="110">
                  <c:v>-8.4423440169964756</c:v>
                </c:pt>
                <c:pt idx="111">
                  <c:v>-8.1629234386775238</c:v>
                </c:pt>
                <c:pt idx="112">
                  <c:v>-7.8312880071863251</c:v>
                </c:pt>
                <c:pt idx="113">
                  <c:v>-7.4495590575436132</c:v>
                </c:pt>
                <c:pt idx="114">
                  <c:v>-7.0201783523368899</c:v>
                </c:pt>
                <c:pt idx="115">
                  <c:v>-6.5458924627726311</c:v>
                </c:pt>
                <c:pt idx="116">
                  <c:v>-6.0297351999935396</c:v>
                </c:pt>
                <c:pt idx="117">
                  <c:v>-5.4750082090404213</c:v>
                </c:pt>
                <c:pt idx="118">
                  <c:v>-4.8852598495911383</c:v>
                </c:pt>
                <c:pt idx="119">
                  <c:v>-4.2642624985678301</c:v>
                </c:pt>
                <c:pt idx="120">
                  <c:v>-3.6159884197982288</c:v>
                </c:pt>
                <c:pt idx="121">
                  <c:v>-2.9445843550829442</c:v>
                </c:pt>
                <c:pt idx="122">
                  <c:v>-2.254344999199124</c:v>
                </c:pt>
                <c:pt idx="123">
                  <c:v>-1.5496855285099835</c:v>
                </c:pt>
                <c:pt idx="124">
                  <c:v>-0.83511335890333305</c:v>
                </c:pt>
                <c:pt idx="125">
                  <c:v>-0.11519931371192449</c:v>
                </c:pt>
                <c:pt idx="126">
                  <c:v>0.60545161395745861</c:v>
                </c:pt>
                <c:pt idx="127">
                  <c:v>1.3222297174648645</c:v>
                </c:pt>
                <c:pt idx="128">
                  <c:v>2.0305500630285547</c:v>
                </c:pt>
                <c:pt idx="129">
                  <c:v>2.7258818176546464</c:v>
                </c:pt>
                <c:pt idx="130">
                  <c:v>3.4037772310063183</c:v>
                </c:pt>
                <c:pt idx="131">
                  <c:v>4.0599000858275591</c:v>
                </c:pt>
                <c:pt idx="132">
                  <c:v>4.6900534349358072</c:v>
                </c:pt>
                <c:pt idx="133">
                  <c:v>5.2902064473613875</c:v>
                </c:pt>
                <c:pt idx="134">
                  <c:v>5.8565201919100911</c:v>
                </c:pt>
                <c:pt idx="135">
                  <c:v>6.3853721932220573</c:v>
                </c:pt>
                <c:pt idx="136">
                  <c:v>6.8733796032520011</c:v>
                </c:pt>
                <c:pt idx="137">
                  <c:v>7.3174208399523737</c:v>
                </c:pt>
                <c:pt idx="138">
                  <c:v>7.7146555547457449</c:v>
                </c:pt>
                <c:pt idx="139">
                  <c:v>8.0625428010627047</c:v>
                </c:pt>
                <c:pt idx="140">
                  <c:v>8.3588572877286627</c:v>
                </c:pt>
                <c:pt idx="141">
                  <c:v>8.601703613233326</c:v>
                </c:pt>
                <c:pt idx="142">
                  <c:v>8.7895283898321104</c:v>
                </c:pt>
                <c:pt idx="143">
                  <c:v>8.9211301799265996</c:v>
                </c:pt>
                <c:pt idx="144">
                  <c:v>8.9956671811651461</c:v>
                </c:pt>
                <c:pt idx="145">
                  <c:v>9.0126626111051831</c:v>
                </c:pt>
                <c:pt idx="146">
                  <c:v>8.9720077569937882</c:v>
                </c:pt>
                <c:pt idx="147">
                  <c:v>8.8739626711583082</c:v>
                </c:pt>
                <c:pt idx="148">
                  <c:v>8.7191545075589154</c:v>
                </c:pt>
                <c:pt idx="149">
                  <c:v>8.5085735101434938</c:v>
                </c:pt>
                <c:pt idx="150">
                  <c:v>8.2435666786656903</c:v>
                </c:pt>
                <c:pt idx="151">
                  <c:v>7.92582915248326</c:v>
                </c:pt>
                <c:pt idx="152">
                  <c:v>7.5573933674510245</c:v>
                </c:pt>
                <c:pt idx="153">
                  <c:v>7.1406160552672979</c:v>
                </c:pt>
                <c:pt idx="154">
                  <c:v>6.6781631684336205</c:v>
                </c:pt>
                <c:pt idx="155">
                  <c:v>6.1729928272565804</c:v>
                </c:pt>
                <c:pt idx="156">
                  <c:v>5.6283363979727596</c:v>
                </c:pt>
                <c:pt idx="157">
                  <c:v>5.047677823032191</c:v>
                </c:pt>
                <c:pt idx="158">
                  <c:v>4.4347313357559992</c:v>
                </c:pt>
                <c:pt idx="159">
                  <c:v>3.7934177019183561</c:v>
                </c:pt>
                <c:pt idx="160">
                  <c:v>3.127839140225559</c:v>
                </c:pt>
                <c:pt idx="161">
                  <c:v>2.4422530821155544</c:v>
                </c:pt>
                <c:pt idx="162">
                  <c:v>1.7410449387256728</c:v>
                </c:pt>
                <c:pt idx="163">
                  <c:v>1.0287000492270248</c:v>
                </c:pt>
                <c:pt idx="164">
                  <c:v>0.3097749899605029</c:v>
                </c:pt>
                <c:pt idx="165">
                  <c:v>-0.41113157210201479</c:v>
                </c:pt>
                <c:pt idx="166">
                  <c:v>-1.1294082951328352</c:v>
                </c:pt>
                <c:pt idx="167">
                  <c:v>-1.8404606592994712</c:v>
                </c:pt>
                <c:pt idx="168">
                  <c:v>-2.5397403560122767</c:v>
                </c:pt>
                <c:pt idx="169">
                  <c:v>-3.2227743815778482</c:v>
                </c:pt>
                <c:pt idx="170">
                  <c:v>-3.8851936491580608</c:v>
                </c:pt>
                <c:pt idx="171">
                  <c:v>-4.522760936015862</c:v>
                </c:pt>
                <c:pt idx="172">
                  <c:v>-5.1313979872808249</c:v>
                </c:pt>
                <c:pt idx="173">
                  <c:v>-5.7072116028628432</c:v>
                </c:pt>
                <c:pt idx="174">
                  <c:v>-6.246518540646754</c:v>
                </c:pt>
                <c:pt idx="175">
                  <c:v>-6.7458690766724239</c:v>
                </c:pt>
                <c:pt idx="176">
                  <c:v>-7.2020690715955382</c:v>
                </c:pt>
                <c:pt idx="177">
                  <c:v>-7.6122004022790861</c:v>
                </c:pt>
                <c:pt idx="178">
                  <c:v>-7.9736396278230206</c:v>
                </c:pt>
                <c:pt idx="179">
                  <c:v>-8.2840747706332518</c:v>
                </c:pt>
                <c:pt idx="180">
                  <c:v>-8.5415201051883916</c:v>
                </c:pt>
                <c:pt idx="181">
                  <c:v>-8.7443288599065827</c:v>
                </c:pt>
                <c:pt idx="182">
                  <c:v>-8.8912037508638484</c:v>
                </c:pt>
                <c:pt idx="183">
                  <c:v>-8.9812052799840849</c:v>
                </c:pt>
                <c:pt idx="184">
                  <c:v>-9.0137577446206123</c:v>
                </c:pt>
                <c:pt idx="185">
                  <c:v>-8.9886529200884695</c:v>
                </c:pt>
                <c:pt idx="186">
                  <c:v>-8.9060513915918023</c:v>
                </c:pt>
                <c:pt idx="187">
                  <c:v>-8.7664815270265848</c:v>
                </c:pt>
                <c:pt idx="188">
                  <c:v>-8.5708360972291793</c:v>
                </c:pt>
                <c:pt idx="189">
                  <c:v>-8.3203665652896763</c:v>
                </c:pt>
                <c:pt idx="190">
                  <c:v>-8.0166750814588461</c:v>
                </c:pt>
                <c:pt idx="191">
                  <c:v>-7.6617042348540618</c:v>
                </c:pt>
                <c:pt idx="192">
                  <c:v>-7.2577246275182201</c:v>
                </c:pt>
                <c:pt idx="193">
                  <c:v>-6.8073203503153472</c:v>
                </c:pt>
                <c:pt idx="194">
                  <c:v>-6.3133724535675455</c:v>
                </c:pt>
                <c:pt idx="195">
                  <c:v>-5.7790405181648206</c:v>
                </c:pt>
                <c:pt idx="196">
                  <c:v>-5.2077424450297878</c:v>
                </c:pt>
                <c:pt idx="197">
                  <c:v>-4.6031325922157142</c:v>
                </c:pt>
                <c:pt idx="198">
                  <c:v>-3.9690783994858605</c:v>
                </c:pt>
                <c:pt idx="199">
                  <c:v>-3.309635649897035</c:v>
                </c:pt>
                <c:pt idx="200">
                  <c:v>-2.6290225266288414</c:v>
                </c:pt>
                <c:pt idx="201">
                  <c:v>-1.9315926310062714</c:v>
                </c:pt>
                <c:pt idx="202">
                  <c:v>-1.2218071343083934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BCB-BF4A-87EF-142809A38E47}"/>
            </c:ext>
          </c:extLst>
        </c:ser>
        <c:ser>
          <c:idx val="1"/>
          <c:order val="1"/>
          <c:tx>
            <c:v>Underdamped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underdamped!$E$1:$E$203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underdamped!$F$1:$F$203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4.396688352128562</c:v>
                </c:pt>
                <c:pt idx="2">
                  <c:v>3.7894641413983159</c:v>
                </c:pt>
                <c:pt idx="3">
                  <c:v>3.1822882866262523</c:v>
                </c:pt>
                <c:pt idx="4">
                  <c:v>2.5789660935725527</c:v>
                </c:pt>
                <c:pt idx="5">
                  <c:v>1.9831294960375145</c:v>
                </c:pt>
                <c:pt idx="6">
                  <c:v>1.398221080396943</c:v>
                </c:pt>
                <c:pt idx="7">
                  <c:v>0.82747992381807522</c:v>
                </c:pt>
                <c:pt idx="8">
                  <c:v>0.27392926383984878</c:v>
                </c:pt>
                <c:pt idx="9">
                  <c:v>-0.25963399517530095</c:v>
                </c:pt>
                <c:pt idx="10">
                  <c:v>-0.77064794494473765</c:v>
                </c:pt>
                <c:pt idx="11">
                  <c:v>-1.2567925229852319</c:v>
                </c:pt>
                <c:pt idx="12">
                  <c:v>-1.7159945772947183</c:v>
                </c:pt>
                <c:pt idx="13">
                  <c:v>-2.1464311842312509</c:v>
                </c:pt>
                <c:pt idx="14">
                  <c:v>-2.546531267278028</c:v>
                </c:pt>
                <c:pt idx="15">
                  <c:v>-2.9149755731674731</c:v>
                </c:pt>
                <c:pt idx="16">
                  <c:v>-3.2506950699229558</c:v>
                </c:pt>
                <c:pt idx="17">
                  <c:v>-3.5528678387404984</c:v>
                </c:pt>
                <c:pt idx="18">
                  <c:v>-3.8209145382567855</c:v>
                </c:pt>
                <c:pt idx="19">
                  <c:v>-4.0544925256216446</c:v>
                </c:pt>
                <c:pt idx="20">
                  <c:v>-4.2534887239053223</c:v>
                </c:pt>
                <c:pt idx="21">
                  <c:v>-4.4180113297213151</c:v>
                </c:pt>
                <c:pt idx="22">
                  <c:v>-4.5483804585365775</c:v>
                </c:pt>
                <c:pt idx="23">
                  <c:v>-4.6451178279801564</c:v>
                </c:pt>
                <c:pt idx="24">
                  <c:v>-4.7089355815600351</c:v>
                </c:pt>
                <c:pt idx="25">
                  <c:v>-4.7407243565724473</c:v>
                </c:pt>
                <c:pt idx="26">
                  <c:v>-4.7415407006575929</c:v>
                </c:pt>
                <c:pt idx="27">
                  <c:v>-4.7125939414442435</c:v>
                </c:pt>
                <c:pt idx="28">
                  <c:v>-4.6552326130597743</c:v>
                </c:pt>
                <c:pt idx="29">
                  <c:v>-4.5709305419916317</c:v>
                </c:pt>
                <c:pt idx="30">
                  <c:v>-4.461272692903715</c:v>
                </c:pt>
                <c:pt idx="31">
                  <c:v>-4.327940872571574</c:v>
                </c:pt>
                <c:pt idx="32">
                  <c:v>-4.1726993871409022</c:v>
                </c:pt>
                <c:pt idx="33">
                  <c:v>-3.9973807444735159</c:v>
                </c:pt>
                <c:pt idx="34">
                  <c:v>-3.803871489464083</c:v>
                </c:pt>
                <c:pt idx="35">
                  <c:v>-3.5940982559312245</c:v>
                </c:pt>
                <c:pt idx="36">
                  <c:v>-3.3700141140504183</c:v>
                </c:pt>
                <c:pt idx="37">
                  <c:v>-3.1335852873466457</c:v>
                </c:pt>
                <c:pt idx="38">
                  <c:v>-2.8867783080451801</c:v>
                </c:pt>
                <c:pt idx="39">
                  <c:v>-2.63154767413261</c:v>
                </c:pt>
                <c:pt idx="40">
                  <c:v>-2.3698240658502532</c:v>
                </c:pt>
                <c:pt idx="41">
                  <c:v>-2.1035031735709313</c:v>
                </c:pt>
                <c:pt idx="42">
                  <c:v>-1.8344351831395067</c:v>
                </c:pt>
                <c:pt idx="43">
                  <c:v>-1.5644149588281753</c:v>
                </c:pt>
                <c:pt idx="44">
                  <c:v>-1.2951729581089142</c:v>
                </c:pt>
                <c:pt idx="45">
                  <c:v>-1.0283669065156225</c:v>
                </c:pt>
                <c:pt idx="46">
                  <c:v>-0.76557425499391152</c:v>
                </c:pt>
                <c:pt idx="47">
                  <c:v>-0.50828543635175405</c:v>
                </c:pt>
                <c:pt idx="48">
                  <c:v>-0.25789793176220421</c:v>
                </c:pt>
                <c:pt idx="49">
                  <c:v>-1.5711152760642395E-2</c:v>
                </c:pt>
                <c:pt idx="50">
                  <c:v>0.21707786114778607</c:v>
                </c:pt>
                <c:pt idx="51">
                  <c:v>0.43937793427362415</c:v>
                </c:pt>
                <c:pt idx="52">
                  <c:v>0.65020644581106524</c:v>
                </c:pt>
                <c:pt idx="53">
                  <c:v>0.84869123471112251</c:v>
                </c:pt>
                <c:pt idx="54">
                  <c:v>1.0340717372429127</c:v>
                </c:pt>
                <c:pt idx="55">
                  <c:v>1.2056993801968858</c:v>
                </c:pt>
                <c:pt idx="56">
                  <c:v>1.363037256451165</c:v>
                </c:pt>
                <c:pt idx="57">
                  <c:v>1.5056591130742978</c:v>
                </c:pt>
                <c:pt idx="58">
                  <c:v>1.6332476852651236</c:v>
                </c:pt>
                <c:pt idx="59">
                  <c:v>1.7455924122267004</c:v>
                </c:pt>
                <c:pt idx="60">
                  <c:v>1.8425865735311935</c:v>
                </c:pt>
                <c:pt idx="61">
                  <c:v>1.9242238866546197</c:v>
                </c:pt>
                <c:pt idx="62">
                  <c:v>1.9905946081439028</c:v>
                </c:pt>
                <c:pt idx="63">
                  <c:v>2.0418811823261089</c:v>
                </c:pt>
                <c:pt idx="64">
                  <c:v>2.078353482585082</c:v>
                </c:pt>
                <c:pt idx="65">
                  <c:v>2.1003636910199961</c:v>
                </c:pt>
                <c:pt idx="66">
                  <c:v>2.108340862771342</c:v>
                </c:pt>
                <c:pt idx="67">
                  <c:v>2.1027852214622986</c:v>
                </c:pt>
                <c:pt idx="68">
                  <c:v>2.084262232068129</c:v>
                </c:pt>
                <c:pt idx="69">
                  <c:v>2.0533964971059389</c:v>
                </c:pt>
                <c:pt idx="70">
                  <c:v>2.0108655213454916</c:v>
                </c:pt>
                <c:pt idx="71">
                  <c:v>1.9573933892938546</c:v>
                </c:pt>
                <c:pt idx="72">
                  <c:v>1.8937443985184217</c:v>
                </c:pt>
                <c:pt idx="73">
                  <c:v>1.8207166904611582</c:v>
                </c:pt>
                <c:pt idx="74">
                  <c:v>1.739135918779444</c:v>
                </c:pt>
                <c:pt idx="75">
                  <c:v>1.6498489934437464</c:v>
                </c:pt>
                <c:pt idx="76">
                  <c:v>1.5537179368483283</c:v>
                </c:pt>
                <c:pt idx="77">
                  <c:v>1.4516138860671972</c:v>
                </c:pt>
                <c:pt idx="78">
                  <c:v>1.3444112731327742</c:v>
                </c:pt>
                <c:pt idx="79">
                  <c:v>1.2329822128485857</c:v>
                </c:pt>
                <c:pt idx="80">
                  <c:v>1.1181911251887779</c:v>
                </c:pt>
                <c:pt idx="81">
                  <c:v>1.0008896168056043</c:v>
                </c:pt>
                <c:pt idx="82">
                  <c:v>0.88191164357981833</c:v>
                </c:pt>
                <c:pt idx="83">
                  <c:v>0.76206897352658687</c:v>
                </c:pt>
                <c:pt idx="84">
                  <c:v>0.64214696672898097</c:v>
                </c:pt>
                <c:pt idx="85">
                  <c:v>0.52290068632947562</c:v>
                </c:pt>
                <c:pt idx="86">
                  <c:v>0.40505135198389736</c:v>
                </c:pt>
                <c:pt idx="87">
                  <c:v>0.28928314458777304</c:v>
                </c:pt>
                <c:pt idx="88">
                  <c:v>0.17624036853692304</c:v>
                </c:pt>
                <c:pt idx="89">
                  <c:v>6.6524975296812131E-2</c:v>
                </c:pt>
                <c:pt idx="90">
                  <c:v>-3.9305550358397008E-2</c:v>
                </c:pt>
                <c:pt idx="91">
                  <c:v>-0.14073994240357313</c:v>
                </c:pt>
                <c:pt idx="92">
                  <c:v>-0.23731454711368666</c:v>
                </c:pt>
                <c:pt idx="93">
                  <c:v>-0.32861436342743278</c:v>
                </c:pt>
                <c:pt idx="94">
                  <c:v>-0.41427373744866036</c:v>
                </c:pt>
                <c:pt idx="95">
                  <c:v>-0.49397672029226325</c:v>
                </c:pt>
                <c:pt idx="96">
                  <c:v>-0.56745710023120421</c:v>
                </c:pt>
                <c:pt idx="97">
                  <c:v>-0.63449812171390585</c:v>
                </c:pt>
                <c:pt idx="98">
                  <c:v>-0.69493190529186744</c:v>
                </c:pt>
                <c:pt idx="99">
                  <c:v>-0.74863858382224424</c:v>
                </c:pt>
                <c:pt idx="100">
                  <c:v>-0.79554517148670145</c:v>
                </c:pt>
                <c:pt idx="101">
                  <c:v>-0.83562418319461407</c:v>
                </c:pt>
                <c:pt idx="102">
                  <c:v>-0.8688920228150081</c:v>
                </c:pt>
                <c:pt idx="103">
                  <c:v>-0.89540715940792226</c:v>
                </c:pt>
                <c:pt idx="104">
                  <c:v>-0.91526811120352569</c:v>
                </c:pt>
                <c:pt idx="105">
                  <c:v>-0.92861125750844409</c:v>
                </c:pt>
                <c:pt idx="106">
                  <c:v>-0.93560849900647558</c:v>
                </c:pt>
                <c:pt idx="107">
                  <c:v>-0.9364647870689462</c:v>
                </c:pt>
                <c:pt idx="108">
                  <c:v>-0.93141554270300075</c:v>
                </c:pt>
                <c:pt idx="109">
                  <c:v>-0.92072398564925728</c:v>
                </c:pt>
                <c:pt idx="110">
                  <c:v>-0.90467839389940674</c:v>
                </c:pt>
                <c:pt idx="111">
                  <c:v>-0.88358931354579373</c:v>
                </c:pt>
                <c:pt idx="112">
                  <c:v>-0.85778673840569641</c:v>
                </c:pt>
                <c:pt idx="113">
                  <c:v>-0.82761727829018494</c:v>
                </c:pt>
                <c:pt idx="114">
                  <c:v>-0.79344133411873852</c:v>
                </c:pt>
                <c:pt idx="115">
                  <c:v>-0.75563029732420206</c:v>
                </c:pt>
                <c:pt idx="116">
                  <c:v>-0.71456379015633575</c:v>
                </c:pt>
                <c:pt idx="117">
                  <c:v>-0.67062696258455845</c:v>
                </c:pt>
                <c:pt idx="118">
                  <c:v>-0.62420786052993893</c:v>
                </c:pt>
                <c:pt idx="119">
                  <c:v>-0.57569487913167028</c:v>
                </c:pt>
                <c:pt idx="120">
                  <c:v>-0.52547431368268371</c:v>
                </c:pt>
                <c:pt idx="121">
                  <c:v>-0.47392801976120325</c:v>
                </c:pt>
                <c:pt idx="122">
                  <c:v>-0.42143119294839509</c:v>
                </c:pt>
                <c:pt idx="123">
                  <c:v>-0.3683502773650173</c:v>
                </c:pt>
                <c:pt idx="124">
                  <c:v>-0.31504101109018529</c:v>
                </c:pt>
                <c:pt idx="125">
                  <c:v>-0.26184661535093279</c:v>
                </c:pt>
                <c:pt idx="126">
                  <c:v>-0.20909613319965037</c:v>
                </c:pt>
                <c:pt idx="127">
                  <c:v>-0.15710292223494463</c:v>
                </c:pt>
                <c:pt idx="128">
                  <c:v>-0.10616330477696226</c:v>
                </c:pt>
                <c:pt idx="129">
                  <c:v>-5.6555377787157829E-2</c:v>
                </c:pt>
                <c:pt idx="130">
                  <c:v>-8.5379837310631795E-3</c:v>
                </c:pt>
                <c:pt idx="131">
                  <c:v>3.7650157473579748E-2</c:v>
                </c:pt>
                <c:pt idx="132">
                  <c:v>8.1791156296577933E-2</c:v>
                </c:pt>
                <c:pt idx="133">
                  <c:v>0.12368850306653502</c:v>
                </c:pt>
                <c:pt idx="134">
                  <c:v>0.16316746183795158</c:v>
                </c:pt>
                <c:pt idx="135">
                  <c:v>0.20007531228581071</c:v>
                </c:pt>
                <c:pt idx="136">
                  <c:v>0.23428144406980686</c:v>
                </c:pt>
                <c:pt idx="137">
                  <c:v>0.26567730886128565</c:v>
                </c:pt>
                <c:pt idx="138">
                  <c:v>0.29417623591481978</c:v>
                </c:pt>
                <c:pt idx="139">
                  <c:v>0.31971311769133359</c:v>
                </c:pt>
                <c:pt idx="140">
                  <c:v>0.34224397259939465</c:v>
                </c:pt>
                <c:pt idx="141">
                  <c:v>0.36174539241469389</c:v>
                </c:pt>
                <c:pt idx="142">
                  <c:v>0.37821388236440978</c:v>
                </c:pt>
                <c:pt idx="143">
                  <c:v>0.39166510222304002</c:v>
                </c:pt>
                <c:pt idx="144">
                  <c:v>0.40213301705967464</c:v>
                </c:pt>
                <c:pt idx="145">
                  <c:v>0.40966896650444451</c:v>
                </c:pt>
                <c:pt idx="146">
                  <c:v>0.41434066156506405</c:v>
                </c:pt>
                <c:pt idx="147">
                  <c:v>0.41623111812458674</c:v>
                </c:pt>
                <c:pt idx="148">
                  <c:v>0.41543753629046815</c:v>
                </c:pt>
                <c:pt idx="149">
                  <c:v>0.41207013474500431</c:v>
                </c:pt>
                <c:pt idx="150">
                  <c:v>0.40625094917059579</c:v>
                </c:pt>
                <c:pt idx="151">
                  <c:v>0.39811260369276735</c:v>
                </c:pt>
                <c:pt idx="152">
                  <c:v>0.38779706410240861</c:v>
                </c:pt>
                <c:pt idx="153">
                  <c:v>0.37545438138941056</c:v>
                </c:pt>
                <c:pt idx="154">
                  <c:v>0.36124143384606744</c:v>
                </c:pt>
                <c:pt idx="155">
                  <c:v>0.3453206756837725</c:v>
                </c:pt>
                <c:pt idx="156">
                  <c:v>0.32785889975422106</c:v>
                </c:pt>
                <c:pt idx="157">
                  <c:v>0.30902602158023751</c:v>
                </c:pt>
                <c:pt idx="158">
                  <c:v>0.28899389148521443</c:v>
                </c:pt>
                <c:pt idx="159">
                  <c:v>0.26793514116775402</c:v>
                </c:pt>
                <c:pt idx="160">
                  <c:v>0.24602207060327469</c:v>
                </c:pt>
                <c:pt idx="161">
                  <c:v>0.22342558067084595</c:v>
                </c:pt>
                <c:pt idx="162">
                  <c:v>0.20031415640514402</c:v>
                </c:pt>
                <c:pt idx="163">
                  <c:v>0.17685290526384212</c:v>
                </c:pt>
                <c:pt idx="164">
                  <c:v>0.1532026542836466</c:v>
                </c:pt>
                <c:pt idx="165">
                  <c:v>0.12951910947707018</c:v>
                </c:pt>
                <c:pt idx="166">
                  <c:v>0.10595208030031113</c:v>
                </c:pt>
                <c:pt idx="167">
                  <c:v>8.2644771503621525E-2</c:v>
                </c:pt>
                <c:pt idx="168">
                  <c:v>5.9733144162406597E-2</c:v>
                </c:pt>
                <c:pt idx="169">
                  <c:v>3.7345347182985149E-2</c:v>
                </c:pt>
                <c:pt idx="170">
                  <c:v>1.560122008432094E-2</c:v>
                </c:pt>
                <c:pt idx="171">
                  <c:v>-5.3881326213133431E-3</c:v>
                </c:pt>
                <c:pt idx="172">
                  <c:v>-2.5520695587401332E-2</c:v>
                </c:pt>
                <c:pt idx="173">
                  <c:v>-4.4703825913271614E-2</c:v>
                </c:pt>
                <c:pt idx="174">
                  <c:v>-6.2854466548146123E-2</c:v>
                </c:pt>
                <c:pt idx="175">
                  <c:v>-7.9899291220918822E-2</c:v>
                </c:pt>
                <c:pt idx="176">
                  <c:v>-9.5774782671812331E-2</c:v>
                </c:pt>
                <c:pt idx="177">
                  <c:v>-0.11042724631064904</c:v>
                </c:pt>
                <c:pt idx="178">
                  <c:v>-0.12381276174804663</c:v>
                </c:pt>
                <c:pt idx="179">
                  <c:v>-0.13589707493949935</c:v>
                </c:pt>
                <c:pt idx="180">
                  <c:v>-0.1466554339472371</c:v>
                </c:pt>
                <c:pt idx="181">
                  <c:v>-0.1560723715604676</c:v>
                </c:pt>
                <c:pt idx="182">
                  <c:v>-0.16414143822076671</c:v>
                </c:pt>
                <c:pt idx="183">
                  <c:v>-0.17086488887582571</c:v>
                </c:pt>
                <c:pt idx="184">
                  <c:v>-0.17625332753158415</c:v>
                </c:pt>
                <c:pt idx="185">
                  <c:v>-0.18032531339020322</c:v>
                </c:pt>
                <c:pt idx="186">
                  <c:v>-0.18310693254976806</c:v>
                </c:pt>
                <c:pt idx="187">
                  <c:v>-0.18463133930165265</c:v>
                </c:pt>
                <c:pt idx="188">
                  <c:v>-0.18493827109386668</c:v>
                </c:pt>
                <c:pt idx="189">
                  <c:v>-0.18407354123429981</c:v>
                </c:pt>
                <c:pt idx="190">
                  <c:v>-0.18208851338762225</c:v>
                </c:pt>
                <c:pt idx="191">
                  <c:v>-0.17903956187480616</c:v>
                </c:pt>
                <c:pt idx="192">
                  <c:v>-0.17498752171606471</c:v>
                </c:pt>
                <c:pt idx="193">
                  <c:v>-0.16999713226779406</c:v>
                </c:pt>
                <c:pt idx="194">
                  <c:v>-0.16413647819329027</c:v>
                </c:pt>
                <c:pt idx="195">
                  <c:v>-0.15747643137709072</c:v>
                </c:pt>
                <c:pt idx="196">
                  <c:v>-0.15009009724532915</c:v>
                </c:pt>
                <c:pt idx="197">
                  <c:v>-0.1420522687911058</c:v>
                </c:pt>
                <c:pt idx="198">
                  <c:v>-0.13343889142620163</c:v>
                </c:pt>
                <c:pt idx="199">
                  <c:v>-0.12432654159019486</c:v>
                </c:pt>
                <c:pt idx="200">
                  <c:v>-0.11479192184684565</c:v>
                </c:pt>
                <c:pt idx="201">
                  <c:v>-0.10491137498719115</c:v>
                </c:pt>
                <c:pt idx="202">
                  <c:v>-9.476041944083119E-2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BCB-BF4A-87EF-142809A38E47}"/>
            </c:ext>
          </c:extLst>
        </c:ser>
        <c:ser>
          <c:idx val="2"/>
          <c:order val="2"/>
          <c:tx>
            <c:v>Critically-damped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'critically 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'critically damped'!$F$1:$F$203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4.6155817319331787</c:v>
                </c:pt>
                <c:pt idx="2">
                  <c:v>4.2607189448310567</c:v>
                </c:pt>
                <c:pt idx="3">
                  <c:v>3.9331393053327672</c:v>
                </c:pt>
                <c:pt idx="4">
                  <c:v>3.6307451853684549</c:v>
                </c:pt>
                <c:pt idx="5">
                  <c:v>3.3516002301781969</c:v>
                </c:pt>
                <c:pt idx="6">
                  <c:v>3.0939169590307043</c:v>
                </c:pt>
                <c:pt idx="7">
                  <c:v>2.8560453192440742</c:v>
                </c:pt>
                <c:pt idx="8">
                  <c:v>2.636462120215243</c:v>
                </c:pt>
                <c:pt idx="9">
                  <c:v>2.4337612797998585</c:v>
                </c:pt>
                <c:pt idx="10">
                  <c:v>2.2466448205861083</c:v>
                </c:pt>
                <c:pt idx="11">
                  <c:v>2.0739145584079073</c:v>
                </c:pt>
                <c:pt idx="12">
                  <c:v>1.9144644298755602</c:v>
                </c:pt>
                <c:pt idx="13">
                  <c:v>1.7672734097939011</c:v>
                </c:pt>
                <c:pt idx="14">
                  <c:v>1.6313989731151977</c:v>
                </c:pt>
                <c:pt idx="15">
                  <c:v>1.5059710595610107</c:v>
                </c:pt>
                <c:pt idx="16">
                  <c:v>1.3901865022659707</c:v>
                </c:pt>
                <c:pt idx="17">
                  <c:v>1.2833038847677793</c:v>
                </c:pt>
                <c:pt idx="18">
                  <c:v>1.1846387934106086</c:v>
                </c:pt>
                <c:pt idx="19">
                  <c:v>1.0935594347610735</c:v>
                </c:pt>
                <c:pt idx="20">
                  <c:v>1.0094825899732767</c:v>
                </c:pt>
                <c:pt idx="21">
                  <c:v>0.93186988019704942</c:v>
                </c:pt>
                <c:pt idx="22">
                  <c:v>0.86022431911525232</c:v>
                </c:pt>
                <c:pt idx="23">
                  <c:v>0.79408713053460311</c:v>
                </c:pt>
                <c:pt idx="24">
                  <c:v>0.73303481065175025</c:v>
                </c:pt>
                <c:pt idx="25">
                  <c:v>0.67667641618306307</c:v>
                </c:pt>
                <c:pt idx="26">
                  <c:v>0.62465106099291179</c:v>
                </c:pt>
                <c:pt idx="27">
                  <c:v>0.57662560519031225</c:v>
                </c:pt>
                <c:pt idx="28">
                  <c:v>0.53229252189626375</c:v>
                </c:pt>
                <c:pt idx="29">
                  <c:v>0.49136792802180729</c:v>
                </c:pt>
                <c:pt idx="30">
                  <c:v>0.45358976644706217</c:v>
                </c:pt>
                <c:pt idx="31">
                  <c:v>0.4187161279609794</c:v>
                </c:pt>
                <c:pt idx="32">
                  <c:v>0.38652370221649834</c:v>
                </c:pt>
                <c:pt idx="33">
                  <c:v>0.35680634778192993</c:v>
                </c:pt>
                <c:pt idx="34">
                  <c:v>0.32937377213201446</c:v>
                </c:pt>
                <c:pt idx="35">
                  <c:v>0.30405031312608949</c:v>
                </c:pt>
                <c:pt idx="36">
                  <c:v>0.28067381417066828</c:v>
                </c:pt>
                <c:pt idx="37">
                  <c:v>0.25909458586362882</c:v>
                </c:pt>
                <c:pt idx="38">
                  <c:v>0.23917444747099154</c:v>
                </c:pt>
                <c:pt idx="39">
                  <c:v>0.22078584209846402</c:v>
                </c:pt>
                <c:pt idx="40">
                  <c:v>0.20381101989183079</c:v>
                </c:pt>
                <c:pt idx="41">
                  <c:v>0.18814128403588076</c:v>
                </c:pt>
                <c:pt idx="42">
                  <c:v>0.1736762947236925</c:v>
                </c:pt>
                <c:pt idx="43">
                  <c:v>0.16032342663930357</c:v>
                </c:pt>
                <c:pt idx="44">
                  <c:v>0.14799717583945973</c:v>
                </c:pt>
                <c:pt idx="45">
                  <c:v>0.13661861223646254</c:v>
                </c:pt>
                <c:pt idx="46">
                  <c:v>0.12611487417613584</c:v>
                </c:pt>
                <c:pt idx="47">
                  <c:v>0.11641870187448479</c:v>
                </c:pt>
                <c:pt idx="48">
                  <c:v>0.10746800672544937</c:v>
                </c:pt>
                <c:pt idx="49">
                  <c:v>9.9205473721851206E-2</c:v>
                </c:pt>
                <c:pt idx="50">
                  <c:v>9.1578194443670741E-2</c:v>
                </c:pt>
                <c:pt idx="51">
                  <c:v>8.4537328263526237E-2</c:v>
                </c:pt>
                <c:pt idx="52">
                  <c:v>7.8037789599914018E-2</c:v>
                </c:pt>
                <c:pt idx="53">
                  <c:v>7.2037959215561623E-2</c:v>
                </c:pt>
                <c:pt idx="54">
                  <c:v>6.649941771221872E-2</c:v>
                </c:pt>
                <c:pt idx="55">
                  <c:v>6.1386699515342077E-2</c:v>
                </c:pt>
                <c:pt idx="56">
                  <c:v>5.6667065773336842E-2</c:v>
                </c:pt>
                <c:pt idx="57">
                  <c:v>5.231029471713388E-2</c:v>
                </c:pt>
                <c:pt idx="58">
                  <c:v>4.8288488137688754E-2</c:v>
                </c:pt>
                <c:pt idx="59">
                  <c:v>4.4575892742197643E-2</c:v>
                </c:pt>
                <c:pt idx="60">
                  <c:v>4.1148735245100036E-2</c:v>
                </c:pt>
                <c:pt idx="61">
                  <c:v>3.7985070137887739E-2</c:v>
                </c:pt>
                <c:pt idx="62">
                  <c:v>3.5064639162927028E-2</c:v>
                </c:pt>
                <c:pt idx="63">
                  <c:v>3.236874159144694E-2</c:v>
                </c:pt>
                <c:pt idx="64">
                  <c:v>2.9880114475029636E-2</c:v>
                </c:pt>
                <c:pt idx="65">
                  <c:v>2.7582822103803785E-2</c:v>
                </c:pt>
                <c:pt idx="66">
                  <c:v>2.5462153963495888E-2</c:v>
                </c:pt>
                <c:pt idx="67">
                  <c:v>2.3504530537916318E-2</c:v>
                </c:pt>
                <c:pt idx="68">
                  <c:v>2.1697416353694418E-2</c:v>
                </c:pt>
                <c:pt idx="69">
                  <c:v>2.0029239710452028E-2</c:v>
                </c:pt>
                <c:pt idx="70">
                  <c:v>1.8489318582414593E-2</c:v>
                </c:pt>
                <c:pt idx="71">
                  <c:v>1.7067792216977091E-2</c:v>
                </c:pt>
                <c:pt idx="72">
                  <c:v>1.5755557992222152E-2</c:v>
                </c:pt>
                <c:pt idx="73">
                  <c:v>1.4544213129062868E-2</c:v>
                </c:pt>
                <c:pt idx="74">
                  <c:v>1.3426000884769055E-2</c:v>
                </c:pt>
                <c:pt idx="75">
                  <c:v>1.2393760883331748E-2</c:v>
                </c:pt>
                <c:pt idx="76">
                  <c:v>1.1440883264610804E-2</c:v>
                </c:pt>
                <c:pt idx="77">
                  <c:v>1.0561266358663533E-2</c:v>
                </c:pt>
                <c:pt idx="78">
                  <c:v>9.7492776142255686E-3</c:v>
                </c:pt>
                <c:pt idx="79">
                  <c:v>8.9997175311529228E-3</c:v>
                </c:pt>
                <c:pt idx="80">
                  <c:v>8.3077863658696412E-3</c:v>
                </c:pt>
                <c:pt idx="81">
                  <c:v>7.6690533966222883E-3</c:v>
                </c:pt>
                <c:pt idx="82">
                  <c:v>7.0794285517339853E-3</c:v>
                </c:pt>
                <c:pt idx="83">
                  <c:v>6.5351362191819092E-3</c:v>
                </c:pt>
                <c:pt idx="84">
                  <c:v>6.032691069790176E-3</c:v>
                </c:pt>
                <c:pt idx="85">
                  <c:v>5.5688757392239911E-3</c:v>
                </c:pt>
                <c:pt idx="86">
                  <c:v>5.1407202258736259E-3</c:v>
                </c:pt>
                <c:pt idx="87">
                  <c:v>4.7454828727043425E-3</c:v>
                </c:pt>
                <c:pt idx="88">
                  <c:v>4.3806328112911885E-3</c:v>
                </c:pt>
                <c:pt idx="89">
                  <c:v>4.0438337556205394E-3</c:v>
                </c:pt>
                <c:pt idx="90">
                  <c:v>3.7329290418833799E-3</c:v>
                </c:pt>
                <c:pt idx="91">
                  <c:v>3.4459278184639499E-3</c:v>
                </c:pt>
                <c:pt idx="92">
                  <c:v>3.1809922976925118E-3</c:v>
                </c:pt>
                <c:pt idx="93">
                  <c:v>2.9364259877299407E-3</c:v>
                </c:pt>
                <c:pt idx="94">
                  <c:v>2.7106628292280313E-3</c:v>
                </c:pt>
                <c:pt idx="95">
                  <c:v>2.5022571672030413E-3</c:v>
                </c:pt>
                <c:pt idx="96">
                  <c:v>2.3098744939082441E-3</c:v>
                </c:pt>
                <c:pt idx="97">
                  <c:v>2.1322829034282577E-3</c:v>
                </c:pt>
                <c:pt idx="98">
                  <c:v>1.9683452032753807E-3</c:v>
                </c:pt>
                <c:pt idx="99">
                  <c:v>1.8170116324752294E-3</c:v>
                </c:pt>
                <c:pt idx="100">
                  <c:v>1.6773131395125503E-3</c:v>
                </c:pt>
                <c:pt idx="101">
                  <c:v>1.5483551770931227E-3</c:v>
                </c:pt>
                <c:pt idx="102">
                  <c:v>1.4293119739870359E-3</c:v>
                </c:pt>
                <c:pt idx="103">
                  <c:v>1.3194212472735826E-3</c:v>
                </c:pt>
                <c:pt idx="104">
                  <c:v>1.2179793211280873E-3</c:v>
                </c:pt>
                <c:pt idx="105">
                  <c:v>1.124336620894235E-3</c:v>
                </c:pt>
                <c:pt idx="106">
                  <c:v>1.0378935135885823E-3</c:v>
                </c:pt>
                <c:pt idx="107">
                  <c:v>9.5809646820227998E-4</c:v>
                </c:pt>
                <c:pt idx="108">
                  <c:v>8.8443451121282817E-4</c:v>
                </c:pt>
                <c:pt idx="109">
                  <c:v>8.1643595460903604E-4</c:v>
                </c:pt>
                <c:pt idx="110">
                  <c:v>7.5366537547737851E-4</c:v>
                </c:pt>
                <c:pt idx="111">
                  <c:v>6.9572082780878955E-4</c:v>
                </c:pt>
                <c:pt idx="112">
                  <c:v>6.4223126867193545E-4</c:v>
                </c:pt>
                <c:pt idx="113">
                  <c:v>5.9285418227169099E-4</c:v>
                </c:pt>
                <c:pt idx="114">
                  <c:v>5.4727338667867999E-4</c:v>
                </c:pt>
                <c:pt idx="115">
                  <c:v>5.0519700918546346E-4</c:v>
                </c:pt>
                <c:pt idx="116">
                  <c:v>4.663556173247407E-4</c:v>
                </c:pt>
                <c:pt idx="117">
                  <c:v>4.3050049358169873E-4</c:v>
                </c:pt>
                <c:pt idx="118">
                  <c:v>3.9740204275278107E-4</c:v>
                </c:pt>
                <c:pt idx="119">
                  <c:v>3.6684832175253284E-4</c:v>
                </c:pt>
                <c:pt idx="120">
                  <c:v>3.3864368245426705E-4</c:v>
                </c:pt>
                <c:pt idx="121">
                  <c:v>3.1260751887409908E-4</c:v>
                </c:pt>
                <c:pt idx="122">
                  <c:v>2.8857311067604963E-4</c:v>
                </c:pt>
                <c:pt idx="123">
                  <c:v>2.6638655559270121E-4</c:v>
                </c:pt>
                <c:pt idx="124">
                  <c:v>2.4590578392525472E-4</c:v>
                </c:pt>
                <c:pt idx="125">
                  <c:v>2.2699964881242265E-4</c:v>
                </c:pt>
                <c:pt idx="126">
                  <c:v>2.09547086442773E-4</c:v>
                </c:pt>
                <c:pt idx="127">
                  <c:v>1.9343634083301715E-4</c:v>
                </c:pt>
                <c:pt idx="128">
                  <c:v>1.7856424820817478E-4</c:v>
                </c:pt>
                <c:pt idx="129">
                  <c:v>1.6483557640120666E-4</c:v>
                </c:pt>
                <c:pt idx="130">
                  <c:v>1.5216241504201704E-4</c:v>
                </c:pt>
                <c:pt idx="131">
                  <c:v>1.4046361263095363E-4</c:v>
                </c:pt>
                <c:pt idx="132">
                  <c:v>1.2966425689215361E-4</c:v>
                </c:pt>
                <c:pt idx="133">
                  <c:v>1.19695195079223E-4</c:v>
                </c:pt>
                <c:pt idx="134">
                  <c:v>1.1049259116156795E-4</c:v>
                </c:pt>
                <c:pt idx="135">
                  <c:v>1.0199751705585888E-4</c:v>
                </c:pt>
                <c:pt idx="136">
                  <c:v>9.4155575285113027E-5</c:v>
                </c:pt>
                <c:pt idx="137">
                  <c:v>8.6916550649125343E-5</c:v>
                </c:pt>
                <c:pt idx="138">
                  <c:v>8.0234088675749555E-5</c:v>
                </c:pt>
                <c:pt idx="139">
                  <c:v>7.4065398794019281E-5</c:v>
                </c:pt>
                <c:pt idx="140">
                  <c:v>6.8370980328404213E-5</c:v>
                </c:pt>
                <c:pt idx="141">
                  <c:v>6.3114369559629039E-5</c:v>
                </c:pt>
                <c:pt idx="142">
                  <c:v>5.8261906232380652E-5</c:v>
                </c:pt>
                <c:pt idx="143">
                  <c:v>5.378251801475599E-5</c:v>
                </c:pt>
                <c:pt idx="144">
                  <c:v>4.9647521529254964E-5</c:v>
                </c:pt>
                <c:pt idx="145">
                  <c:v>4.5830438681237677E-5</c:v>
                </c:pt>
                <c:pt idx="146">
                  <c:v>4.2306827108720873E-5</c:v>
                </c:pt>
                <c:pt idx="147">
                  <c:v>3.9054123667813494E-5</c:v>
                </c:pt>
                <c:pt idx="148">
                  <c:v>3.6051499951563822E-5</c:v>
                </c:pt>
                <c:pt idx="149">
                  <c:v>3.3279728917045569E-5</c:v>
                </c:pt>
                <c:pt idx="150">
                  <c:v>3.0721061766640779E-5</c:v>
                </c:pt>
                <c:pt idx="151">
                  <c:v>2.8359114295139597E-5</c:v>
                </c:pt>
                <c:pt idx="152">
                  <c:v>2.6178761974890274E-5</c:v>
                </c:pt>
                <c:pt idx="153">
                  <c:v>2.41660431071861E-5</c:v>
                </c:pt>
                <c:pt idx="154">
                  <c:v>2.2308069419727576E-5</c:v>
                </c:pt>
                <c:pt idx="155">
                  <c:v>2.0592943537678356E-5</c:v>
                </c:pt>
                <c:pt idx="156">
                  <c:v>1.9009682799847923E-5</c:v>
                </c:pt>
                <c:pt idx="157">
                  <c:v>1.7548148932164489E-5</c:v>
                </c:pt>
                <c:pt idx="158">
                  <c:v>1.6198983128108223E-5</c:v>
                </c:pt>
                <c:pt idx="159">
                  <c:v>1.4953546120398021E-5</c:v>
                </c:pt>
                <c:pt idx="160">
                  <c:v>1.3803862860185873E-5</c:v>
                </c:pt>
                <c:pt idx="161">
                  <c:v>1.2742571449516958E-5</c:v>
                </c:pt>
                <c:pt idx="162">
                  <c:v>1.1762876000048752E-5</c:v>
                </c:pt>
                <c:pt idx="163">
                  <c:v>1.0858503116164046E-5</c:v>
                </c:pt>
                <c:pt idx="164">
                  <c:v>1.0023661723821251E-5</c:v>
                </c:pt>
                <c:pt idx="165">
                  <c:v>9.2530059879094406E-6</c:v>
                </c:pt>
                <c:pt idx="166">
                  <c:v>8.5416010806526264E-6</c:v>
                </c:pt>
                <c:pt idx="167">
                  <c:v>7.8848915818641925E-6</c:v>
                </c:pt>
                <c:pt idx="168">
                  <c:v>7.2786723087052136E-6</c:v>
                </c:pt>
                <c:pt idx="169">
                  <c:v>6.7190613881575353E-6</c:v>
                </c:pt>
                <c:pt idx="170">
                  <c:v>6.2024753997835018E-6</c:v>
                </c:pt>
                <c:pt idx="171">
                  <c:v>5.7256064296011327E-6</c:v>
                </c:pt>
                <c:pt idx="172">
                  <c:v>5.2854008881412284E-6</c:v>
                </c:pt>
                <c:pt idx="173">
                  <c:v>4.8790399570496101E-6</c:v>
                </c:pt>
                <c:pt idx="174">
                  <c:v>4.5039215390260442E-6</c:v>
                </c:pt>
                <c:pt idx="175">
                  <c:v>4.1576435955177951E-6</c:v>
                </c:pt>
                <c:pt idx="176">
                  <c:v>3.8379887654721829E-6</c:v>
                </c:pt>
                <c:pt idx="177">
                  <c:v>3.5429101666556355E-6</c:v>
                </c:pt>
                <c:pt idx="178">
                  <c:v>3.2705182886192168E-6</c:v>
                </c:pt>
                <c:pt idx="179">
                  <c:v>3.0190688933808444E-6</c:v>
                </c:pt>
                <c:pt idx="180">
                  <c:v>2.786951846347268E-6</c:v>
                </c:pt>
                <c:pt idx="181">
                  <c:v>2.572680805955579E-6</c:v>
                </c:pt>
                <c:pt idx="182">
                  <c:v>2.3748837060127393E-6</c:v>
                </c:pt>
                <c:pt idx="183">
                  <c:v>2.1922939697876329E-6</c:v>
                </c:pt>
                <c:pt idx="184">
                  <c:v>2.0237423995958135E-6</c:v>
                </c:pt>
                <c:pt idx="185">
                  <c:v>1.8681496899426101E-6</c:v>
                </c:pt>
                <c:pt idx="186">
                  <c:v>1.7245195162831487E-6</c:v>
                </c:pt>
                <c:pt idx="187">
                  <c:v>1.5919321551437487E-6</c:v>
                </c:pt>
                <c:pt idx="188">
                  <c:v>1.4695385947516999E-6</c:v>
                </c:pt>
                <c:pt idx="189">
                  <c:v>1.3565550984613403E-6</c:v>
                </c:pt>
                <c:pt idx="190">
                  <c:v>1.2522581861637954E-6</c:v>
                </c:pt>
                <c:pt idx="191">
                  <c:v>1.1559800015442782E-6</c:v>
                </c:pt>
                <c:pt idx="192">
                  <c:v>1.0671040355215716E-6</c:v>
                </c:pt>
                <c:pt idx="193">
                  <c:v>9.8506117848510794E-7</c:v>
                </c:pt>
                <c:pt idx="194">
                  <c:v>9.093260760504864E-7</c:v>
                </c:pt>
                <c:pt idx="195">
                  <c:v>8.3941376499782114E-7</c:v>
                </c:pt>
                <c:pt idx="196">
                  <c:v>7.7487656785143869E-7</c:v>
                </c:pt>
                <c:pt idx="197">
                  <c:v>7.1530122621563612E-7</c:v>
                </c:pt>
                <c:pt idx="198">
                  <c:v>6.6030625451005834E-7</c:v>
                </c:pt>
                <c:pt idx="199">
                  <c:v>6.0953949715956922E-7</c:v>
                </c:pt>
                <c:pt idx="200">
                  <c:v>5.6267587359628956E-7</c:v>
                </c:pt>
                <c:pt idx="201">
                  <c:v>5.1941529663411625E-7</c:v>
                </c:pt>
                <c:pt idx="202">
                  <c:v>4.7948075088621687E-7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BCB-BF4A-87EF-142809A38E47}"/>
            </c:ext>
          </c:extLst>
        </c:ser>
        <c:ser>
          <c:idx val="3"/>
          <c:order val="3"/>
          <c:tx>
            <c:v>Overdamped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overdamped!$E$1:$E$203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overdamped!$F$1:$F$203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4.4523524210798993</c:v>
                </c:pt>
                <c:pt idx="2">
                  <c:v>3.9962375272656487</c:v>
                </c:pt>
                <c:pt idx="3">
                  <c:v>3.6147186701840521</c:v>
                </c:pt>
                <c:pt idx="4">
                  <c:v>3.2940487906998017</c:v>
                </c:pt>
                <c:pt idx="5">
                  <c:v>3.0230680274868127</c:v>
                </c:pt>
                <c:pt idx="6">
                  <c:v>2.7927151460310062</c:v>
                </c:pt>
                <c:pt idx="7">
                  <c:v>2.5956312804064257</c:v>
                </c:pt>
                <c:pt idx="8">
                  <c:v>2.4258385443287698</c:v>
                </c:pt>
                <c:pt idx="9">
                  <c:v>2.2784793641729082</c:v>
                </c:pt>
                <c:pt idx="10">
                  <c:v>2.1496050599641929</c:v>
                </c:pt>
                <c:pt idx="11">
                  <c:v>2.0360043685152549</c:v>
                </c:pt>
                <c:pt idx="12">
                  <c:v>1.9350643613377854</c:v>
                </c:pt>
                <c:pt idx="13">
                  <c:v>1.844657636131773</c:v>
                </c:pt>
                <c:pt idx="14">
                  <c:v>1.7630508173326709</c:v>
                </c:pt>
                <c:pt idx="15">
                  <c:v>1.6888303393047834</c:v>
                </c:pt>
                <c:pt idx="16">
                  <c:v>1.6208422466086985</c:v>
                </c:pt>
                <c:pt idx="17">
                  <c:v>1.5581433628391053</c:v>
                </c:pt>
                <c:pt idx="18">
                  <c:v>1.4999616799943987</c:v>
                </c:pt>
                <c:pt idx="19">
                  <c:v>1.4456642262348816</c:v>
                </c:pt>
                <c:pt idx="20">
                  <c:v>1.3947309990824017</c:v>
                </c:pt>
                <c:pt idx="21">
                  <c:v>1.3467338181043078</c:v>
                </c:pt>
                <c:pt idx="22">
                  <c:v>1.3013191676633502</c:v>
                </c:pt>
                <c:pt idx="23">
                  <c:v>1.258194275936054</c:v>
                </c:pt>
                <c:pt idx="24">
                  <c:v>1.2171158188371753</c:v>
                </c:pt>
                <c:pt idx="25">
                  <c:v>1.1778807530079776</c:v>
                </c:pt>
                <c:pt idx="26">
                  <c:v>1.1403188757172396</c:v>
                </c:pt>
                <c:pt idx="27">
                  <c:v>1.1042867855109773</c:v>
                </c:pt>
                <c:pt idx="28">
                  <c:v>1.0696629790752665</c:v>
                </c:pt>
                <c:pt idx="29">
                  <c:v>1.0363438697595599</c:v>
                </c:pt>
                <c:pt idx="30">
                  <c:v>1.0042405537460612</c:v>
                </c:pt>
                <c:pt idx="31">
                  <c:v>0.97327618272875993</c:v>
                </c:pt>
                <c:pt idx="32">
                  <c:v>0.94338382863116355</c:v>
                </c:pt>
                <c:pt idx="33">
                  <c:v>0.91450474751848954</c:v>
                </c:pt>
                <c:pt idx="34">
                  <c:v>0.88658696740029552</c:v>
                </c:pt>
                <c:pt idx="35">
                  <c:v>0.85958413884535878</c:v>
                </c:pt>
                <c:pt idx="36">
                  <c:v>0.83345459886842843</c:v>
                </c:pt>
                <c:pt idx="37">
                  <c:v>0.80816060790614974</c:v>
                </c:pt>
                <c:pt idx="38">
                  <c:v>0.78366772728898515</c:v>
                </c:pt>
                <c:pt idx="39">
                  <c:v>0.75994431077145819</c:v>
                </c:pt>
                <c:pt idx="40">
                  <c:v>0.73696108867545718</c:v>
                </c:pt>
                <c:pt idx="41">
                  <c:v>0.71469082725049171</c:v>
                </c:pt>
                <c:pt idx="42">
                  <c:v>0.69310804913887558</c:v>
                </c:pt>
                <c:pt idx="43">
                  <c:v>0.67218880349743537</c:v>
                </c:pt>
                <c:pt idx="44">
                  <c:v>0.65191047648771772</c:v>
                </c:pt>
                <c:pt idx="45">
                  <c:v>0.63225163459890266</c:v>
                </c:pt>
                <c:pt idx="46">
                  <c:v>0.61319189468884816</c:v>
                </c:pt>
                <c:pt idx="47">
                  <c:v>0.59471181578141841</c:v>
                </c:pt>
                <c:pt idx="48">
                  <c:v>0.57679280859325266</c:v>
                </c:pt>
                <c:pt idx="49">
                  <c:v>0.55941705952151399</c:v>
                </c:pt>
                <c:pt idx="50">
                  <c:v>0.54256746643932419</c:v>
                </c:pt>
                <c:pt idx="51">
                  <c:v>0.52622758414457527</c:v>
                </c:pt>
                <c:pt idx="52">
                  <c:v>0.51038157771258597</c:v>
                </c:pt>
                <c:pt idx="53">
                  <c:v>0.49501418233141714</c:v>
                </c:pt>
                <c:pt idx="54">
                  <c:v>0.48011066846504435</c:v>
                </c:pt>
                <c:pt idx="55">
                  <c:v>0.46565681140567994</c:v>
                </c:pt>
                <c:pt idx="56">
                  <c:v>0.45163886445187901</c:v>
                </c:pt>
                <c:pt idx="57">
                  <c:v>0.43804353509131871</c:v>
                </c:pt>
                <c:pt idx="58">
                  <c:v>0.42485796368258338</c:v>
                </c:pt>
                <c:pt idx="59">
                  <c:v>0.41206970422397476</c:v>
                </c:pt>
                <c:pt idx="60">
                  <c:v>0.39966670687339462</c:v>
                </c:pt>
                <c:pt idx="61">
                  <c:v>0.38763730194508311</c:v>
                </c:pt>
                <c:pt idx="62">
                  <c:v>0.37597018515909658</c:v>
                </c:pt>
                <c:pt idx="63">
                  <c:v>0.36465440396011417</c:v>
                </c:pt>
                <c:pt idx="64">
                  <c:v>0.35367934475520862</c:v>
                </c:pt>
                <c:pt idx="65">
                  <c:v>0.34303472094707854</c:v>
                </c:pt>
                <c:pt idx="66">
                  <c:v>0.33271056166106716</c:v>
                </c:pt>
                <c:pt idx="67">
                  <c:v>0.32269720108203992</c:v>
                </c:pt>
                <c:pt idx="68">
                  <c:v>0.31298526833163398</c:v>
                </c:pt>
                <c:pt idx="69">
                  <c:v>0.30356567782814842</c:v>
                </c:pt>
                <c:pt idx="70">
                  <c:v>0.29442962008091239</c:v>
                </c:pt>
                <c:pt idx="71">
                  <c:v>0.28556855287877914</c:v>
                </c:pt>
                <c:pt idx="72">
                  <c:v>0.27697419283876035</c:v>
                </c:pt>
                <c:pt idx="73">
                  <c:v>0.26863850728601701</c:v>
                </c:pt>
                <c:pt idx="74">
                  <c:v>0.26055370644068609</c:v>
                </c:pt>
                <c:pt idx="75">
                  <c:v>0.25271223589050068</c:v>
                </c:pt>
                <c:pt idx="76">
                  <c:v>0.24510676933103454</c:v>
                </c:pt>
                <c:pt idx="77">
                  <c:v>0.23773020155775082</c:v>
                </c:pt>
                <c:pt idx="78">
                  <c:v>0.23057564169598085</c:v>
                </c:pt>
                <c:pt idx="79">
                  <c:v>0.22363640665656651</c:v>
                </c:pt>
                <c:pt idx="80">
                  <c:v>0.21690601480623165</c:v>
                </c:pt>
                <c:pt idx="81">
                  <c:v>0.21037817984286236</c:v>
                </c:pt>
                <c:pt idx="82">
                  <c:v>0.20404680486680415</c:v>
                </c:pt>
                <c:pt idx="83">
                  <c:v>0.19790597664006768</c:v>
                </c:pt>
                <c:pt idx="84">
                  <c:v>0.19194996002599637</c:v>
                </c:pt>
                <c:pt idx="85">
                  <c:v>0.1861731926025102</c:v>
                </c:pt>
                <c:pt idx="86">
                  <c:v>0.18057027944252424</c:v>
                </c:pt>
                <c:pt idx="87">
                  <c:v>0.17513598805555472</c:v>
                </c:pt>
                <c:pt idx="88">
                  <c:v>0.16986524348488502</c:v>
                </c:pt>
                <c:pt idx="89">
                  <c:v>0.16475312355498326</c:v>
                </c:pt>
                <c:pt idx="90">
                  <c:v>0.15979485426413775</c:v>
                </c:pt>
                <c:pt idx="91">
                  <c:v>0.15498580531752737</c:v>
                </c:pt>
                <c:pt idx="92">
                  <c:v>0.15032148579616397</c:v>
                </c:pt>
                <c:pt idx="93">
                  <c:v>0.14579753995734748</c:v>
                </c:pt>
                <c:pt idx="94">
                  <c:v>0.14140974316245303</c:v>
                </c:pt>
                <c:pt idx="95">
                  <c:v>0.13715399792804017</c:v>
                </c:pt>
                <c:pt idx="96">
                  <c:v>0.13302633009642778</c:v>
                </c:pt>
                <c:pt idx="97">
                  <c:v>0.12902288512202084</c:v>
                </c:pt>
                <c:pt idx="98">
                  <c:v>0.12513992446981101</c:v>
                </c:pt>
                <c:pt idx="99">
                  <c:v>0.12137382212259662</c:v>
                </c:pt>
                <c:pt idx="100">
                  <c:v>0.11772106119358815</c:v>
                </c:pt>
                <c:pt idx="101">
                  <c:v>0.11417823064117638</c:v>
                </c:pt>
                <c:pt idx="102">
                  <c:v>0.11074202208274719</c:v>
                </c:pt>
                <c:pt idx="103">
                  <c:v>0.10740922670452906</c:v>
                </c:pt>
                <c:pt idx="104">
                  <c:v>0.1041767322645554</c:v>
                </c:pt>
                <c:pt idx="105">
                  <c:v>0.10104152018591808</c:v>
                </c:pt>
                <c:pt idx="106">
                  <c:v>9.8000662737576141E-2</c:v>
                </c:pt>
                <c:pt idx="107">
                  <c:v>9.5051320300070963E-2</c:v>
                </c:pt>
                <c:pt idx="108">
                  <c:v>9.2190738713580564E-2</c:v>
                </c:pt>
                <c:pt idx="109">
                  <c:v>8.9416246705825222E-2</c:v>
                </c:pt>
                <c:pt idx="110">
                  <c:v>8.6725253397414062E-2</c:v>
                </c:pt>
                <c:pt idx="111">
                  <c:v>8.4115245882295103E-2</c:v>
                </c:pt>
                <c:pt idx="112">
                  <c:v>8.1583786881044382E-2</c:v>
                </c:pt>
                <c:pt idx="113">
                  <c:v>7.9128512464796782E-2</c:v>
                </c:pt>
                <c:pt idx="114">
                  <c:v>7.6747129847690054E-2</c:v>
                </c:pt>
                <c:pt idx="115">
                  <c:v>7.4437415245757338E-2</c:v>
                </c:pt>
                <c:pt idx="116">
                  <c:v>7.2197211800265476E-2</c:v>
                </c:pt>
                <c:pt idx="117">
                  <c:v>7.0024427563559158E-2</c:v>
                </c:pt>
                <c:pt idx="118">
                  <c:v>6.7917033545526889E-2</c:v>
                </c:pt>
                <c:pt idx="119">
                  <c:v>6.5873061818864195E-2</c:v>
                </c:pt>
                <c:pt idx="120">
                  <c:v>6.3890603681363206E-2</c:v>
                </c:pt>
                <c:pt idx="121">
                  <c:v>6.1967807873511485E-2</c:v>
                </c:pt>
                <c:pt idx="122">
                  <c:v>6.0102878849735558E-2</c:v>
                </c:pt>
                <c:pt idx="123">
                  <c:v>5.8294075101673337E-2</c:v>
                </c:pt>
                <c:pt idx="124">
                  <c:v>5.6539707531909802E-2</c:v>
                </c:pt>
                <c:pt idx="125">
                  <c:v>5.4838137876656916E-2</c:v>
                </c:pt>
                <c:pt idx="126">
                  <c:v>5.3187777175903964E-2</c:v>
                </c:pt>
                <c:pt idx="127">
                  <c:v>5.1587084289610299E-2</c:v>
                </c:pt>
                <c:pt idx="128">
                  <c:v>5.0034564458553921E-2</c:v>
                </c:pt>
                <c:pt idx="129">
                  <c:v>4.8528767908492171E-2</c:v>
                </c:pt>
                <c:pt idx="130">
                  <c:v>4.7068288496331004E-2</c:v>
                </c:pt>
                <c:pt idx="131">
                  <c:v>4.5651762397038192E-2</c:v>
                </c:pt>
                <c:pt idx="132">
                  <c:v>4.4277866830074619E-2</c:v>
                </c:pt>
                <c:pt idx="133">
                  <c:v>4.2945318824153721E-2</c:v>
                </c:pt>
                <c:pt idx="134">
                  <c:v>4.1652874019176341E-2</c:v>
                </c:pt>
                <c:pt idx="135">
                  <c:v>4.0399325504221061E-2</c:v>
                </c:pt>
                <c:pt idx="136">
                  <c:v>3.9183502690506147E-2</c:v>
                </c:pt>
                <c:pt idx="137">
                  <c:v>3.8004270218269444E-2</c:v>
                </c:pt>
                <c:pt idx="138">
                  <c:v>3.6860526896546252E-2</c:v>
                </c:pt>
                <c:pt idx="139">
                  <c:v>3.5751204674854785E-2</c:v>
                </c:pt>
                <c:pt idx="140">
                  <c:v>3.4675267645828713E-2</c:v>
                </c:pt>
                <c:pt idx="141">
                  <c:v>3.3631711077866028E-2</c:v>
                </c:pt>
                <c:pt idx="142">
                  <c:v>3.2619560476890089E-2</c:v>
                </c:pt>
                <c:pt idx="143">
                  <c:v>3.1637870676347421E-2</c:v>
                </c:pt>
                <c:pt idx="144">
                  <c:v>3.0685724954592163E-2</c:v>
                </c:pt>
                <c:pt idx="145">
                  <c:v>2.976223417883269E-2</c:v>
                </c:pt>
                <c:pt idx="146">
                  <c:v>2.8866535974841689E-2</c:v>
                </c:pt>
                <c:pt idx="147">
                  <c:v>2.7997793921653528E-2</c:v>
                </c:pt>
                <c:pt idx="148">
                  <c:v>2.7155196770497613E-2</c:v>
                </c:pt>
                <c:pt idx="149">
                  <c:v>2.6337957687237991E-2</c:v>
                </c:pt>
                <c:pt idx="150">
                  <c:v>2.5545313517611672E-2</c:v>
                </c:pt>
                <c:pt idx="151">
                  <c:v>2.4776524074579968E-2</c:v>
                </c:pt>
                <c:pt idx="152">
                  <c:v>2.4030871447126827E-2</c:v>
                </c:pt>
                <c:pt idx="153">
                  <c:v>2.3307659329859155E-2</c:v>
                </c:pt>
                <c:pt idx="154">
                  <c:v>2.2606212372782899E-2</c:v>
                </c:pt>
                <c:pt idx="155">
                  <c:v>2.192587555064749E-2</c:v>
                </c:pt>
                <c:pt idx="156">
                  <c:v>2.1266013551270325E-2</c:v>
                </c:pt>
                <c:pt idx="157">
                  <c:v>2.0626010182269276E-2</c:v>
                </c:pt>
                <c:pt idx="158">
                  <c:v>2.0005267795649963E-2</c:v>
                </c:pt>
                <c:pt idx="159">
                  <c:v>1.9403206729710132E-2</c:v>
                </c:pt>
                <c:pt idx="160">
                  <c:v>1.8819264767739725E-2</c:v>
                </c:pt>
                <c:pt idx="161">
                  <c:v>1.8252896613011826E-2</c:v>
                </c:pt>
                <c:pt idx="162">
                  <c:v>1.7703573379573467E-2</c:v>
                </c:pt>
                <c:pt idx="163">
                  <c:v>1.7170782098361387E-2</c:v>
                </c:pt>
                <c:pt idx="164">
                  <c:v>1.6654025238181245E-2</c:v>
                </c:pt>
                <c:pt idx="165">
                  <c:v>1.615282024110291E-2</c:v>
                </c:pt>
                <c:pt idx="166">
                  <c:v>1.5666699071838274E-2</c:v>
                </c:pt>
                <c:pt idx="167">
                  <c:v>1.5195207780680431E-2</c:v>
                </c:pt>
                <c:pt idx="168">
                  <c:v>1.473790607959634E-2</c:v>
                </c:pt>
                <c:pt idx="169">
                  <c:v>1.4294366931077088E-2</c:v>
                </c:pt>
                <c:pt idx="170">
                  <c:v>1.3864176149361584E-2</c:v>
                </c:pt>
                <c:pt idx="171">
                  <c:v>1.3446932013661643E-2</c:v>
                </c:pt>
                <c:pt idx="172">
                  <c:v>1.3042244893027069E-2</c:v>
                </c:pt>
                <c:pt idx="173">
                  <c:v>1.2649736882500378E-2</c:v>
                </c:pt>
                <c:pt idx="174">
                  <c:v>1.2269041450221648E-2</c:v>
                </c:pt>
                <c:pt idx="175">
                  <c:v>1.1899803095153632E-2</c:v>
                </c:pt>
                <c:pt idx="176">
                  <c:v>1.1541677015107794E-2</c:v>
                </c:pt>
                <c:pt idx="177">
                  <c:v>1.1194328784761115E-2</c:v>
                </c:pt>
                <c:pt idx="178">
                  <c:v>1.0857434043362969E-2</c:v>
                </c:pt>
                <c:pt idx="179">
                  <c:v>1.0530678191840594E-2</c:v>
                </c:pt>
                <c:pt idx="180">
                  <c:v>1.0213756099020111E-2</c:v>
                </c:pt>
                <c:pt idx="181">
                  <c:v>9.9063718166889411E-3</c:v>
                </c:pt>
                <c:pt idx="182">
                  <c:v>9.6082383032334226E-3</c:v>
                </c:pt>
                <c:pt idx="183">
                  <c:v>9.3190771555935643E-3</c:v>
                </c:pt>
                <c:pt idx="184">
                  <c:v>9.0386183492847227E-3</c:v>
                </c:pt>
                <c:pt idx="185">
                  <c:v>8.7665999862432693E-3</c:v>
                </c:pt>
                <c:pt idx="186">
                  <c:v>8.5027680502609421E-3</c:v>
                </c:pt>
                <c:pt idx="187">
                  <c:v>8.2468761697794355E-3</c:v>
                </c:pt>
                <c:pt idx="188">
                  <c:v>7.9986853878236362E-3</c:v>
                </c:pt>
                <c:pt idx="189">
                  <c:v>7.7579639388588705E-3</c:v>
                </c:pt>
                <c:pt idx="190">
                  <c:v>7.5244870323635344E-3</c:v>
                </c:pt>
                <c:pt idx="191">
                  <c:v>7.2980366429152219E-3</c:v>
                </c:pt>
                <c:pt idx="192">
                  <c:v>7.078401306594222E-3</c:v>
                </c:pt>
                <c:pt idx="193">
                  <c:v>6.8653759235142268E-3</c:v>
                </c:pt>
                <c:pt idx="194">
                  <c:v>6.6587615662959815E-3</c:v>
                </c:pt>
                <c:pt idx="195">
                  <c:v>6.4583652943048676E-3</c:v>
                </c:pt>
                <c:pt idx="196">
                  <c:v>6.2639999734790822E-3</c:v>
                </c:pt>
                <c:pt idx="197">
                  <c:v>6.0754841015801123E-3</c:v>
                </c:pt>
                <c:pt idx="198">
                  <c:v>5.8926416387022566E-3</c:v>
                </c:pt>
                <c:pt idx="199">
                  <c:v>5.7153018428830757E-3</c:v>
                </c:pt>
                <c:pt idx="200">
                  <c:v>5.5432991106610825E-3</c:v>
                </c:pt>
                <c:pt idx="201">
                  <c:v>5.3764728224319292E-3</c:v>
                </c:pt>
                <c:pt idx="202">
                  <c:v>5.2146671924585717E-3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BCB-BF4A-87EF-142809A38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02021817585302"/>
          <c:y val="2.8620151647710704E-2"/>
          <c:w val="0.17208945982625881"/>
          <c:h val="0.24502605084812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770487022458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'annotated underdamped'!$E$1:$E$203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underdamped'!$F$1:$F$203</c:f>
              <c:numCache>
                <c:formatCode>General</c:formatCode>
                <c:ptCount val="203"/>
                <c:pt idx="0">
                  <c:v>5</c:v>
                </c:pt>
                <c:pt idx="1">
                  <c:v>5.5434196769512587</c:v>
                </c:pt>
                <c:pt idx="2">
                  <c:v>5.9689540887469636</c:v>
                </c:pt>
                <c:pt idx="3">
                  <c:v>6.2713387119486024</c:v>
                </c:pt>
                <c:pt idx="4">
                  <c:v>6.447766459721298</c:v>
                </c:pt>
                <c:pt idx="5">
                  <c:v>6.4978825747746889</c:v>
                </c:pt>
                <c:pt idx="6">
                  <c:v>6.4237331936008042</c:v>
                </c:pt>
                <c:pt idx="7">
                  <c:v>6.2296696549110386</c:v>
                </c:pt>
                <c:pt idx="8">
                  <c:v>5.9222114142703823</c:v>
                </c:pt>
                <c:pt idx="9">
                  <c:v>5.5098711431008276</c:v>
                </c:pt>
                <c:pt idx="10">
                  <c:v>5.0029462216416674</c:v>
                </c:pt>
                <c:pt idx="11">
                  <c:v>4.4132813721623272</c:v>
                </c:pt>
                <c:pt idx="12">
                  <c:v>3.7540076128036572</c:v>
                </c:pt>
                <c:pt idx="13">
                  <c:v>3.0392630380879222</c:v>
                </c:pt>
                <c:pt idx="14">
                  <c:v>2.2839011457887932</c:v>
                </c:pt>
                <c:pt idx="15">
                  <c:v>1.5031925300997617</c:v>
                </c:pt>
                <c:pt idx="16">
                  <c:v>0.71252574867335394</c:v>
                </c:pt>
                <c:pt idx="17">
                  <c:v>-7.288695097119538E-2</c:v>
                </c:pt>
                <c:pt idx="18">
                  <c:v>-0.83829358704346257</c:v>
                </c:pt>
                <c:pt idx="19">
                  <c:v>-1.5696709473338302</c:v>
                </c:pt>
                <c:pt idx="20">
                  <c:v>-2.2539729219914384</c:v>
                </c:pt>
                <c:pt idx="21">
                  <c:v>-2.8793544398754225</c:v>
                </c:pt>
                <c:pt idx="22">
                  <c:v>-3.435367345423066</c:v>
                </c:pt>
                <c:pt idx="23">
                  <c:v>-3.9131251713227222</c:v>
                </c:pt>
                <c:pt idx="24">
                  <c:v>-4.3054344236301629</c:v>
                </c:pt>
                <c:pt idx="25">
                  <c:v>-4.6068906867777386</c:v>
                </c:pt>
                <c:pt idx="26">
                  <c:v>-4.8139385624133029</c:v>
                </c:pt>
                <c:pt idx="27">
                  <c:v>-4.9248951644165473</c:v>
                </c:pt>
                <c:pt idx="28">
                  <c:v>-4.9399375893107305</c:v>
                </c:pt>
                <c:pt idx="29">
                  <c:v>-4.8610554536918835</c:v>
                </c:pt>
                <c:pt idx="30">
                  <c:v>-4.6919702260795813</c:v>
                </c:pt>
                <c:pt idx="31">
                  <c:v>-4.4380236685792758</c:v>
                </c:pt>
                <c:pt idx="32">
                  <c:v>-4.1060382339324581</c:v>
                </c:pt>
                <c:pt idx="33">
                  <c:v>-3.7041527272458121</c:v>
                </c:pt>
                <c:pt idx="34">
                  <c:v>-3.241636931727188</c:v>
                </c:pt>
                <c:pt idx="35">
                  <c:v>-2.7286892084740613</c:v>
                </c:pt>
                <c:pt idx="36">
                  <c:v>-2.17622130775489</c:v>
                </c:pt>
                <c:pt idx="37">
                  <c:v>-1.5956347709643051</c:v>
                </c:pt>
                <c:pt idx="38">
                  <c:v>-0.99859335786568737</c:v>
                </c:pt>
                <c:pt idx="39">
                  <c:v>-0.39679590385642671</c:v>
                </c:pt>
                <c:pt idx="40">
                  <c:v>0.19824610060904169</c:v>
                </c:pt>
                <c:pt idx="41">
                  <c:v>0.77542210753126906</c:v>
                </c:pt>
                <c:pt idx="42">
                  <c:v>1.3242234492742513</c:v>
                </c:pt>
                <c:pt idx="43">
                  <c:v>1.8349281110992608</c:v>
                </c:pt>
                <c:pt idx="44">
                  <c:v>2.2987662218798919</c:v>
                </c:pt>
                <c:pt idx="45">
                  <c:v>2.7080635856771615</c:v>
                </c:pt>
                <c:pt idx="46">
                  <c:v>3.056361056274465</c:v>
                </c:pt>
                <c:pt idx="47">
                  <c:v>3.3385080664548061</c:v>
                </c:pt>
                <c:pt idx="48">
                  <c:v>3.550729153375014</c:v>
                </c:pt>
                <c:pt idx="49">
                  <c:v>3.6906628603517491</c:v>
                </c:pt>
                <c:pt idx="50">
                  <c:v>3.7573729332905836</c:v>
                </c:pt>
                <c:pt idx="51">
                  <c:v>3.7513322566983445</c:v>
                </c:pt>
                <c:pt idx="52">
                  <c:v>3.6743804800097242</c:v>
                </c:pt>
                <c:pt idx="53">
                  <c:v>3.5296567607475757</c:v>
                </c:pt>
                <c:pt idx="54">
                  <c:v>3.3215094885218752</c:v>
                </c:pt>
                <c:pt idx="55">
                  <c:v>3.0553852456769692</c:v>
                </c:pt>
                <c:pt idx="56">
                  <c:v>2.7376996001824958</c:v>
                </c:pt>
                <c:pt idx="57">
                  <c:v>2.3756926089278503</c:v>
                </c:pt>
                <c:pt idx="58">
                  <c:v>1.9772721309283958</c:v>
                </c:pt>
                <c:pt idx="59">
                  <c:v>1.5508482073424783</c:v>
                </c:pt>
                <c:pt idx="60">
                  <c:v>1.1051618571678374</c:v>
                </c:pt>
                <c:pt idx="61">
                  <c:v>0.64911166384297414</c:v>
                </c:pt>
                <c:pt idx="62">
                  <c:v>0.19158148978074424</c:v>
                </c:pt>
                <c:pt idx="63">
                  <c:v>-0.25872744463811348</c:v>
                </c:pt>
                <c:pt idx="64">
                  <c:v>-0.69345704050339874</c:v>
                </c:pt>
                <c:pt idx="65">
                  <c:v>-1.104742495060653</c:v>
                </c:pt>
                <c:pt idx="66">
                  <c:v>-1.4853495715395915</c:v>
                </c:pt>
                <c:pt idx="67">
                  <c:v>-1.8287966701141902</c:v>
                </c:pt>
                <c:pt idx="68">
                  <c:v>-2.1294597482667279</c:v>
                </c:pt>
                <c:pt idx="69">
                  <c:v>-2.3826585099631865</c:v>
                </c:pt>
                <c:pt idx="70">
                  <c:v>-2.5847226753192754</c:v>
                </c:pt>
                <c:pt idx="71">
                  <c:v>-2.7330375479138418</c:v>
                </c:pt>
                <c:pt idx="72">
                  <c:v>-2.8260685075964109</c:v>
                </c:pt>
                <c:pt idx="73">
                  <c:v>-2.8633644646350809</c:v>
                </c:pt>
                <c:pt idx="74">
                  <c:v>-2.84554070869634</c:v>
                </c:pt>
                <c:pt idx="75">
                  <c:v>-2.7742419661528688</c:v>
                </c:pt>
                <c:pt idx="76">
                  <c:v>-2.6520868347999293</c:v>
                </c:pt>
                <c:pt idx="77">
                  <c:v>-2.4825950900693461</c:v>
                </c:pt>
                <c:pt idx="78">
                  <c:v>-2.2700996458314382</c:v>
                </c:pt>
                <c:pt idx="79">
                  <c:v>-2.019645201249515</c:v>
                </c:pt>
                <c:pt idx="80">
                  <c:v>-1.7368758091575656</c:v>
                </c:pt>
                <c:pt idx="81">
                  <c:v>-1.4279137582576942</c:v>
                </c:pt>
                <c:pt idx="82">
                  <c:v>-1.0992322692280014</c:v>
                </c:pt>
                <c:pt idx="83">
                  <c:v>-0.75752456271513591</c:v>
                </c:pt>
                <c:pt idx="84">
                  <c:v>-0.40957186524555411</c:v>
                </c:pt>
                <c:pt idx="85">
                  <c:v>-6.2112878354973797E-2</c:v>
                </c:pt>
                <c:pt idx="86">
                  <c:v>0.2782828513652299</c:v>
                </c:pt>
                <c:pt idx="87">
                  <c:v>0.60533535530183757</c:v>
                </c:pt>
                <c:pt idx="88">
                  <c:v>0.9131663251820914</c:v>
                </c:pt>
                <c:pt idx="89">
                  <c:v>1.1964009295945743</c:v>
                </c:pt>
                <c:pt idx="90">
                  <c:v>1.4502576795992248</c:v>
                </c:pt>
                <c:pt idx="91">
                  <c:v>1.6706249246805069</c:v>
                </c:pt>
                <c:pt idx="92">
                  <c:v>1.8541228471783611</c:v>
                </c:pt>
                <c:pt idx="93">
                  <c:v>1.9981501248476725</c:v>
                </c:pt>
                <c:pt idx="94">
                  <c:v>2.1009147412906288</c:v>
                </c:pt>
                <c:pt idx="95">
                  <c:v>2.1614487366004629</c:v>
                </c:pt>
                <c:pt idx="96">
                  <c:v>2.1796069996697378</c:v>
                </c:pt>
                <c:pt idx="97">
                  <c:v>2.1560505034787423</c:v>
                </c:pt>
                <c:pt idx="98">
                  <c:v>2.0922146698297368</c:v>
                </c:pt>
                <c:pt idx="99">
                  <c:v>1.9902638153783381</c:v>
                </c:pt>
                <c:pt idx="100">
                  <c:v>1.8530328718763662</c:v>
                </c:pt>
                <c:pt idx="101">
                  <c:v>1.6839577862917825</c:v>
                </c:pt>
                <c:pt idx="102">
                  <c:v>1.4869961875524917</c:v>
                </c:pt>
                <c:pt idx="103">
                  <c:v>1.2665400533930939</c:v>
                </c:pt>
                <c:pt idx="104">
                  <c:v>1.027322221202229</c:v>
                </c:pt>
                <c:pt idx="105">
                  <c:v>0.77431865964283197</c:v>
                </c:pt>
                <c:pt idx="106">
                  <c:v>0.51264845265838033</c:v>
                </c:pt>
                <c:pt idx="107">
                  <c:v>0.24747344452691469</c:v>
                </c:pt>
                <c:pt idx="108">
                  <c:v>-1.610054516627691E-2</c:v>
                </c:pt>
                <c:pt idx="109">
                  <c:v>-0.2731191027699949</c:v>
                </c:pt>
                <c:pt idx="110">
                  <c:v>-0.51886947211544621</c:v>
                </c:pt>
                <c:pt idx="111">
                  <c:v>-0.74896408855519969</c:v>
                </c:pt>
                <c:pt idx="112">
                  <c:v>-0.95941597256731703</c:v>
                </c:pt>
                <c:pt idx="113">
                  <c:v>-1.1467047479317416</c:v>
                </c:pt>
                <c:pt idx="114">
                  <c:v>-1.3078322563537863</c:v>
                </c:pt>
                <c:pt idx="115">
                  <c:v>-1.4403669618456001</c:v>
                </c:pt>
                <c:pt idx="116">
                  <c:v>-1.5424765696408229</c:v>
                </c:pt>
                <c:pt idx="117">
                  <c:v>-1.6129485212883667</c:v>
                </c:pt>
                <c:pt idx="118">
                  <c:v>-1.65119826523353</c:v>
                </c:pt>
                <c:pt idx="119">
                  <c:v>-1.6572654361282595</c:v>
                </c:pt>
                <c:pt idx="120">
                  <c:v>-1.6317983019744553</c:v>
                </c:pt>
                <c:pt idx="121">
                  <c:v>-1.5760270519085617</c:v>
                </c:pt>
                <c:pt idx="122">
                  <c:v>-1.491726695222364</c:v>
                </c:pt>
                <c:pt idx="123">
                  <c:v>-1.3811705207154439</c:v>
                </c:pt>
                <c:pt idx="124">
                  <c:v>-1.2470752217652374</c:v>
                </c:pt>
                <c:pt idx="125">
                  <c:v>-1.0925389241477554</c:v>
                </c:pt>
                <c:pt idx="126">
                  <c:v>-0.92097345873621195</c:v>
                </c:pt>
                <c:pt idx="127">
                  <c:v>-0.73603229838569728</c:v>
                </c:pt>
                <c:pt idx="128">
                  <c:v>-0.54153562677912359</c:v>
                </c:pt>
                <c:pt idx="129">
                  <c:v>-0.3413940265261971</c:v>
                </c:pt>
                <c:pt idx="130">
                  <c:v>-0.13953226469013191</c:v>
                </c:pt>
                <c:pt idx="131">
                  <c:v>6.0185382982684797E-2</c:v>
                </c:pt>
                <c:pt idx="132">
                  <c:v>0.25402689117815191</c:v>
                </c:pt>
                <c:pt idx="133">
                  <c:v>0.43846003744507306</c:v>
                </c:pt>
                <c:pt idx="134">
                  <c:v>0.61021456818234932</c:v>
                </c:pt>
                <c:pt idx="135">
                  <c:v>0.76633792842627446</c:v>
                </c:pt>
                <c:pt idx="136">
                  <c:v>0.90424365248465033</c:v>
                </c:pt>
                <c:pt idx="137">
                  <c:v>1.0217516728886644</c:v>
                </c:pt>
                <c:pt idx="138">
                  <c:v>1.1171199758182255</c:v>
                </c:pt>
                <c:pt idx="139">
                  <c:v>1.1890672086243905</c:v>
                </c:pt>
                <c:pt idx="140">
                  <c:v>1.2367860258022481</c:v>
                </c:pt>
                <c:pt idx="141">
                  <c:v>1.2599471402579558</c:v>
                </c:pt>
                <c:pt idx="142">
                  <c:v>1.2586942235518039</c:v>
                </c:pt>
                <c:pt idx="143">
                  <c:v>1.2336299687223777</c:v>
                </c:pt>
                <c:pt idx="144">
                  <c:v>1.185793789250315</c:v>
                </c:pt>
                <c:pt idx="145">
                  <c:v>1.116631774910795</c:v>
                </c:pt>
                <c:pt idx="146">
                  <c:v>1.0279596572062604</c:v>
                </c:pt>
                <c:pt idx="147">
                  <c:v>0.92191965162759248</c:v>
                </c:pt>
                <c:pt idx="148">
                  <c:v>0.80093213940531816</c:v>
                </c:pt>
                <c:pt idx="149">
                  <c:v>0.66764322632937778</c:v>
                </c:pt>
                <c:pt idx="150">
                  <c:v>0.52486926970335934</c:v>
                </c:pt>
                <c:pt idx="151">
                  <c:v>0.37553949605206272</c:v>
                </c:pt>
                <c:pt idx="152">
                  <c:v>0.22263784174252052</c:v>
                </c:pt>
                <c:pt idx="153">
                  <c:v>6.9145136548889014E-2</c:v>
                </c:pt>
                <c:pt idx="154">
                  <c:v>-8.2017282864596114E-2</c:v>
                </c:pt>
                <c:pt idx="155">
                  <c:v>-0.22804149542969065</c:v>
                </c:pt>
                <c:pt idx="156">
                  <c:v>-0.36628349121081238</c:v>
                </c:pt>
                <c:pt idx="157">
                  <c:v>-0.49430936481913723</c:v>
                </c:pt>
                <c:pt idx="158">
                  <c:v>-0.60993643377197249</c:v>
                </c:pt>
                <c:pt idx="159">
                  <c:v>-0.71126862332178276</c:v>
                </c:pt>
                <c:pt idx="160">
                  <c:v>-0.79672558349406952</c:v>
                </c:pt>
                <c:pt idx="161">
                  <c:v>-0.86506513546158681</c:v>
                </c:pt>
                <c:pt idx="162">
                  <c:v>-0.9153987802860194</c:v>
                </c:pt>
                <c:pt idx="163">
                  <c:v>-0.94720014079557724</c:v>
                </c:pt>
                <c:pt idx="164">
                  <c:v>-0.96030634428570005</c:v>
                </c:pt>
                <c:pt idx="165">
                  <c:v>-0.95491248725642153</c:v>
                </c:pt>
                <c:pt idx="166">
                  <c:v>-0.93155945108489957</c:v>
                </c:pt>
                <c:pt idx="167">
                  <c:v>-0.89111545709551687</c:v>
                </c:pt>
                <c:pt idx="168">
                  <c:v>-0.83475185886050796</c:v>
                </c:pt>
                <c:pt idx="169">
                  <c:v>-0.76391376691150559</c:v>
                </c:pt>
                <c:pt idx="170">
                  <c:v>-0.68028618480789971</c:v>
                </c:pt>
                <c:pt idx="171">
                  <c:v>-0.58575640442706423</c:v>
                </c:pt>
                <c:pt idx="172">
                  <c:v>-0.48237346146078497</c:v>
                </c:pt>
                <c:pt idx="173">
                  <c:v>-0.37230548879045372</c:v>
                </c:pt>
                <c:pt idx="174">
                  <c:v>-0.2577958253652104</c:v>
                </c:pt>
                <c:pt idx="175">
                  <c:v>-0.14111874144139006</c:v>
                </c:pt>
                <c:pt idx="176">
                  <c:v>-2.4535627893623988E-2</c:v>
                </c:pt>
                <c:pt idx="177">
                  <c:v>8.9747531585085374E-2</c:v>
                </c:pt>
                <c:pt idx="178">
                  <c:v>0.19962063029381752</c:v>
                </c:pt>
                <c:pt idx="179">
                  <c:v>0.30310713260593314</c:v>
                </c:pt>
                <c:pt idx="180">
                  <c:v>0.39839834418008213</c:v>
                </c:pt>
                <c:pt idx="181">
                  <c:v>0.48388369037931439</c:v>
                </c:pt>
                <c:pt idx="182">
                  <c:v>0.55817652405433704</c:v>
                </c:pt>
                <c:pt idx="183">
                  <c:v>0.62013507988107008</c:v>
                </c:pt>
                <c:pt idx="184">
                  <c:v>0.66887829345043825</c:v>
                </c:pt>
                <c:pt idx="185">
                  <c:v>0.70379630725817477</c:v>
                </c:pt>
                <c:pt idx="186">
                  <c:v>0.72455559059608243</c:v>
                </c:pt>
                <c:pt idx="187">
                  <c:v>0.73109870409589617</c:v>
                </c:pt>
                <c:pt idx="188">
                  <c:v>0.72363884038379145</c:v>
                </c:pt>
                <c:pt idx="189">
                  <c:v>0.7026493681323791</c:v>
                </c:pt>
                <c:pt idx="190">
                  <c:v>0.66884869604818864</c:v>
                </c:pt>
                <c:pt idx="191">
                  <c:v>0.62318085447174987</c:v>
                </c:pt>
                <c:pt idx="192">
                  <c:v>0.56679226394984394</c:v>
                </c:pt>
                <c:pt idx="193">
                  <c:v>0.50100522123193492</c:v>
                </c:pt>
                <c:pt idx="194">
                  <c:v>0.42728868273903786</c:v>
                </c:pt>
                <c:pt idx="195">
                  <c:v>0.34722696298675243</c:v>
                </c:pt>
                <c:pt idx="196">
                  <c:v>0.26248699029402373</c:v>
                </c:pt>
                <c:pt idx="197">
                  <c:v>0.1747847742034335</c:v>
                </c:pt>
                <c:pt idx="198">
                  <c:v>8.5851738450572271E-2</c:v>
                </c:pt>
                <c:pt idx="199">
                  <c:v>-2.598439638608359E-3</c:v>
                </c:pt>
                <c:pt idx="200">
                  <c:v>-8.8901867233775758E-2</c:v>
                </c:pt>
                <c:pt idx="201">
                  <c:v>-0.17147477135277969</c:v>
                </c:pt>
                <c:pt idx="202">
                  <c:v>-0.24884159727494609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F44-EC4A-A991-CD1D83122CF7}"/>
            </c:ext>
          </c:extLst>
        </c:ser>
        <c:ser>
          <c:idx val="1"/>
          <c:order val="1"/>
          <c:tx>
            <c:v>Upper bound</c:v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'annotated underdamped'!$H$1:$H$203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underdamped'!$I$1:$I$203</c:f>
              <c:numCache>
                <c:formatCode>General</c:formatCode>
                <c:ptCount val="203"/>
                <c:pt idx="0">
                  <c:v>6.9180157607142805</c:v>
                </c:pt>
                <c:pt idx="1">
                  <c:v>6.8354956822947903</c:v>
                </c:pt>
                <c:pt idx="2">
                  <c:v>6.7539599270653445</c:v>
                </c:pt>
                <c:pt idx="3">
                  <c:v>6.6733967537362942</c:v>
                </c:pt>
                <c:pt idx="4">
                  <c:v>6.5937945610714666</c:v>
                </c:pt>
                <c:pt idx="5">
                  <c:v>6.5151418862175658</c:v>
                </c:pt>
                <c:pt idx="6">
                  <c:v>6.4374274030534995</c:v>
                </c:pt>
                <c:pt idx="7">
                  <c:v>6.3606399205594002</c:v>
                </c:pt>
                <c:pt idx="8">
                  <c:v>6.284768381205101</c:v>
                </c:pt>
                <c:pt idx="9">
                  <c:v>6.2098018593578264</c:v>
                </c:pt>
                <c:pt idx="10">
                  <c:v>6.1357295597088877</c:v>
                </c:pt>
                <c:pt idx="11">
                  <c:v>6.0625408157191405</c:v>
                </c:pt>
                <c:pt idx="12">
                  <c:v>5.990225088082977</c:v>
                </c:pt>
                <c:pt idx="13">
                  <c:v>5.9187719632106548</c:v>
                </c:pt>
                <c:pt idx="14">
                  <c:v>5.8481711517287236</c:v>
                </c:pt>
                <c:pt idx="15">
                  <c:v>5.7784124869983291</c:v>
                </c:pt>
                <c:pt idx="16">
                  <c:v>5.7094859236512061</c:v>
                </c:pt>
                <c:pt idx="17">
                  <c:v>5.6413815361431299</c:v>
                </c:pt>
                <c:pt idx="18">
                  <c:v>5.5740895173246106</c:v>
                </c:pt>
                <c:pt idx="19">
                  <c:v>5.5076001770286593</c:v>
                </c:pt>
                <c:pt idx="20">
                  <c:v>5.4419039406753793</c:v>
                </c:pt>
                <c:pt idx="21">
                  <c:v>5.3769913478932123</c:v>
                </c:pt>
                <c:pt idx="22">
                  <c:v>5.3128530511566261</c:v>
                </c:pt>
                <c:pt idx="23">
                  <c:v>5.2494798144400621</c:v>
                </c:pt>
                <c:pt idx="24">
                  <c:v>5.186862511887921</c:v>
                </c:pt>
                <c:pt idx="25">
                  <c:v>5.1249921265004339</c:v>
                </c:pt>
                <c:pt idx="26">
                  <c:v>5.063859748835192</c:v>
                </c:pt>
                <c:pt idx="27">
                  <c:v>5.0034565757241731</c:v>
                </c:pt>
                <c:pt idx="28">
                  <c:v>4.9437739090060733</c:v>
                </c:pt>
                <c:pt idx="29">
                  <c:v>4.8848031542737527</c:v>
                </c:pt>
                <c:pt idx="30">
                  <c:v>4.8265358196366277</c:v>
                </c:pt>
                <c:pt idx="31">
                  <c:v>4.7689635144978251</c:v>
                </c:pt>
                <c:pt idx="32">
                  <c:v>4.7120779483459172</c:v>
                </c:pt>
                <c:pt idx="33">
                  <c:v>4.6558709295610825</c:v>
                </c:pt>
                <c:pt idx="34">
                  <c:v>4.6003343642354873</c:v>
                </c:pt>
                <c:pt idx="35">
                  <c:v>4.5454602550077574</c:v>
                </c:pt>
                <c:pt idx="36">
                  <c:v>4.4912406999113434</c:v>
                </c:pt>
                <c:pt idx="37">
                  <c:v>4.4376678912366163</c:v>
                </c:pt>
                <c:pt idx="38">
                  <c:v>4.3847341144065544</c:v>
                </c:pt>
                <c:pt idx="39">
                  <c:v>4.3324317468658249</c:v>
                </c:pt>
                <c:pt idx="40">
                  <c:v>4.2807532569831217</c:v>
                </c:pt>
                <c:pt idx="41">
                  <c:v>4.2296912029666007</c:v>
                </c:pt>
                <c:pt idx="42">
                  <c:v>4.1792382317922483</c:v>
                </c:pt>
                <c:pt idx="43">
                  <c:v>4.129387078145033</c:v>
                </c:pt>
                <c:pt idx="44">
                  <c:v>4.080130563372685</c:v>
                </c:pt>
                <c:pt idx="45">
                  <c:v>4.0314615944519625</c:v>
                </c:pt>
                <c:pt idx="46">
                  <c:v>3.98337316296724</c:v>
                </c:pt>
                <c:pt idx="47">
                  <c:v>3.9358583441012871</c:v>
                </c:pt>
                <c:pt idx="48">
                  <c:v>3.8889102956380803</c:v>
                </c:pt>
                <c:pt idx="49">
                  <c:v>3.8425222569775146</c:v>
                </c:pt>
                <c:pt idx="50">
                  <c:v>3.7966875481618643</c:v>
                </c:pt>
                <c:pt idx="51">
                  <c:v>3.7513995689138571</c:v>
                </c:pt>
                <c:pt idx="52">
                  <c:v>3.7066517976862223</c:v>
                </c:pt>
                <c:pt idx="53">
                  <c:v>3.6624377907225796</c:v>
                </c:pt>
                <c:pt idx="54">
                  <c:v>3.6187511811295239</c:v>
                </c:pt>
                <c:pt idx="55">
                  <c:v>3.5755856779597823</c:v>
                </c:pt>
                <c:pt idx="56">
                  <c:v>3.5329350653063099</c:v>
                </c:pt>
                <c:pt idx="57">
                  <c:v>3.4907932014071821</c:v>
                </c:pt>
                <c:pt idx="58">
                  <c:v>3.4491540177611761</c:v>
                </c:pt>
                <c:pt idx="59">
                  <c:v>3.408011518253895</c:v>
                </c:pt>
                <c:pt idx="60">
                  <c:v>3.3673597782943143</c:v>
                </c:pt>
                <c:pt idx="61">
                  <c:v>3.3271929439616339</c:v>
                </c:pt>
                <c:pt idx="62">
                  <c:v>3.2875052311623008</c:v>
                </c:pt>
                <c:pt idx="63">
                  <c:v>3.2482909247970917</c:v>
                </c:pt>
                <c:pt idx="64">
                  <c:v>3.2095443779381267</c:v>
                </c:pt>
                <c:pt idx="65">
                  <c:v>3.1712600110157041</c:v>
                </c:pt>
                <c:pt idx="66">
                  <c:v>3.1334323110148312</c:v>
                </c:pt>
                <c:pt idx="67">
                  <c:v>3.0960558306813417</c:v>
                </c:pt>
                <c:pt idx="68">
                  <c:v>3.0591251877374805</c:v>
                </c:pt>
                <c:pt idx="69">
                  <c:v>3.0226350641068471</c:v>
                </c:pt>
                <c:pt idx="70">
                  <c:v>2.9865802051485835</c:v>
                </c:pt>
                <c:pt idx="71">
                  <c:v>2.9509554189006968</c:v>
                </c:pt>
                <c:pt idx="72">
                  <c:v>2.9157555753324074</c:v>
                </c:pt>
                <c:pt idx="73">
                  <c:v>2.8809756056054154</c:v>
                </c:pt>
                <c:pt idx="74">
                  <c:v>2.8466105013439806</c:v>
                </c:pt>
                <c:pt idx="75">
                  <c:v>2.8126553139137056</c:v>
                </c:pt>
                <c:pt idx="76">
                  <c:v>2.779105153708926</c:v>
                </c:pt>
                <c:pt idx="77">
                  <c:v>2.7459551894485972</c:v>
                </c:pt>
                <c:pt idx="78">
                  <c:v>2.7132006474805825</c:v>
                </c:pt>
                <c:pt idx="79">
                  <c:v>2.6808368110942378</c:v>
                </c:pt>
                <c:pt idx="80">
                  <c:v>2.6488590198411996</c:v>
                </c:pt>
                <c:pt idx="81">
                  <c:v>2.6172626688642682</c:v>
                </c:pt>
                <c:pt idx="82">
                  <c:v>2.5860432082343054</c:v>
                </c:pt>
                <c:pt idx="83">
                  <c:v>2.5551961422950322</c:v>
                </c:pt>
                <c:pt idx="84">
                  <c:v>2.5247170290156493</c:v>
                </c:pt>
                <c:pt idx="85">
                  <c:v>2.4946014793511768</c:v>
                </c:pt>
                <c:pt idx="86">
                  <c:v>2.4648451566104232</c:v>
                </c:pt>
                <c:pt idx="87">
                  <c:v>2.4354437758314944</c:v>
                </c:pt>
                <c:pt idx="88">
                  <c:v>2.4063931031647523</c:v>
                </c:pt>
                <c:pt idx="89">
                  <c:v>2.3776889552631331</c:v>
                </c:pt>
                <c:pt idx="90">
                  <c:v>2.3493271986797377</c:v>
                </c:pt>
                <c:pt idx="91">
                  <c:v>2.3213037492726096</c:v>
                </c:pt>
                <c:pt idx="92">
                  <c:v>2.293614571616609</c:v>
                </c:pt>
                <c:pt idx="93">
                  <c:v>2.2662556784223056</c:v>
                </c:pt>
                <c:pt idx="94">
                  <c:v>2.2392231299618039</c:v>
                </c:pt>
                <c:pt idx="95">
                  <c:v>2.2125130335014127</c:v>
                </c:pt>
                <c:pt idx="96">
                  <c:v>2.1861215427410872</c:v>
                </c:pt>
                <c:pt idx="97">
                  <c:v>2.160044857260552</c:v>
                </c:pt>
                <c:pt idx="98">
                  <c:v>2.1342792219720375</c:v>
                </c:pt>
                <c:pt idx="99">
                  <c:v>2.1088209265795399</c:v>
                </c:pt>
                <c:pt idx="100">
                  <c:v>2.0836663050445292</c:v>
                </c:pt>
                <c:pt idx="101">
                  <c:v>2.0588117350580379</c:v>
                </c:pt>
                <c:pt idx="102">
                  <c:v>2.0342536375190385</c:v>
                </c:pt>
                <c:pt idx="103">
                  <c:v>2.009988476019049</c:v>
                </c:pt>
                <c:pt idx="104">
                  <c:v>1.9860127563328835</c:v>
                </c:pt>
                <c:pt idx="105">
                  <c:v>1.9623230259154758</c:v>
                </c:pt>
                <c:pt idx="106">
                  <c:v>1.9389158734047107</c:v>
                </c:pt>
                <c:pt idx="107">
                  <c:v>1.9157879281301786</c:v>
                </c:pt>
                <c:pt idx="108">
                  <c:v>1.8929358596277948</c:v>
                </c:pt>
                <c:pt idx="109">
                  <c:v>1.8703563771602061</c:v>
                </c:pt>
                <c:pt idx="110">
                  <c:v>1.8480462292429196</c:v>
                </c:pt>
                <c:pt idx="111">
                  <c:v>1.8260022031760834</c:v>
                </c:pt>
                <c:pt idx="112">
                  <c:v>1.8042211245818518</c:v>
                </c:pt>
                <c:pt idx="113">
                  <c:v>1.7826998569472687</c:v>
                </c:pt>
                <c:pt idx="114">
                  <c:v>1.7614353011726063</c:v>
                </c:pt>
                <c:pt idx="115">
                  <c:v>1.7404243951250875</c:v>
                </c:pt>
                <c:pt idx="116">
                  <c:v>1.7196641131979347</c:v>
                </c:pt>
                <c:pt idx="117">
                  <c:v>1.6991514658746762</c:v>
                </c:pt>
                <c:pt idx="118">
                  <c:v>1.6788834992986514</c:v>
                </c:pt>
                <c:pt idx="119">
                  <c:v>1.6588572948476501</c:v>
                </c:pt>
                <c:pt idx="120">
                  <c:v>1.6390699687136263</c:v>
                </c:pt>
                <c:pt idx="121">
                  <c:v>1.6195186714874237</c:v>
                </c:pt>
                <c:pt idx="122">
                  <c:v>1.6002005877484566</c:v>
                </c:pt>
                <c:pt idx="123">
                  <c:v>1.5811129356592857</c:v>
                </c:pt>
                <c:pt idx="124">
                  <c:v>1.5622529665650258</c:v>
                </c:pt>
                <c:pt idx="125">
                  <c:v>1.5436179645975372</c:v>
                </c:pt>
                <c:pt idx="126">
                  <c:v>1.5252052462843355</c:v>
                </c:pt>
                <c:pt idx="127">
                  <c:v>1.507012160162166</c:v>
                </c:pt>
                <c:pt idx="128">
                  <c:v>1.4890360863951895</c:v>
                </c:pt>
                <c:pt idx="129">
                  <c:v>1.4712744363977204</c:v>
                </c:pt>
                <c:pt idx="130">
                  <c:v>1.4537246524614671</c:v>
                </c:pt>
                <c:pt idx="131">
                  <c:v>1.4363842073872164</c:v>
                </c:pt>
                <c:pt idx="132">
                  <c:v>1.4192506041209134</c:v>
                </c:pt>
                <c:pt idx="133">
                  <c:v>1.4023213753940804</c:v>
                </c:pt>
                <c:pt idx="134">
                  <c:v>1.3855940833685274</c:v>
                </c:pt>
                <c:pt idx="135">
                  <c:v>1.3690663192852974</c:v>
                </c:pt>
                <c:pt idx="136">
                  <c:v>1.3527357031178024</c:v>
                </c:pt>
                <c:pt idx="137">
                  <c:v>1.3365998832290951</c:v>
                </c:pt>
                <c:pt idx="138">
                  <c:v>1.3206565360332283</c:v>
                </c:pt>
                <c:pt idx="139">
                  <c:v>1.3049033656606559</c:v>
                </c:pt>
                <c:pt idx="140">
                  <c:v>1.2893381036276221</c:v>
                </c:pt>
                <c:pt idx="141">
                  <c:v>1.273958508509498</c:v>
                </c:pt>
                <c:pt idx="142">
                  <c:v>1.2587623656180098</c:v>
                </c:pt>
                <c:pt idx="143">
                  <c:v>1.2437474866823228</c:v>
                </c:pt>
                <c:pt idx="144">
                  <c:v>1.2289117095339239</c:v>
                </c:pt>
                <c:pt idx="145">
                  <c:v>1.2142528977952673</c:v>
                </c:pt>
                <c:pt idx="146">
                  <c:v>1.1997689405721323</c:v>
                </c:pt>
                <c:pt idx="147">
                  <c:v>1.1854577521496505</c:v>
                </c:pt>
                <c:pt idx="148">
                  <c:v>1.1713172716919591</c:v>
                </c:pt>
                <c:pt idx="149">
                  <c:v>1.1573454629454374</c:v>
                </c:pt>
                <c:pt idx="150">
                  <c:v>1.1435403139454825</c:v>
                </c:pt>
                <c:pt idx="151">
                  <c:v>1.1298998367267825</c:v>
                </c:pt>
                <c:pt idx="152">
                  <c:v>1.1164220670370477</c:v>
                </c:pt>
                <c:pt idx="153">
                  <c:v>1.1031050640541529</c:v>
                </c:pt>
                <c:pt idx="154">
                  <c:v>1.0899469101066563</c:v>
                </c:pt>
                <c:pt idx="155">
                  <c:v>1.0769457103976525</c:v>
                </c:pt>
                <c:pt idx="156">
                  <c:v>1.0640995927319172</c:v>
                </c:pt>
                <c:pt idx="157">
                  <c:v>1.0514067072463082</c:v>
                </c:pt>
                <c:pt idx="158">
                  <c:v>1.0388652261433819</c:v>
                </c:pt>
                <c:pt idx="159">
                  <c:v>1.0264733434281883</c:v>
                </c:pt>
                <c:pt idx="160">
                  <c:v>1.0142292746482027</c:v>
                </c:pt>
                <c:pt idx="161">
                  <c:v>1.0021312566363629</c:v>
                </c:pt>
                <c:pt idx="162">
                  <c:v>0.99017754725717</c:v>
                </c:pt>
                <c:pt idx="163">
                  <c:v>0.97836642515581718</c:v>
                </c:pt>
                <c:pt idx="164">
                  <c:v>0.96669618951031211</c:v>
                </c:pt>
                <c:pt idx="165">
                  <c:v>0.95516515978655536</c:v>
                </c:pt>
                <c:pt idx="166">
                  <c:v>0.94377167549634133</c:v>
                </c:pt>
                <c:pt idx="167">
                  <c:v>0.93251409595824408</c:v>
                </c:pt>
                <c:pt idx="168">
                  <c:v>0.92139080006135698</c:v>
                </c:pt>
                <c:pt idx="169">
                  <c:v>0.91040018603184936</c:v>
                </c:pt>
                <c:pt idx="170">
                  <c:v>0.89954067120230974</c:v>
                </c:pt>
                <c:pt idx="171">
                  <c:v>0.88881069178383676</c:v>
                </c:pt>
                <c:pt idx="172">
                  <c:v>0.87820870264085305</c:v>
                </c:pt>
                <c:pt idx="173">
                  <c:v>0.86773317706860142</c:v>
                </c:pt>
                <c:pt idx="174">
                  <c:v>0.8573826065732979</c:v>
                </c:pt>
                <c:pt idx="175">
                  <c:v>0.84715550065490519</c:v>
                </c:pt>
                <c:pt idx="176">
                  <c:v>0.83705038659249842</c:v>
                </c:pt>
                <c:pt idx="177">
                  <c:v>0.82706580923219108</c:v>
                </c:pt>
                <c:pt idx="178">
                  <c:v>0.81720033077758969</c:v>
                </c:pt>
                <c:pt idx="179">
                  <c:v>0.80745253058274924</c:v>
                </c:pt>
                <c:pt idx="180">
                  <c:v>0.79782100494759745</c:v>
                </c:pt>
                <c:pt idx="181">
                  <c:v>0.7883043669157993</c:v>
                </c:pt>
                <c:pt idx="182">
                  <c:v>0.77890124607503364</c:v>
                </c:pt>
                <c:pt idx="183">
                  <c:v>0.76961028835965051</c:v>
                </c:pt>
                <c:pt idx="184">
                  <c:v>0.76043015585568419</c:v>
                </c:pt>
                <c:pt idx="185">
                  <c:v>0.75135952660819061</c:v>
                </c:pt>
                <c:pt idx="186">
                  <c:v>0.7423970944308842</c:v>
                </c:pt>
                <c:pt idx="187">
                  <c:v>0.7335415687180441</c:v>
                </c:pt>
                <c:pt idx="188">
                  <c:v>0.72479167425866531</c:v>
                </c:pt>
                <c:pt idx="189">
                  <c:v>0.71614615105282586</c:v>
                </c:pt>
                <c:pt idx="190">
                  <c:v>0.70760375413024446</c:v>
                </c:pt>
                <c:pt idx="191">
                  <c:v>0.69916325337100305</c:v>
                </c:pt>
                <c:pt idx="192">
                  <c:v>0.6908234333284069</c:v>
                </c:pt>
                <c:pt idx="193">
                  <c:v>0.6825830930539587</c:v>
                </c:pt>
                <c:pt idx="194">
                  <c:v>0.67444104592441945</c:v>
                </c:pt>
                <c:pt idx="195">
                  <c:v>0.66639611947093313</c:v>
                </c:pt>
                <c:pt idx="196">
                  <c:v>0.65844715521018848</c:v>
                </c:pt>
                <c:pt idx="197">
                  <c:v>0.65059300847759638</c:v>
                </c:pt>
                <c:pt idx="198">
                  <c:v>0.64283254826245517</c:v>
                </c:pt>
                <c:pt idx="199">
                  <c:v>0.63516465704508374</c:v>
                </c:pt>
                <c:pt idx="200">
                  <c:v>0.62758823063589653</c:v>
                </c:pt>
                <c:pt idx="201">
                  <c:v>0.62010217801639889</c:v>
                </c:pt>
                <c:pt idx="202">
                  <c:v>0.61270542118207727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F44-EC4A-A991-CD1D83122CF7}"/>
            </c:ext>
          </c:extLst>
        </c:ser>
        <c:ser>
          <c:idx val="2"/>
          <c:order val="2"/>
          <c:tx>
            <c:v>Lower bound</c:v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'annotated underdamped'!$K$1:$K$203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underdamped'!$L$1:$L$203</c:f>
              <c:numCache>
                <c:formatCode>General</c:formatCode>
                <c:ptCount val="203"/>
                <c:pt idx="0">
                  <c:v>-6.9180157607142805</c:v>
                </c:pt>
                <c:pt idx="1">
                  <c:v>-6.8354956822947903</c:v>
                </c:pt>
                <c:pt idx="2">
                  <c:v>-6.7539599270653445</c:v>
                </c:pt>
                <c:pt idx="3">
                  <c:v>-6.6733967537362942</c:v>
                </c:pt>
                <c:pt idx="4">
                  <c:v>-6.5937945610714666</c:v>
                </c:pt>
                <c:pt idx="5">
                  <c:v>-6.5151418862175658</c:v>
                </c:pt>
                <c:pt idx="6">
                  <c:v>-6.4374274030534995</c:v>
                </c:pt>
                <c:pt idx="7">
                  <c:v>-6.3606399205594002</c:v>
                </c:pt>
                <c:pt idx="8">
                  <c:v>-6.284768381205101</c:v>
                </c:pt>
                <c:pt idx="9">
                  <c:v>-6.2098018593578264</c:v>
                </c:pt>
                <c:pt idx="10">
                  <c:v>-6.1357295597088877</c:v>
                </c:pt>
                <c:pt idx="11">
                  <c:v>-6.0625408157191405</c:v>
                </c:pt>
                <c:pt idx="12">
                  <c:v>-5.990225088082977</c:v>
                </c:pt>
                <c:pt idx="13">
                  <c:v>-5.9187719632106548</c:v>
                </c:pt>
                <c:pt idx="14">
                  <c:v>-5.8481711517287236</c:v>
                </c:pt>
                <c:pt idx="15">
                  <c:v>-5.7784124869983291</c:v>
                </c:pt>
                <c:pt idx="16">
                  <c:v>-5.7094859236512061</c:v>
                </c:pt>
                <c:pt idx="17">
                  <c:v>-5.6413815361431299</c:v>
                </c:pt>
                <c:pt idx="18">
                  <c:v>-5.5740895173246106</c:v>
                </c:pt>
                <c:pt idx="19">
                  <c:v>-5.5076001770286593</c:v>
                </c:pt>
                <c:pt idx="20">
                  <c:v>-5.4419039406753793</c:v>
                </c:pt>
                <c:pt idx="21">
                  <c:v>-5.3769913478932123</c:v>
                </c:pt>
                <c:pt idx="22">
                  <c:v>-5.3128530511566261</c:v>
                </c:pt>
                <c:pt idx="23">
                  <c:v>-5.2494798144400621</c:v>
                </c:pt>
                <c:pt idx="24">
                  <c:v>-5.186862511887921</c:v>
                </c:pt>
                <c:pt idx="25">
                  <c:v>-5.1249921265004339</c:v>
                </c:pt>
                <c:pt idx="26">
                  <c:v>-5.063859748835192</c:v>
                </c:pt>
                <c:pt idx="27">
                  <c:v>-5.0034565757241731</c:v>
                </c:pt>
                <c:pt idx="28">
                  <c:v>-4.9437739090060733</c:v>
                </c:pt>
                <c:pt idx="29">
                  <c:v>-4.8848031542737527</c:v>
                </c:pt>
                <c:pt idx="30">
                  <c:v>-4.8265358196366277</c:v>
                </c:pt>
                <c:pt idx="31">
                  <c:v>-4.7689635144978251</c:v>
                </c:pt>
                <c:pt idx="32">
                  <c:v>-4.7120779483459172</c:v>
                </c:pt>
                <c:pt idx="33">
                  <c:v>-4.6558709295610825</c:v>
                </c:pt>
                <c:pt idx="34">
                  <c:v>-4.6003343642354873</c:v>
                </c:pt>
                <c:pt idx="35">
                  <c:v>-4.5454602550077574</c:v>
                </c:pt>
                <c:pt idx="36">
                  <c:v>-4.4912406999113434</c:v>
                </c:pt>
                <c:pt idx="37">
                  <c:v>-4.4376678912366163</c:v>
                </c:pt>
                <c:pt idx="38">
                  <c:v>-4.3847341144065544</c:v>
                </c:pt>
                <c:pt idx="39">
                  <c:v>-4.3324317468658249</c:v>
                </c:pt>
                <c:pt idx="40">
                  <c:v>-4.2807532569831217</c:v>
                </c:pt>
                <c:pt idx="41">
                  <c:v>-4.2296912029666007</c:v>
                </c:pt>
                <c:pt idx="42">
                  <c:v>-4.1792382317922483</c:v>
                </c:pt>
                <c:pt idx="43">
                  <c:v>-4.129387078145033</c:v>
                </c:pt>
                <c:pt idx="44">
                  <c:v>-4.080130563372685</c:v>
                </c:pt>
                <c:pt idx="45">
                  <c:v>-4.0314615944519625</c:v>
                </c:pt>
                <c:pt idx="46">
                  <c:v>-3.98337316296724</c:v>
                </c:pt>
                <c:pt idx="47">
                  <c:v>-3.9358583441012871</c:v>
                </c:pt>
                <c:pt idx="48">
                  <c:v>-3.8889102956380803</c:v>
                </c:pt>
                <c:pt idx="49">
                  <c:v>-3.8425222569775146</c:v>
                </c:pt>
                <c:pt idx="50">
                  <c:v>-3.7966875481618643</c:v>
                </c:pt>
                <c:pt idx="51">
                  <c:v>-3.7513995689138571</c:v>
                </c:pt>
                <c:pt idx="52">
                  <c:v>-3.7066517976862223</c:v>
                </c:pt>
                <c:pt idx="53">
                  <c:v>-3.6624377907225796</c:v>
                </c:pt>
                <c:pt idx="54">
                  <c:v>-3.6187511811295239</c:v>
                </c:pt>
                <c:pt idx="55">
                  <c:v>-3.5755856779597823</c:v>
                </c:pt>
                <c:pt idx="56">
                  <c:v>-3.5329350653063099</c:v>
                </c:pt>
                <c:pt idx="57">
                  <c:v>-3.4907932014071821</c:v>
                </c:pt>
                <c:pt idx="58">
                  <c:v>-3.4491540177611761</c:v>
                </c:pt>
                <c:pt idx="59">
                  <c:v>-3.408011518253895</c:v>
                </c:pt>
                <c:pt idx="60">
                  <c:v>-3.3673597782943143</c:v>
                </c:pt>
                <c:pt idx="61">
                  <c:v>-3.3271929439616339</c:v>
                </c:pt>
                <c:pt idx="62">
                  <c:v>-3.2875052311623008</c:v>
                </c:pt>
                <c:pt idx="63">
                  <c:v>-3.2482909247970917</c:v>
                </c:pt>
                <c:pt idx="64">
                  <c:v>-3.2095443779381267</c:v>
                </c:pt>
                <c:pt idx="65">
                  <c:v>-3.1712600110157041</c:v>
                </c:pt>
                <c:pt idx="66">
                  <c:v>-3.1334323110148312</c:v>
                </c:pt>
                <c:pt idx="67">
                  <c:v>-3.0960558306813417</c:v>
                </c:pt>
                <c:pt idx="68">
                  <c:v>-3.0591251877374805</c:v>
                </c:pt>
                <c:pt idx="69">
                  <c:v>-3.0226350641068471</c:v>
                </c:pt>
                <c:pt idx="70">
                  <c:v>-2.9865802051485835</c:v>
                </c:pt>
                <c:pt idx="71">
                  <c:v>-2.9509554189006968</c:v>
                </c:pt>
                <c:pt idx="72">
                  <c:v>-2.9157555753324074</c:v>
                </c:pt>
                <c:pt idx="73">
                  <c:v>-2.8809756056054154</c:v>
                </c:pt>
                <c:pt idx="74">
                  <c:v>-2.8466105013439806</c:v>
                </c:pt>
                <c:pt idx="75">
                  <c:v>-2.8126553139137056</c:v>
                </c:pt>
                <c:pt idx="76">
                  <c:v>-2.779105153708926</c:v>
                </c:pt>
                <c:pt idx="77">
                  <c:v>-2.7459551894485972</c:v>
                </c:pt>
                <c:pt idx="78">
                  <c:v>-2.7132006474805825</c:v>
                </c:pt>
                <c:pt idx="79">
                  <c:v>-2.6808368110942378</c:v>
                </c:pt>
                <c:pt idx="80">
                  <c:v>-2.6488590198411996</c:v>
                </c:pt>
                <c:pt idx="81">
                  <c:v>-2.6172626688642682</c:v>
                </c:pt>
                <c:pt idx="82">
                  <c:v>-2.5860432082343054</c:v>
                </c:pt>
                <c:pt idx="83">
                  <c:v>-2.5551961422950322</c:v>
                </c:pt>
                <c:pt idx="84">
                  <c:v>-2.5247170290156493</c:v>
                </c:pt>
                <c:pt idx="85">
                  <c:v>-2.4946014793511768</c:v>
                </c:pt>
                <c:pt idx="86">
                  <c:v>-2.4648451566104232</c:v>
                </c:pt>
                <c:pt idx="87">
                  <c:v>-2.4354437758314944</c:v>
                </c:pt>
                <c:pt idx="88">
                  <c:v>-2.4063931031647523</c:v>
                </c:pt>
                <c:pt idx="89">
                  <c:v>-2.3776889552631331</c:v>
                </c:pt>
                <c:pt idx="90">
                  <c:v>-2.3493271986797377</c:v>
                </c:pt>
                <c:pt idx="91">
                  <c:v>-2.3213037492726096</c:v>
                </c:pt>
                <c:pt idx="92">
                  <c:v>-2.293614571616609</c:v>
                </c:pt>
                <c:pt idx="93">
                  <c:v>-2.2662556784223056</c:v>
                </c:pt>
                <c:pt idx="94">
                  <c:v>-2.2392231299618039</c:v>
                </c:pt>
                <c:pt idx="95">
                  <c:v>-2.2125130335014127</c:v>
                </c:pt>
                <c:pt idx="96">
                  <c:v>-2.1861215427410872</c:v>
                </c:pt>
                <c:pt idx="97">
                  <c:v>-2.160044857260552</c:v>
                </c:pt>
                <c:pt idx="98">
                  <c:v>-2.1342792219720375</c:v>
                </c:pt>
                <c:pt idx="99">
                  <c:v>-2.1088209265795399</c:v>
                </c:pt>
                <c:pt idx="100">
                  <c:v>-2.0836663050445292</c:v>
                </c:pt>
                <c:pt idx="101">
                  <c:v>-2.0588117350580379</c:v>
                </c:pt>
                <c:pt idx="102">
                  <c:v>-2.0342536375190385</c:v>
                </c:pt>
                <c:pt idx="103">
                  <c:v>-2.009988476019049</c:v>
                </c:pt>
                <c:pt idx="104">
                  <c:v>-1.9860127563328835</c:v>
                </c:pt>
                <c:pt idx="105">
                  <c:v>-1.9623230259154758</c:v>
                </c:pt>
                <c:pt idx="106">
                  <c:v>-1.9389158734047107</c:v>
                </c:pt>
                <c:pt idx="107">
                  <c:v>-1.9157879281301786</c:v>
                </c:pt>
                <c:pt idx="108">
                  <c:v>-1.8929358596277948</c:v>
                </c:pt>
                <c:pt idx="109">
                  <c:v>-1.8703563771602061</c:v>
                </c:pt>
                <c:pt idx="110">
                  <c:v>-1.8480462292429196</c:v>
                </c:pt>
                <c:pt idx="111">
                  <c:v>-1.8260022031760834</c:v>
                </c:pt>
                <c:pt idx="112">
                  <c:v>-1.8042211245818518</c:v>
                </c:pt>
                <c:pt idx="113">
                  <c:v>-1.7826998569472687</c:v>
                </c:pt>
                <c:pt idx="114">
                  <c:v>-1.7614353011726063</c:v>
                </c:pt>
                <c:pt idx="115">
                  <c:v>-1.7404243951250875</c:v>
                </c:pt>
                <c:pt idx="116">
                  <c:v>-1.7196641131979347</c:v>
                </c:pt>
                <c:pt idx="117">
                  <c:v>-1.6991514658746762</c:v>
                </c:pt>
                <c:pt idx="118">
                  <c:v>-1.6788834992986514</c:v>
                </c:pt>
                <c:pt idx="119">
                  <c:v>-1.6588572948476501</c:v>
                </c:pt>
                <c:pt idx="120">
                  <c:v>-1.6390699687136263</c:v>
                </c:pt>
                <c:pt idx="121">
                  <c:v>-1.6195186714874237</c:v>
                </c:pt>
                <c:pt idx="122">
                  <c:v>-1.6002005877484566</c:v>
                </c:pt>
                <c:pt idx="123">
                  <c:v>-1.5811129356592857</c:v>
                </c:pt>
                <c:pt idx="124">
                  <c:v>-1.5622529665650258</c:v>
                </c:pt>
                <c:pt idx="125">
                  <c:v>-1.5436179645975372</c:v>
                </c:pt>
                <c:pt idx="126">
                  <c:v>-1.5252052462843355</c:v>
                </c:pt>
                <c:pt idx="127">
                  <c:v>-1.507012160162166</c:v>
                </c:pt>
                <c:pt idx="128">
                  <c:v>-1.4890360863951895</c:v>
                </c:pt>
                <c:pt idx="129">
                  <c:v>-1.4712744363977204</c:v>
                </c:pt>
                <c:pt idx="130">
                  <c:v>-1.4537246524614671</c:v>
                </c:pt>
                <c:pt idx="131">
                  <c:v>-1.4363842073872164</c:v>
                </c:pt>
                <c:pt idx="132">
                  <c:v>-1.4192506041209134</c:v>
                </c:pt>
                <c:pt idx="133">
                  <c:v>-1.4023213753940804</c:v>
                </c:pt>
                <c:pt idx="134">
                  <c:v>-1.3855940833685274</c:v>
                </c:pt>
                <c:pt idx="135">
                  <c:v>-1.3690663192852974</c:v>
                </c:pt>
                <c:pt idx="136">
                  <c:v>-1.3527357031178024</c:v>
                </c:pt>
                <c:pt idx="137">
                  <c:v>-1.3365998832290951</c:v>
                </c:pt>
                <c:pt idx="138">
                  <c:v>-1.3206565360332283</c:v>
                </c:pt>
                <c:pt idx="139">
                  <c:v>-1.3049033656606559</c:v>
                </c:pt>
                <c:pt idx="140">
                  <c:v>-1.2893381036276221</c:v>
                </c:pt>
                <c:pt idx="141">
                  <c:v>-1.273958508509498</c:v>
                </c:pt>
                <c:pt idx="142">
                  <c:v>-1.2587623656180098</c:v>
                </c:pt>
                <c:pt idx="143">
                  <c:v>-1.2437474866823228</c:v>
                </c:pt>
                <c:pt idx="144">
                  <c:v>-1.2289117095339239</c:v>
                </c:pt>
                <c:pt idx="145">
                  <c:v>-1.2142528977952673</c:v>
                </c:pt>
                <c:pt idx="146">
                  <c:v>-1.1997689405721323</c:v>
                </c:pt>
                <c:pt idx="147">
                  <c:v>-1.1854577521496505</c:v>
                </c:pt>
                <c:pt idx="148">
                  <c:v>-1.1713172716919591</c:v>
                </c:pt>
                <c:pt idx="149">
                  <c:v>-1.1573454629454374</c:v>
                </c:pt>
                <c:pt idx="150">
                  <c:v>-1.1435403139454825</c:v>
                </c:pt>
                <c:pt idx="151">
                  <c:v>-1.1298998367267825</c:v>
                </c:pt>
                <c:pt idx="152">
                  <c:v>-1.1164220670370477</c:v>
                </c:pt>
                <c:pt idx="153">
                  <c:v>-1.1031050640541529</c:v>
                </c:pt>
                <c:pt idx="154">
                  <c:v>-1.0899469101066563</c:v>
                </c:pt>
                <c:pt idx="155">
                  <c:v>-1.0769457103976525</c:v>
                </c:pt>
                <c:pt idx="156">
                  <c:v>-1.0640995927319172</c:v>
                </c:pt>
                <c:pt idx="157">
                  <c:v>-1.0514067072463082</c:v>
                </c:pt>
                <c:pt idx="158">
                  <c:v>-1.0388652261433819</c:v>
                </c:pt>
                <c:pt idx="159">
                  <c:v>-1.0264733434281883</c:v>
                </c:pt>
                <c:pt idx="160">
                  <c:v>-1.0142292746482027</c:v>
                </c:pt>
                <c:pt idx="161">
                  <c:v>-1.0021312566363629</c:v>
                </c:pt>
                <c:pt idx="162">
                  <c:v>-0.99017754725717</c:v>
                </c:pt>
                <c:pt idx="163">
                  <c:v>-0.97836642515581718</c:v>
                </c:pt>
                <c:pt idx="164">
                  <c:v>-0.96669618951031211</c:v>
                </c:pt>
                <c:pt idx="165">
                  <c:v>-0.95516515978655536</c:v>
                </c:pt>
                <c:pt idx="166">
                  <c:v>-0.94377167549634133</c:v>
                </c:pt>
                <c:pt idx="167">
                  <c:v>-0.93251409595824408</c:v>
                </c:pt>
                <c:pt idx="168">
                  <c:v>-0.92139080006135698</c:v>
                </c:pt>
                <c:pt idx="169">
                  <c:v>-0.91040018603184936</c:v>
                </c:pt>
                <c:pt idx="170">
                  <c:v>-0.89954067120230974</c:v>
                </c:pt>
                <c:pt idx="171">
                  <c:v>-0.88881069178383676</c:v>
                </c:pt>
                <c:pt idx="172">
                  <c:v>-0.87820870264085305</c:v>
                </c:pt>
                <c:pt idx="173">
                  <c:v>-0.86773317706860142</c:v>
                </c:pt>
                <c:pt idx="174">
                  <c:v>-0.8573826065732979</c:v>
                </c:pt>
                <c:pt idx="175">
                  <c:v>-0.84715550065490519</c:v>
                </c:pt>
                <c:pt idx="176">
                  <c:v>-0.83705038659249842</c:v>
                </c:pt>
                <c:pt idx="177">
                  <c:v>-0.82706580923219108</c:v>
                </c:pt>
                <c:pt idx="178">
                  <c:v>-0.81720033077758969</c:v>
                </c:pt>
                <c:pt idx="179">
                  <c:v>-0.80745253058274924</c:v>
                </c:pt>
                <c:pt idx="180">
                  <c:v>-0.79782100494759745</c:v>
                </c:pt>
                <c:pt idx="181">
                  <c:v>-0.7883043669157993</c:v>
                </c:pt>
                <c:pt idx="182">
                  <c:v>-0.77890124607503364</c:v>
                </c:pt>
                <c:pt idx="183">
                  <c:v>-0.76961028835965051</c:v>
                </c:pt>
                <c:pt idx="184">
                  <c:v>-0.76043015585568419</c:v>
                </c:pt>
                <c:pt idx="185">
                  <c:v>-0.75135952660819061</c:v>
                </c:pt>
                <c:pt idx="186">
                  <c:v>-0.7423970944308842</c:v>
                </c:pt>
                <c:pt idx="187">
                  <c:v>-0.7335415687180441</c:v>
                </c:pt>
                <c:pt idx="188">
                  <c:v>-0.72479167425866531</c:v>
                </c:pt>
                <c:pt idx="189">
                  <c:v>-0.71614615105282586</c:v>
                </c:pt>
                <c:pt idx="190">
                  <c:v>-0.70760375413024446</c:v>
                </c:pt>
                <c:pt idx="191">
                  <c:v>-0.69916325337100305</c:v>
                </c:pt>
                <c:pt idx="192">
                  <c:v>-0.6908234333284069</c:v>
                </c:pt>
                <c:pt idx="193">
                  <c:v>-0.6825830930539587</c:v>
                </c:pt>
                <c:pt idx="194">
                  <c:v>-0.67444104592441945</c:v>
                </c:pt>
                <c:pt idx="195">
                  <c:v>-0.66639611947093313</c:v>
                </c:pt>
                <c:pt idx="196">
                  <c:v>-0.65844715521018848</c:v>
                </c:pt>
                <c:pt idx="197">
                  <c:v>-0.65059300847759638</c:v>
                </c:pt>
                <c:pt idx="198">
                  <c:v>-0.64283254826245517</c:v>
                </c:pt>
                <c:pt idx="199">
                  <c:v>-0.63516465704508374</c:v>
                </c:pt>
                <c:pt idx="200">
                  <c:v>-0.62758823063589653</c:v>
                </c:pt>
                <c:pt idx="201">
                  <c:v>-0.62010217801639889</c:v>
                </c:pt>
                <c:pt idx="202">
                  <c:v>-0.61270542118207727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F44-EC4A-A991-CD1D83122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'friction damping'!$G$1:$G$203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'friction damping'!$K$1:$K$203</c:f>
              <c:numCache>
                <c:formatCode>General</c:formatCode>
                <c:ptCount val="203"/>
                <c:pt idx="0">
                  <c:v>5</c:v>
                </c:pt>
                <c:pt idx="1">
                  <c:v>4.9552109313582875</c:v>
                </c:pt>
                <c:pt idx="2">
                  <c:v>4.821702300511169</c:v>
                </c:pt>
                <c:pt idx="3">
                  <c:v>4.6020333744097561</c:v>
                </c:pt>
                <c:pt idx="4">
                  <c:v>4.3004150525231735</c:v>
                </c:pt>
                <c:pt idx="5">
                  <c:v>3.9226291468448191</c:v>
                </c:pt>
                <c:pt idx="6">
                  <c:v>3.4759175486057217</c:v>
                </c:pt>
                <c:pt idx="7">
                  <c:v>2.9688434062914713</c:v>
                </c:pt>
                <c:pt idx="8">
                  <c:v>2.4111269760829162</c:v>
                </c:pt>
                <c:pt idx="9">
                  <c:v>1.813459291352717</c:v>
                </c:pt>
                <c:pt idx="10">
                  <c:v>1.1872972230430141</c:v>
                </c:pt>
                <c:pt idx="11">
                  <c:v>0.54464385947324345</c:v>
                </c:pt>
                <c:pt idx="12">
                  <c:v>-0.10218158445663494</c:v>
                </c:pt>
                <c:pt idx="13">
                  <c:v>-0.74077991798806075</c:v>
                </c:pt>
                <c:pt idx="14">
                  <c:v>-1.358909658306986</c:v>
                </c:pt>
                <c:pt idx="15">
                  <c:v>-1.9447216911961487</c:v>
                </c:pt>
                <c:pt idx="16">
                  <c:v>-2.4869864102561441</c:v>
                </c:pt>
                <c:pt idx="17">
                  <c:v>-2.9753089805954849</c:v>
                </c:pt>
                <c:pt idx="18">
                  <c:v>-3.4003286005354938</c:v>
                </c:pt>
                <c:pt idx="19">
                  <c:v>-3.7538979416226894</c:v>
                </c:pt>
                <c:pt idx="20">
                  <c:v>-4.0292393272092797</c:v>
                </c:pt>
                <c:pt idx="21">
                  <c:v>-4.2210746557677918</c:v>
                </c:pt>
                <c:pt idx="22">
                  <c:v>-4.3257265784008521</c:v>
                </c:pt>
                <c:pt idx="23">
                  <c:v>-4.341862305800638</c:v>
                </c:pt>
                <c:pt idx="24">
                  <c:v>-4.2781986100185474</c:v>
                </c:pt>
                <c:pt idx="25">
                  <c:v>-4.1387932040883051</c:v>
                </c:pt>
                <c:pt idx="26">
                  <c:v>-3.9263183920095819</c:v>
                </c:pt>
                <c:pt idx="27">
                  <c:v>-3.644847167124055</c:v>
                </c:pt>
                <c:pt idx="28">
                  <c:v>-3.2997751356855507</c:v>
                </c:pt>
                <c:pt idx="29">
                  <c:v>-2.8977170868669506</c:v>
                </c:pt>
                <c:pt idx="30">
                  <c:v>-2.4463801918843813</c:v>
                </c:pt>
                <c:pt idx="31">
                  <c:v>-1.9544162629227027</c:v>
                </c:pt>
                <c:pt idx="32">
                  <c:v>-1.431255903955164</c:v>
                </c:pt>
                <c:pt idx="33">
                  <c:v>-0.88692773266994673</c:v>
                </c:pt>
                <c:pt idx="34">
                  <c:v>-0.3318661388925605</c:v>
                </c:pt>
                <c:pt idx="35">
                  <c:v>0.22328873535941901</c:v>
                </c:pt>
                <c:pt idx="36">
                  <c:v>0.76789495994703638</c:v>
                </c:pt>
                <c:pt idx="37">
                  <c:v>1.2915128149577084</c:v>
                </c:pt>
                <c:pt idx="38">
                  <c:v>1.7841049128245219</c:v>
                </c:pt>
                <c:pt idx="39">
                  <c:v>2.2362286080162397</c:v>
                </c:pt>
                <c:pt idx="40">
                  <c:v>2.6392170059390359</c:v>
                </c:pt>
                <c:pt idx="41">
                  <c:v>2.9853451012360139</c:v>
                </c:pt>
                <c:pt idx="42">
                  <c:v>3.2679778607297396</c:v>
                </c:pt>
                <c:pt idx="43">
                  <c:v>3.4816974123614246</c:v>
                </c:pt>
                <c:pt idx="44">
                  <c:v>3.622406902003906</c:v>
                </c:pt>
                <c:pt idx="45">
                  <c:v>3.6874090272860602</c:v>
                </c:pt>
                <c:pt idx="46">
                  <c:v>3.6781496156163302</c:v>
                </c:pt>
                <c:pt idx="47">
                  <c:v>3.603903937348826</c:v>
                </c:pt>
                <c:pt idx="48">
                  <c:v>3.4668423055687101</c:v>
                </c:pt>
                <c:pt idx="49">
                  <c:v>3.2695920957666522</c:v>
                </c:pt>
                <c:pt idx="50">
                  <c:v>3.0159344563211752</c:v>
                </c:pt>
                <c:pt idx="51">
                  <c:v>2.7107318265323452</c:v>
                </c:pt>
                <c:pt idx="52">
                  <c:v>2.359834727065798</c:v>
                </c:pt>
                <c:pt idx="53">
                  <c:v>1.9699696095689434</c:v>
                </c:pt>
                <c:pt idx="54">
                  <c:v>1.5486099153037489</c:v>
                </c:pt>
                <c:pt idx="55">
                  <c:v>1.1038328145117258</c:v>
                </c:pt>
                <c:pt idx="56">
                  <c:v>0.64416437271721705</c:v>
                </c:pt>
                <c:pt idx="57">
                  <c:v>0.17841611202250271</c:v>
                </c:pt>
                <c:pt idx="58">
                  <c:v>-0.28448389959980552</c:v>
                </c:pt>
                <c:pt idx="59">
                  <c:v>-0.73566219311705461</c:v>
                </c:pt>
                <c:pt idx="60">
                  <c:v>-1.1664699966234013</c:v>
                </c:pt>
                <c:pt idx="61">
                  <c:v>-1.56864902624012</c:v>
                </c:pt>
                <c:pt idx="62">
                  <c:v>-1.934489791633919</c:v>
                </c:pt>
                <c:pt idx="63">
                  <c:v>-2.2569793815472874</c:v>
                </c:pt>
                <c:pt idx="64">
                  <c:v>-2.5299358963958585</c:v>
                </c:pt>
                <c:pt idx="65">
                  <c:v>-2.7481269509539783</c:v>
                </c:pt>
                <c:pt idx="66">
                  <c:v>-2.9073699755149827</c:v>
                </c:pt>
                <c:pt idx="67">
                  <c:v>-3.0046123928232431</c:v>
                </c:pt>
                <c:pt idx="68">
                  <c:v>-3.03799205136596</c:v>
                </c:pt>
                <c:pt idx="69">
                  <c:v>-3.0129148879166827</c:v>
                </c:pt>
                <c:pt idx="70">
                  <c:v>-2.9363506171356279</c:v>
                </c:pt>
                <c:pt idx="71">
                  <c:v>-2.8097669224721935</c:v>
                </c:pt>
                <c:pt idx="72">
                  <c:v>-2.635590324700698</c:v>
                </c:pt>
                <c:pt idx="73">
                  <c:v>-2.4171596672165494</c:v>
                </c:pt>
                <c:pt idx="74">
                  <c:v>-2.1586621127466987</c:v>
                </c:pt>
                <c:pt idx="75">
                  <c:v>-1.8650528783726128</c:v>
                </c:pt>
                <c:pt idx="76">
                  <c:v>-1.541960247489212</c:v>
                </c:pt>
                <c:pt idx="77">
                  <c:v>-1.1955776795539232</c:v>
                </c:pt>
                <c:pt idx="78">
                  <c:v>-0.83254508580643183</c:v>
                </c:pt>
                <c:pt idx="79">
                  <c:v>-0.45982154682047943</c:v>
                </c:pt>
                <c:pt idx="80">
                  <c:v>-8.4551911803014079E-2</c:v>
                </c:pt>
                <c:pt idx="81">
                  <c:v>0.28607016316125394</c:v>
                </c:pt>
                <c:pt idx="82">
                  <c:v>0.64494011245892002</c:v>
                </c:pt>
                <c:pt idx="83">
                  <c:v>0.98517865049505504</c:v>
                </c:pt>
                <c:pt idx="84">
                  <c:v>1.3002636427801941</c:v>
                </c:pt>
                <c:pt idx="85">
                  <c:v>1.5841551306807209</c:v>
                </c:pt>
                <c:pt idx="86">
                  <c:v>1.8314111131958333</c:v>
                </c:pt>
                <c:pt idx="87">
                  <c:v>2.0372918663054373</c:v>
                </c:pt>
                <c:pt idx="88">
                  <c:v>2.1978508001601771</c:v>
                </c:pt>
                <c:pt idx="89">
                  <c:v>2.3100101124448513</c:v>
                </c:pt>
                <c:pt idx="90">
                  <c:v>2.3716197876932812</c:v>
                </c:pt>
                <c:pt idx="91">
                  <c:v>2.3821021967606373</c:v>
                </c:pt>
                <c:pt idx="92">
                  <c:v>2.350203141071018</c:v>
                </c:pt>
                <c:pt idx="93">
                  <c:v>2.2795206981091729</c:v>
                </c:pt>
                <c:pt idx="94">
                  <c:v>2.1714098008045166</c:v>
                </c:pt>
                <c:pt idx="95">
                  <c:v>2.0279428593433519</c:v>
                </c:pt>
                <c:pt idx="96">
                  <c:v>1.8518700345170016</c:v>
                </c:pt>
                <c:pt idx="97">
                  <c:v>1.646566519065495</c:v>
                </c:pt>
                <c:pt idx="98">
                  <c:v>1.4159678375965561</c:v>
                </c:pt>
                <c:pt idx="99">
                  <c:v>1.1644944053350945</c:v>
                </c:pt>
                <c:pt idx="100">
                  <c:v>0.89696679185916817</c:v>
                </c:pt>
                <c:pt idx="101">
                  <c:v>0.61851331415722666</c:v>
                </c:pt>
                <c:pt idx="102">
                  <c:v>0.33447173038305683</c:v>
                </c:pt>
                <c:pt idx="103">
                  <c:v>5.0286918770243438E-2</c:v>
                </c:pt>
                <c:pt idx="104">
                  <c:v>-0.22859349687028191</c:v>
                </c:pt>
                <c:pt idx="105">
                  <c:v>-0.49682357428345342</c:v>
                </c:pt>
                <c:pt idx="106">
                  <c:v>-0.74926153073910307</c:v>
                </c:pt>
                <c:pt idx="107">
                  <c:v>-0.98106830740587969</c:v>
                </c:pt>
                <c:pt idx="108">
                  <c:v>-1.1878003307200131</c:v>
                </c:pt>
                <c:pt idx="109">
                  <c:v>-1.3654946925785021</c:v>
                </c:pt>
                <c:pt idx="110">
                  <c:v>-1.5107451165120489</c:v>
                </c:pt>
                <c:pt idx="111">
                  <c:v>-1.6207672536193891</c:v>
                </c:pt>
                <c:pt idx="112">
                  <c:v>-1.6934520565857318</c:v>
                </c:pt>
                <c:pt idx="113">
                  <c:v>-1.7274062086427207</c:v>
                </c:pt>
                <c:pt idx="114">
                  <c:v>-1.7245290724173692</c:v>
                </c:pt>
                <c:pt idx="115">
                  <c:v>-1.694037615856727</c:v>
                </c:pt>
                <c:pt idx="116">
                  <c:v>-1.6373410055993551</c:v>
                </c:pt>
                <c:pt idx="117">
                  <c:v>-1.5555260759566454</c:v>
                </c:pt>
                <c:pt idx="118">
                  <c:v>-1.4501611618310954</c:v>
                </c:pt>
                <c:pt idx="119">
                  <c:v>-1.3232660348346021</c:v>
                </c:pt>
                <c:pt idx="120">
                  <c:v>-1.1772731856812053</c:v>
                </c:pt>
                <c:pt idx="121">
                  <c:v>-1.0149811950436691</c:v>
                </c:pt>
                <c:pt idx="122">
                  <c:v>-0.83950108672198187</c:v>
                </c:pt>
                <c:pt idx="123">
                  <c:v>-0.65419669149588922</c:v>
                </c:pt>
                <c:pt idx="124">
                  <c:v>-0.46262016484469465</c:v>
                </c:pt>
                <c:pt idx="125">
                  <c:v>-0.26844389461445894</c:v>
                </c:pt>
                <c:pt idx="126">
                  <c:v>-7.5390103914933504E-2</c:v>
                </c:pt>
                <c:pt idx="127">
                  <c:v>0.11284050129060552</c:v>
                </c:pt>
                <c:pt idx="128">
                  <c:v>0.29263967212691749</c:v>
                </c:pt>
                <c:pt idx="129">
                  <c:v>0.46056078441068465</c:v>
                </c:pt>
                <c:pt idx="130">
                  <c:v>0.61338490802229617</c:v>
                </c:pt>
                <c:pt idx="131">
                  <c:v>0.7481825115418721</c:v>
                </c:pt>
                <c:pt idx="132">
                  <c:v>0.86236961931489597</c:v>
                </c:pt>
                <c:pt idx="133">
                  <c:v>0.95375734445583449</c:v>
                </c:pt>
                <c:pt idx="134">
                  <c:v>1.0205938482767627</c:v>
                </c:pt>
                <c:pt idx="135">
                  <c:v>1.0615979218081046</c:v>
                </c:pt>
                <c:pt idx="136">
                  <c:v>1.0615979218081046</c:v>
                </c:pt>
                <c:pt idx="137">
                  <c:v>1.0615979218081046</c:v>
                </c:pt>
                <c:pt idx="138">
                  <c:v>1.0615979218081046</c:v>
                </c:pt>
                <c:pt idx="139">
                  <c:v>1.0615979218081046</c:v>
                </c:pt>
                <c:pt idx="140">
                  <c:v>1.0615979218081046</c:v>
                </c:pt>
                <c:pt idx="141">
                  <c:v>1.0615979218081046</c:v>
                </c:pt>
                <c:pt idx="142">
                  <c:v>1.0615979218081046</c:v>
                </c:pt>
                <c:pt idx="143">
                  <c:v>1.0615979218081046</c:v>
                </c:pt>
                <c:pt idx="144">
                  <c:v>1.0615979218081046</c:v>
                </c:pt>
                <c:pt idx="145">
                  <c:v>1.0615979218081046</c:v>
                </c:pt>
                <c:pt idx="146">
                  <c:v>1.0615979218081046</c:v>
                </c:pt>
                <c:pt idx="147">
                  <c:v>1.0615979218081046</c:v>
                </c:pt>
                <c:pt idx="148">
                  <c:v>1.0615979218081046</c:v>
                </c:pt>
                <c:pt idx="149">
                  <c:v>1.0615979218081046</c:v>
                </c:pt>
                <c:pt idx="150">
                  <c:v>1.0615979218081046</c:v>
                </c:pt>
                <c:pt idx="151">
                  <c:v>1.0615979218081046</c:v>
                </c:pt>
                <c:pt idx="152">
                  <c:v>1.0615979218081046</c:v>
                </c:pt>
                <c:pt idx="153">
                  <c:v>1.0615979218081046</c:v>
                </c:pt>
                <c:pt idx="154">
                  <c:v>1.0615979218081046</c:v>
                </c:pt>
                <c:pt idx="155">
                  <c:v>1.0615979218081046</c:v>
                </c:pt>
                <c:pt idx="156">
                  <c:v>1.0615979218081046</c:v>
                </c:pt>
                <c:pt idx="157">
                  <c:v>1.0615979218081046</c:v>
                </c:pt>
                <c:pt idx="158">
                  <c:v>1.0615979218081046</c:v>
                </c:pt>
                <c:pt idx="159">
                  <c:v>1.0615979218081046</c:v>
                </c:pt>
                <c:pt idx="160">
                  <c:v>1.0615979218081046</c:v>
                </c:pt>
                <c:pt idx="161">
                  <c:v>1.0615979218081046</c:v>
                </c:pt>
                <c:pt idx="162">
                  <c:v>1.0615979218081046</c:v>
                </c:pt>
                <c:pt idx="163">
                  <c:v>1.0615979218081046</c:v>
                </c:pt>
                <c:pt idx="164">
                  <c:v>1.0615979218081046</c:v>
                </c:pt>
                <c:pt idx="165">
                  <c:v>1.0615979218081046</c:v>
                </c:pt>
                <c:pt idx="166">
                  <c:v>1.0615979218081046</c:v>
                </c:pt>
                <c:pt idx="167">
                  <c:v>1.0615979218081046</c:v>
                </c:pt>
                <c:pt idx="168">
                  <c:v>1.0615979218081046</c:v>
                </c:pt>
                <c:pt idx="169">
                  <c:v>1.0615979218081046</c:v>
                </c:pt>
                <c:pt idx="170">
                  <c:v>1.0615979218081046</c:v>
                </c:pt>
                <c:pt idx="171">
                  <c:v>1.0615979218081046</c:v>
                </c:pt>
                <c:pt idx="172">
                  <c:v>1.0615979218081046</c:v>
                </c:pt>
                <c:pt idx="173">
                  <c:v>1.0615979218081046</c:v>
                </c:pt>
                <c:pt idx="174">
                  <c:v>1.0615979218081046</c:v>
                </c:pt>
                <c:pt idx="175">
                  <c:v>1.0615979218081046</c:v>
                </c:pt>
                <c:pt idx="176">
                  <c:v>1.0615979218081046</c:v>
                </c:pt>
                <c:pt idx="177">
                  <c:v>1.0615979218081046</c:v>
                </c:pt>
                <c:pt idx="178">
                  <c:v>1.0615979218081046</c:v>
                </c:pt>
                <c:pt idx="179">
                  <c:v>1.0615979218081046</c:v>
                </c:pt>
                <c:pt idx="180">
                  <c:v>1.0615979218081046</c:v>
                </c:pt>
                <c:pt idx="181">
                  <c:v>1.0615979218081046</c:v>
                </c:pt>
                <c:pt idx="182">
                  <c:v>1.0615979218081046</c:v>
                </c:pt>
                <c:pt idx="183">
                  <c:v>1.0615979218081046</c:v>
                </c:pt>
                <c:pt idx="184">
                  <c:v>1.0615979218081046</c:v>
                </c:pt>
                <c:pt idx="185">
                  <c:v>1.0615979218081046</c:v>
                </c:pt>
                <c:pt idx="186">
                  <c:v>1.0615979218081046</c:v>
                </c:pt>
                <c:pt idx="187">
                  <c:v>1.0615979218081046</c:v>
                </c:pt>
                <c:pt idx="188">
                  <c:v>1.0615979218081046</c:v>
                </c:pt>
                <c:pt idx="189">
                  <c:v>1.0615979218081046</c:v>
                </c:pt>
                <c:pt idx="190">
                  <c:v>1.0615979218081046</c:v>
                </c:pt>
                <c:pt idx="191">
                  <c:v>1.0615979218081046</c:v>
                </c:pt>
                <c:pt idx="192">
                  <c:v>1.0615979218081046</c:v>
                </c:pt>
                <c:pt idx="193">
                  <c:v>1.0615979218081046</c:v>
                </c:pt>
                <c:pt idx="194">
                  <c:v>1.0615979218081046</c:v>
                </c:pt>
                <c:pt idx="195">
                  <c:v>1.0615979218081046</c:v>
                </c:pt>
                <c:pt idx="196">
                  <c:v>1.0615979218081046</c:v>
                </c:pt>
                <c:pt idx="197">
                  <c:v>1.0615979218081046</c:v>
                </c:pt>
                <c:pt idx="198">
                  <c:v>1.0615979218081046</c:v>
                </c:pt>
                <c:pt idx="199">
                  <c:v>1.0615979218081046</c:v>
                </c:pt>
                <c:pt idx="200">
                  <c:v>1.0615979218081046</c:v>
                </c:pt>
                <c:pt idx="201">
                  <c:v>1.0615979218081046</c:v>
                </c:pt>
                <c:pt idx="202">
                  <c:v>1.0615979218081046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40C-C949-AC81-2C491B6B0FAC}"/>
            </c:ext>
          </c:extLst>
        </c:ser>
        <c:ser>
          <c:idx val="1"/>
          <c:order val="1"/>
          <c:tx>
            <c:v>Upper bound</c:v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'friction damping'!$L$1:$L$203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</c:numCache>
            </c:numRef>
          </c:xVal>
          <c:yVal>
            <c:numRef>
              <c:f>'friction damping'!$M$1:$M$203</c:f>
              <c:numCache>
                <c:formatCode>General</c:formatCode>
                <c:ptCount val="203"/>
                <c:pt idx="0">
                  <c:v>5</c:v>
                </c:pt>
                <c:pt idx="1">
                  <c:v>4.9711398413210182</c:v>
                </c:pt>
                <c:pt idx="2">
                  <c:v>4.9422796826420363</c:v>
                </c:pt>
                <c:pt idx="3">
                  <c:v>4.9134195239630536</c:v>
                </c:pt>
                <c:pt idx="4">
                  <c:v>4.8845593652840718</c:v>
                </c:pt>
                <c:pt idx="5">
                  <c:v>4.8556992066050899</c:v>
                </c:pt>
                <c:pt idx="6">
                  <c:v>4.8268390479261072</c:v>
                </c:pt>
                <c:pt idx="7">
                  <c:v>4.7979788892471253</c:v>
                </c:pt>
                <c:pt idx="8">
                  <c:v>4.7691187305681435</c:v>
                </c:pt>
                <c:pt idx="9">
                  <c:v>4.7402585718891617</c:v>
                </c:pt>
                <c:pt idx="10">
                  <c:v>4.7113984132101798</c:v>
                </c:pt>
                <c:pt idx="11">
                  <c:v>4.6825382545311971</c:v>
                </c:pt>
                <c:pt idx="12">
                  <c:v>4.6536780958522153</c:v>
                </c:pt>
                <c:pt idx="13">
                  <c:v>4.6248179371732334</c:v>
                </c:pt>
                <c:pt idx="14">
                  <c:v>4.5959577784942516</c:v>
                </c:pt>
                <c:pt idx="15">
                  <c:v>4.5670976198152688</c:v>
                </c:pt>
                <c:pt idx="16">
                  <c:v>4.538237461136287</c:v>
                </c:pt>
                <c:pt idx="17">
                  <c:v>4.5093773024573052</c:v>
                </c:pt>
                <c:pt idx="18">
                  <c:v>4.4805171437783233</c:v>
                </c:pt>
                <c:pt idx="19">
                  <c:v>4.4516569850993406</c:v>
                </c:pt>
                <c:pt idx="20">
                  <c:v>4.4227968264203588</c:v>
                </c:pt>
                <c:pt idx="21">
                  <c:v>4.3939366677413769</c:v>
                </c:pt>
                <c:pt idx="22">
                  <c:v>4.3650765090623942</c:v>
                </c:pt>
                <c:pt idx="23">
                  <c:v>4.3362163503834124</c:v>
                </c:pt>
                <c:pt idx="24">
                  <c:v>4.3073561917044305</c:v>
                </c:pt>
                <c:pt idx="25">
                  <c:v>4.2784960330254487</c:v>
                </c:pt>
                <c:pt idx="26">
                  <c:v>4.2496358743464659</c:v>
                </c:pt>
                <c:pt idx="27">
                  <c:v>4.2207757156674841</c:v>
                </c:pt>
                <c:pt idx="28">
                  <c:v>4.1919155569885023</c:v>
                </c:pt>
                <c:pt idx="29">
                  <c:v>4.1630553983095204</c:v>
                </c:pt>
                <c:pt idx="30">
                  <c:v>4.1341952396305377</c:v>
                </c:pt>
                <c:pt idx="31">
                  <c:v>4.1053350809515559</c:v>
                </c:pt>
                <c:pt idx="32">
                  <c:v>4.076474922272574</c:v>
                </c:pt>
                <c:pt idx="33">
                  <c:v>4.0476147635935913</c:v>
                </c:pt>
                <c:pt idx="34">
                  <c:v>4.0187546049146095</c:v>
                </c:pt>
                <c:pt idx="35">
                  <c:v>3.9898944462356276</c:v>
                </c:pt>
                <c:pt idx="36">
                  <c:v>3.9610342875566458</c:v>
                </c:pt>
                <c:pt idx="37">
                  <c:v>3.9321741288776635</c:v>
                </c:pt>
                <c:pt idx="38">
                  <c:v>3.9033139701986812</c:v>
                </c:pt>
                <c:pt idx="39">
                  <c:v>3.8744538115196994</c:v>
                </c:pt>
                <c:pt idx="40">
                  <c:v>3.8455936528407171</c:v>
                </c:pt>
                <c:pt idx="41">
                  <c:v>3.8167334941617348</c:v>
                </c:pt>
                <c:pt idx="42">
                  <c:v>3.787873335482753</c:v>
                </c:pt>
                <c:pt idx="43">
                  <c:v>3.7590131768037711</c:v>
                </c:pt>
                <c:pt idx="44">
                  <c:v>3.7301530181247888</c:v>
                </c:pt>
                <c:pt idx="45">
                  <c:v>3.7012928594458065</c:v>
                </c:pt>
                <c:pt idx="46">
                  <c:v>3.6724327007668247</c:v>
                </c:pt>
                <c:pt idx="47">
                  <c:v>3.6435725420878429</c:v>
                </c:pt>
                <c:pt idx="48">
                  <c:v>3.6147123834088606</c:v>
                </c:pt>
                <c:pt idx="49">
                  <c:v>3.5858522247298783</c:v>
                </c:pt>
                <c:pt idx="50">
                  <c:v>3.5569920660508965</c:v>
                </c:pt>
                <c:pt idx="51">
                  <c:v>3.5281319073719146</c:v>
                </c:pt>
                <c:pt idx="52">
                  <c:v>3.4992717486929323</c:v>
                </c:pt>
                <c:pt idx="53">
                  <c:v>3.4704115900139501</c:v>
                </c:pt>
                <c:pt idx="54">
                  <c:v>3.4415514313349682</c:v>
                </c:pt>
                <c:pt idx="55">
                  <c:v>3.4126912726559864</c:v>
                </c:pt>
                <c:pt idx="56">
                  <c:v>3.3838311139770041</c:v>
                </c:pt>
                <c:pt idx="57">
                  <c:v>3.3549709552980218</c:v>
                </c:pt>
                <c:pt idx="58">
                  <c:v>3.32611079661904</c:v>
                </c:pt>
                <c:pt idx="59">
                  <c:v>3.2972506379400577</c:v>
                </c:pt>
                <c:pt idx="60">
                  <c:v>3.2683904792610754</c:v>
                </c:pt>
                <c:pt idx="61">
                  <c:v>3.2395303205820936</c:v>
                </c:pt>
                <c:pt idx="62">
                  <c:v>3.2106701619031117</c:v>
                </c:pt>
                <c:pt idx="63">
                  <c:v>3.1818100032241294</c:v>
                </c:pt>
                <c:pt idx="64">
                  <c:v>3.1529498445451472</c:v>
                </c:pt>
                <c:pt idx="65">
                  <c:v>3.1240896858661653</c:v>
                </c:pt>
                <c:pt idx="66">
                  <c:v>3.0952295271871835</c:v>
                </c:pt>
                <c:pt idx="67">
                  <c:v>3.0663693685082007</c:v>
                </c:pt>
                <c:pt idx="68">
                  <c:v>3.0375092098292189</c:v>
                </c:pt>
                <c:pt idx="69">
                  <c:v>3.0086490511502371</c:v>
                </c:pt>
                <c:pt idx="70">
                  <c:v>2.9797888924712548</c:v>
                </c:pt>
                <c:pt idx="71">
                  <c:v>2.9509287337922729</c:v>
                </c:pt>
                <c:pt idx="72">
                  <c:v>2.9220685751132907</c:v>
                </c:pt>
                <c:pt idx="73">
                  <c:v>2.8932084164343084</c:v>
                </c:pt>
                <c:pt idx="74">
                  <c:v>2.8643482577553265</c:v>
                </c:pt>
                <c:pt idx="75">
                  <c:v>2.8354880990763442</c:v>
                </c:pt>
                <c:pt idx="76">
                  <c:v>2.8066279403973624</c:v>
                </c:pt>
                <c:pt idx="77">
                  <c:v>2.7777677817183801</c:v>
                </c:pt>
                <c:pt idx="78">
                  <c:v>2.7489076230393983</c:v>
                </c:pt>
                <c:pt idx="79">
                  <c:v>2.720047464360416</c:v>
                </c:pt>
                <c:pt idx="80">
                  <c:v>2.6911873056814342</c:v>
                </c:pt>
                <c:pt idx="81">
                  <c:v>2.6623271470024519</c:v>
                </c:pt>
                <c:pt idx="82">
                  <c:v>2.63346698832347</c:v>
                </c:pt>
                <c:pt idx="83">
                  <c:v>2.6046068296444878</c:v>
                </c:pt>
                <c:pt idx="84">
                  <c:v>2.5757466709655055</c:v>
                </c:pt>
                <c:pt idx="85">
                  <c:v>2.5468865122865236</c:v>
                </c:pt>
                <c:pt idx="86">
                  <c:v>2.5180263536075413</c:v>
                </c:pt>
                <c:pt idx="87">
                  <c:v>2.4891661949285595</c:v>
                </c:pt>
                <c:pt idx="88">
                  <c:v>2.4603060362495772</c:v>
                </c:pt>
                <c:pt idx="89">
                  <c:v>2.4314458775705954</c:v>
                </c:pt>
                <c:pt idx="90">
                  <c:v>2.4025857188916131</c:v>
                </c:pt>
                <c:pt idx="91">
                  <c:v>2.3737255602126313</c:v>
                </c:pt>
                <c:pt idx="92">
                  <c:v>2.344865401533649</c:v>
                </c:pt>
                <c:pt idx="93">
                  <c:v>2.3160052428546671</c:v>
                </c:pt>
                <c:pt idx="94">
                  <c:v>2.2871450841756849</c:v>
                </c:pt>
                <c:pt idx="95">
                  <c:v>2.2582849254967026</c:v>
                </c:pt>
                <c:pt idx="96">
                  <c:v>2.2294247668177207</c:v>
                </c:pt>
                <c:pt idx="97">
                  <c:v>2.2005646081387384</c:v>
                </c:pt>
                <c:pt idx="98">
                  <c:v>2.1717044494597566</c:v>
                </c:pt>
                <c:pt idx="99">
                  <c:v>2.1428442907807743</c:v>
                </c:pt>
                <c:pt idx="100">
                  <c:v>2.1139841321017925</c:v>
                </c:pt>
                <c:pt idx="101">
                  <c:v>2.0851239734228102</c:v>
                </c:pt>
                <c:pt idx="102">
                  <c:v>2.0562638147438284</c:v>
                </c:pt>
                <c:pt idx="103">
                  <c:v>2.0274036560648461</c:v>
                </c:pt>
                <c:pt idx="104">
                  <c:v>1.9985434973858638</c:v>
                </c:pt>
                <c:pt idx="105">
                  <c:v>1.9696833387068819</c:v>
                </c:pt>
                <c:pt idx="106">
                  <c:v>1.9408231800278997</c:v>
                </c:pt>
                <c:pt idx="107">
                  <c:v>1.9119630213489178</c:v>
                </c:pt>
                <c:pt idx="108">
                  <c:v>1.8831028626699355</c:v>
                </c:pt>
                <c:pt idx="109">
                  <c:v>1.8542427039909537</c:v>
                </c:pt>
                <c:pt idx="110">
                  <c:v>1.8253825453119714</c:v>
                </c:pt>
                <c:pt idx="111">
                  <c:v>1.7965223866329896</c:v>
                </c:pt>
                <c:pt idx="112">
                  <c:v>1.7676622279540073</c:v>
                </c:pt>
                <c:pt idx="113">
                  <c:v>1.7388020692750255</c:v>
                </c:pt>
                <c:pt idx="114">
                  <c:v>1.7099419105960432</c:v>
                </c:pt>
                <c:pt idx="115">
                  <c:v>1.6810817519170609</c:v>
                </c:pt>
                <c:pt idx="116">
                  <c:v>1.652221593238079</c:v>
                </c:pt>
                <c:pt idx="117">
                  <c:v>1.6233614345590968</c:v>
                </c:pt>
                <c:pt idx="118">
                  <c:v>1.5945012758801149</c:v>
                </c:pt>
                <c:pt idx="119">
                  <c:v>1.5656411172011326</c:v>
                </c:pt>
                <c:pt idx="120">
                  <c:v>1.5367809585221508</c:v>
                </c:pt>
                <c:pt idx="121">
                  <c:v>1.5079207998431685</c:v>
                </c:pt>
                <c:pt idx="122">
                  <c:v>1.4790606411641867</c:v>
                </c:pt>
                <c:pt idx="123">
                  <c:v>1.4502004824852044</c:v>
                </c:pt>
                <c:pt idx="124">
                  <c:v>1.4213403238062225</c:v>
                </c:pt>
                <c:pt idx="125">
                  <c:v>1.3924801651272403</c:v>
                </c:pt>
                <c:pt idx="126">
                  <c:v>1.363620006448258</c:v>
                </c:pt>
                <c:pt idx="127">
                  <c:v>1.3347598477692761</c:v>
                </c:pt>
                <c:pt idx="128">
                  <c:v>1.3058996890902939</c:v>
                </c:pt>
                <c:pt idx="129">
                  <c:v>1.277039530411312</c:v>
                </c:pt>
                <c:pt idx="130">
                  <c:v>1.2481793717323297</c:v>
                </c:pt>
                <c:pt idx="131">
                  <c:v>1.2193192130533479</c:v>
                </c:pt>
                <c:pt idx="132">
                  <c:v>1.1904590543743656</c:v>
                </c:pt>
                <c:pt idx="133">
                  <c:v>1.1615988956953838</c:v>
                </c:pt>
                <c:pt idx="134">
                  <c:v>1.1327387370164015</c:v>
                </c:pt>
                <c:pt idx="135">
                  <c:v>1.1038785783374196</c:v>
                </c:pt>
                <c:pt idx="136">
                  <c:v>1.0750184196584374</c:v>
                </c:pt>
                <c:pt idx="137">
                  <c:v>1.0461582609794551</c:v>
                </c:pt>
                <c:pt idx="138">
                  <c:v>1.0172981023004732</c:v>
                </c:pt>
                <c:pt idx="139">
                  <c:v>0.9884379436214914</c:v>
                </c:pt>
                <c:pt idx="140">
                  <c:v>0.95957778494250867</c:v>
                </c:pt>
                <c:pt idx="141">
                  <c:v>0.93071762626352683</c:v>
                </c:pt>
                <c:pt idx="142">
                  <c:v>0.90185746758454499</c:v>
                </c:pt>
                <c:pt idx="143">
                  <c:v>0.87299730890556315</c:v>
                </c:pt>
                <c:pt idx="144">
                  <c:v>0.84413715022658042</c:v>
                </c:pt>
                <c:pt idx="145">
                  <c:v>0.81527699154759858</c:v>
                </c:pt>
                <c:pt idx="146">
                  <c:v>0.78641683286861674</c:v>
                </c:pt>
                <c:pt idx="147">
                  <c:v>0.75755667418963402</c:v>
                </c:pt>
                <c:pt idx="148">
                  <c:v>0.72869651551065218</c:v>
                </c:pt>
                <c:pt idx="149">
                  <c:v>0.69983635683167034</c:v>
                </c:pt>
                <c:pt idx="150">
                  <c:v>0.6709761981526885</c:v>
                </c:pt>
                <c:pt idx="151">
                  <c:v>0.64211603947370577</c:v>
                </c:pt>
                <c:pt idx="152">
                  <c:v>0.61325588079472393</c:v>
                </c:pt>
                <c:pt idx="153">
                  <c:v>0.58439572211574209</c:v>
                </c:pt>
                <c:pt idx="154">
                  <c:v>0.55553556343676025</c:v>
                </c:pt>
                <c:pt idx="155">
                  <c:v>0.52667540475777752</c:v>
                </c:pt>
                <c:pt idx="156">
                  <c:v>0.49781524607879568</c:v>
                </c:pt>
                <c:pt idx="157">
                  <c:v>0.46895508739981384</c:v>
                </c:pt>
                <c:pt idx="158">
                  <c:v>0.44009492872083111</c:v>
                </c:pt>
                <c:pt idx="159">
                  <c:v>0.41123477004184927</c:v>
                </c:pt>
                <c:pt idx="160">
                  <c:v>0.38237461136286743</c:v>
                </c:pt>
                <c:pt idx="161">
                  <c:v>0.35351445268388559</c:v>
                </c:pt>
                <c:pt idx="162">
                  <c:v>0.32465429400490287</c:v>
                </c:pt>
                <c:pt idx="163">
                  <c:v>0.29579413532592103</c:v>
                </c:pt>
                <c:pt idx="164">
                  <c:v>0.26693397664693919</c:v>
                </c:pt>
                <c:pt idx="165">
                  <c:v>0.23807381796795735</c:v>
                </c:pt>
                <c:pt idx="166">
                  <c:v>0.20921365928897462</c:v>
                </c:pt>
                <c:pt idx="167">
                  <c:v>0.18035350060999278</c:v>
                </c:pt>
                <c:pt idx="168">
                  <c:v>0.15149334193101094</c:v>
                </c:pt>
                <c:pt idx="169">
                  <c:v>0.12263318325202821</c:v>
                </c:pt>
                <c:pt idx="170">
                  <c:v>9.3773024573046371E-2</c:v>
                </c:pt>
                <c:pt idx="171">
                  <c:v>6.4912865894064531E-2</c:v>
                </c:pt>
                <c:pt idx="172">
                  <c:v>3.6052707215082691E-2</c:v>
                </c:pt>
                <c:pt idx="173">
                  <c:v>7.192548536099963E-3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40C-C949-AC81-2C491B6B0FAC}"/>
            </c:ext>
          </c:extLst>
        </c:ser>
        <c:ser>
          <c:idx val="2"/>
          <c:order val="2"/>
          <c:tx>
            <c:v>Lower bound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'friction damping'!$O$1:$O$203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</c:numCache>
            </c:numRef>
          </c:xVal>
          <c:yVal>
            <c:numRef>
              <c:f>'friction damping'!$P$1:$P$203</c:f>
              <c:numCache>
                <c:formatCode>General</c:formatCode>
                <c:ptCount val="203"/>
                <c:pt idx="0">
                  <c:v>-5</c:v>
                </c:pt>
                <c:pt idx="1">
                  <c:v>-4.9711398413210182</c:v>
                </c:pt>
                <c:pt idx="2">
                  <c:v>-4.9422796826420363</c:v>
                </c:pt>
                <c:pt idx="3">
                  <c:v>-4.9134195239630536</c:v>
                </c:pt>
                <c:pt idx="4">
                  <c:v>-4.8845593652840718</c:v>
                </c:pt>
                <c:pt idx="5">
                  <c:v>-4.8556992066050899</c:v>
                </c:pt>
                <c:pt idx="6">
                  <c:v>-4.8268390479261072</c:v>
                </c:pt>
                <c:pt idx="7">
                  <c:v>-4.7979788892471253</c:v>
                </c:pt>
                <c:pt idx="8">
                  <c:v>-4.7691187305681435</c:v>
                </c:pt>
                <c:pt idx="9">
                  <c:v>-4.7402585718891617</c:v>
                </c:pt>
                <c:pt idx="10">
                  <c:v>-4.7113984132101798</c:v>
                </c:pt>
                <c:pt idx="11">
                  <c:v>-4.6825382545311971</c:v>
                </c:pt>
                <c:pt idx="12">
                  <c:v>-4.6536780958522153</c:v>
                </c:pt>
                <c:pt idx="13">
                  <c:v>-4.6248179371732334</c:v>
                </c:pt>
                <c:pt idx="14">
                  <c:v>-4.5959577784942516</c:v>
                </c:pt>
                <c:pt idx="15">
                  <c:v>-4.5670976198152688</c:v>
                </c:pt>
                <c:pt idx="16">
                  <c:v>-4.538237461136287</c:v>
                </c:pt>
                <c:pt idx="17">
                  <c:v>-4.5093773024573052</c:v>
                </c:pt>
                <c:pt idx="18">
                  <c:v>-4.4805171437783233</c:v>
                </c:pt>
                <c:pt idx="19">
                  <c:v>-4.4516569850993406</c:v>
                </c:pt>
                <c:pt idx="20">
                  <c:v>-4.4227968264203588</c:v>
                </c:pt>
                <c:pt idx="21">
                  <c:v>-4.3939366677413769</c:v>
                </c:pt>
                <c:pt idx="22">
                  <c:v>-4.3650765090623942</c:v>
                </c:pt>
                <c:pt idx="23">
                  <c:v>-4.3362163503834124</c:v>
                </c:pt>
                <c:pt idx="24">
                  <c:v>-4.3073561917044305</c:v>
                </c:pt>
                <c:pt idx="25">
                  <c:v>-4.2784960330254487</c:v>
                </c:pt>
                <c:pt idx="26">
                  <c:v>-4.2496358743464659</c:v>
                </c:pt>
                <c:pt idx="27">
                  <c:v>-4.2207757156674841</c:v>
                </c:pt>
                <c:pt idx="28">
                  <c:v>-4.1919155569885023</c:v>
                </c:pt>
                <c:pt idx="29">
                  <c:v>-4.1630553983095204</c:v>
                </c:pt>
                <c:pt idx="30">
                  <c:v>-4.1341952396305377</c:v>
                </c:pt>
                <c:pt idx="31">
                  <c:v>-4.1053350809515559</c:v>
                </c:pt>
                <c:pt idx="32">
                  <c:v>-4.076474922272574</c:v>
                </c:pt>
                <c:pt idx="33">
                  <c:v>-4.0476147635935913</c:v>
                </c:pt>
                <c:pt idx="34">
                  <c:v>-4.0187546049146095</c:v>
                </c:pt>
                <c:pt idx="35">
                  <c:v>-3.9898944462356276</c:v>
                </c:pt>
                <c:pt idx="36">
                  <c:v>-3.9610342875566458</c:v>
                </c:pt>
                <c:pt idx="37">
                  <c:v>-3.9321741288776635</c:v>
                </c:pt>
                <c:pt idx="38">
                  <c:v>-3.9033139701986812</c:v>
                </c:pt>
                <c:pt idx="39">
                  <c:v>-3.8744538115196994</c:v>
                </c:pt>
                <c:pt idx="40">
                  <c:v>-3.8455936528407171</c:v>
                </c:pt>
                <c:pt idx="41">
                  <c:v>-3.8167334941617348</c:v>
                </c:pt>
                <c:pt idx="42">
                  <c:v>-3.787873335482753</c:v>
                </c:pt>
                <c:pt idx="43">
                  <c:v>-3.7590131768037711</c:v>
                </c:pt>
                <c:pt idx="44">
                  <c:v>-3.7301530181247888</c:v>
                </c:pt>
                <c:pt idx="45">
                  <c:v>-3.7012928594458065</c:v>
                </c:pt>
                <c:pt idx="46">
                  <c:v>-3.6724327007668247</c:v>
                </c:pt>
                <c:pt idx="47">
                  <c:v>-3.6435725420878429</c:v>
                </c:pt>
                <c:pt idx="48">
                  <c:v>-3.6147123834088606</c:v>
                </c:pt>
                <c:pt idx="49">
                  <c:v>-3.5858522247298783</c:v>
                </c:pt>
                <c:pt idx="50">
                  <c:v>-3.5569920660508965</c:v>
                </c:pt>
                <c:pt idx="51">
                  <c:v>-3.5281319073719146</c:v>
                </c:pt>
                <c:pt idx="52">
                  <c:v>-3.4992717486929323</c:v>
                </c:pt>
                <c:pt idx="53">
                  <c:v>-3.4704115900139501</c:v>
                </c:pt>
                <c:pt idx="54">
                  <c:v>-3.4415514313349682</c:v>
                </c:pt>
                <c:pt idx="55">
                  <c:v>-3.4126912726559864</c:v>
                </c:pt>
                <c:pt idx="56">
                  <c:v>-3.3838311139770041</c:v>
                </c:pt>
                <c:pt idx="57">
                  <c:v>-3.3549709552980218</c:v>
                </c:pt>
                <c:pt idx="58">
                  <c:v>-3.32611079661904</c:v>
                </c:pt>
                <c:pt idx="59">
                  <c:v>-3.2972506379400577</c:v>
                </c:pt>
                <c:pt idx="60">
                  <c:v>-3.2683904792610754</c:v>
                </c:pt>
                <c:pt idx="61">
                  <c:v>-3.2395303205820936</c:v>
                </c:pt>
                <c:pt idx="62">
                  <c:v>-3.2106701619031117</c:v>
                </c:pt>
                <c:pt idx="63">
                  <c:v>-3.1818100032241294</c:v>
                </c:pt>
                <c:pt idx="64">
                  <c:v>-3.1529498445451472</c:v>
                </c:pt>
                <c:pt idx="65">
                  <c:v>-3.1240896858661653</c:v>
                </c:pt>
                <c:pt idx="66">
                  <c:v>-3.0952295271871835</c:v>
                </c:pt>
                <c:pt idx="67">
                  <c:v>-3.0663693685082007</c:v>
                </c:pt>
                <c:pt idx="68">
                  <c:v>-3.0375092098292189</c:v>
                </c:pt>
                <c:pt idx="69">
                  <c:v>-3.0086490511502371</c:v>
                </c:pt>
                <c:pt idx="70">
                  <c:v>-2.9797888924712548</c:v>
                </c:pt>
                <c:pt idx="71">
                  <c:v>-2.9509287337922729</c:v>
                </c:pt>
                <c:pt idx="72">
                  <c:v>-2.9220685751132907</c:v>
                </c:pt>
                <c:pt idx="73">
                  <c:v>-2.8932084164343084</c:v>
                </c:pt>
                <c:pt idx="74">
                  <c:v>-2.8643482577553265</c:v>
                </c:pt>
                <c:pt idx="75">
                  <c:v>-2.8354880990763442</c:v>
                </c:pt>
                <c:pt idx="76">
                  <c:v>-2.8066279403973624</c:v>
                </c:pt>
                <c:pt idx="77">
                  <c:v>-2.7777677817183801</c:v>
                </c:pt>
                <c:pt idx="78">
                  <c:v>-2.7489076230393983</c:v>
                </c:pt>
                <c:pt idx="79">
                  <c:v>-2.720047464360416</c:v>
                </c:pt>
                <c:pt idx="80">
                  <c:v>-2.6911873056814342</c:v>
                </c:pt>
                <c:pt idx="81">
                  <c:v>-2.6623271470024519</c:v>
                </c:pt>
                <c:pt idx="82">
                  <c:v>-2.63346698832347</c:v>
                </c:pt>
                <c:pt idx="83">
                  <c:v>-2.6046068296444878</c:v>
                </c:pt>
                <c:pt idx="84">
                  <c:v>-2.5757466709655055</c:v>
                </c:pt>
                <c:pt idx="85">
                  <c:v>-2.5468865122865236</c:v>
                </c:pt>
                <c:pt idx="86">
                  <c:v>-2.5180263536075413</c:v>
                </c:pt>
                <c:pt idx="87">
                  <c:v>-2.4891661949285595</c:v>
                </c:pt>
                <c:pt idx="88">
                  <c:v>-2.4603060362495772</c:v>
                </c:pt>
                <c:pt idx="89">
                  <c:v>-2.4314458775705954</c:v>
                </c:pt>
                <c:pt idx="90">
                  <c:v>-2.4025857188916131</c:v>
                </c:pt>
                <c:pt idx="91">
                  <c:v>-2.3737255602126313</c:v>
                </c:pt>
                <c:pt idx="92">
                  <c:v>-2.344865401533649</c:v>
                </c:pt>
                <c:pt idx="93">
                  <c:v>-2.3160052428546671</c:v>
                </c:pt>
                <c:pt idx="94">
                  <c:v>-2.2871450841756849</c:v>
                </c:pt>
                <c:pt idx="95">
                  <c:v>-2.2582849254967026</c:v>
                </c:pt>
                <c:pt idx="96">
                  <c:v>-2.2294247668177207</c:v>
                </c:pt>
                <c:pt idx="97">
                  <c:v>-2.2005646081387384</c:v>
                </c:pt>
                <c:pt idx="98">
                  <c:v>-2.1717044494597566</c:v>
                </c:pt>
                <c:pt idx="99">
                  <c:v>-2.1428442907807743</c:v>
                </c:pt>
                <c:pt idx="100">
                  <c:v>-2.1139841321017925</c:v>
                </c:pt>
                <c:pt idx="101">
                  <c:v>-2.0851239734228102</c:v>
                </c:pt>
                <c:pt idx="102">
                  <c:v>-2.0562638147438284</c:v>
                </c:pt>
                <c:pt idx="103">
                  <c:v>-2.0274036560648461</c:v>
                </c:pt>
                <c:pt idx="104">
                  <c:v>-1.9985434973858638</c:v>
                </c:pt>
                <c:pt idx="105">
                  <c:v>-1.9696833387068819</c:v>
                </c:pt>
                <c:pt idx="106">
                  <c:v>-1.9408231800278997</c:v>
                </c:pt>
                <c:pt idx="107">
                  <c:v>-1.9119630213489178</c:v>
                </c:pt>
                <c:pt idx="108">
                  <c:v>-1.8831028626699355</c:v>
                </c:pt>
                <c:pt idx="109">
                  <c:v>-1.8542427039909537</c:v>
                </c:pt>
                <c:pt idx="110">
                  <c:v>-1.8253825453119714</c:v>
                </c:pt>
                <c:pt idx="111">
                  <c:v>-1.7965223866329896</c:v>
                </c:pt>
                <c:pt idx="112">
                  <c:v>-1.7676622279540073</c:v>
                </c:pt>
                <c:pt idx="113">
                  <c:v>-1.7388020692750255</c:v>
                </c:pt>
                <c:pt idx="114">
                  <c:v>-1.7099419105960432</c:v>
                </c:pt>
                <c:pt idx="115">
                  <c:v>-1.6810817519170609</c:v>
                </c:pt>
                <c:pt idx="116">
                  <c:v>-1.652221593238079</c:v>
                </c:pt>
                <c:pt idx="117">
                  <c:v>-1.6233614345590968</c:v>
                </c:pt>
                <c:pt idx="118">
                  <c:v>-1.5945012758801149</c:v>
                </c:pt>
                <c:pt idx="119">
                  <c:v>-1.5656411172011326</c:v>
                </c:pt>
                <c:pt idx="120">
                  <c:v>-1.5367809585221508</c:v>
                </c:pt>
                <c:pt idx="121">
                  <c:v>-1.5079207998431685</c:v>
                </c:pt>
                <c:pt idx="122">
                  <c:v>-1.4790606411641867</c:v>
                </c:pt>
                <c:pt idx="123">
                  <c:v>-1.4502004824852044</c:v>
                </c:pt>
                <c:pt idx="124">
                  <c:v>-1.4213403238062225</c:v>
                </c:pt>
                <c:pt idx="125">
                  <c:v>-1.3924801651272403</c:v>
                </c:pt>
                <c:pt idx="126">
                  <c:v>-1.363620006448258</c:v>
                </c:pt>
                <c:pt idx="127">
                  <c:v>-1.3347598477692761</c:v>
                </c:pt>
                <c:pt idx="128">
                  <c:v>-1.3058996890902939</c:v>
                </c:pt>
                <c:pt idx="129">
                  <c:v>-1.277039530411312</c:v>
                </c:pt>
                <c:pt idx="130">
                  <c:v>-1.2481793717323297</c:v>
                </c:pt>
                <c:pt idx="131">
                  <c:v>-1.2193192130533479</c:v>
                </c:pt>
                <c:pt idx="132">
                  <c:v>-1.1904590543743656</c:v>
                </c:pt>
                <c:pt idx="133">
                  <c:v>-1.1615988956953838</c:v>
                </c:pt>
                <c:pt idx="134">
                  <c:v>-1.1327387370164015</c:v>
                </c:pt>
                <c:pt idx="135">
                  <c:v>-1.1038785783374196</c:v>
                </c:pt>
                <c:pt idx="136">
                  <c:v>-1.0750184196584374</c:v>
                </c:pt>
                <c:pt idx="137">
                  <c:v>-1.0461582609794551</c:v>
                </c:pt>
                <c:pt idx="138">
                  <c:v>-1.0172981023004732</c:v>
                </c:pt>
                <c:pt idx="139">
                  <c:v>-0.9884379436214914</c:v>
                </c:pt>
                <c:pt idx="140">
                  <c:v>-0.95957778494250867</c:v>
                </c:pt>
                <c:pt idx="141">
                  <c:v>-0.93071762626352683</c:v>
                </c:pt>
                <c:pt idx="142">
                  <c:v>-0.90185746758454499</c:v>
                </c:pt>
                <c:pt idx="143">
                  <c:v>-0.87299730890556315</c:v>
                </c:pt>
                <c:pt idx="144">
                  <c:v>-0.84413715022658042</c:v>
                </c:pt>
                <c:pt idx="145">
                  <c:v>-0.81527699154759858</c:v>
                </c:pt>
                <c:pt idx="146">
                  <c:v>-0.78641683286861674</c:v>
                </c:pt>
                <c:pt idx="147">
                  <c:v>-0.75755667418963402</c:v>
                </c:pt>
                <c:pt idx="148">
                  <c:v>-0.72869651551065218</c:v>
                </c:pt>
                <c:pt idx="149">
                  <c:v>-0.69983635683167034</c:v>
                </c:pt>
                <c:pt idx="150">
                  <c:v>-0.6709761981526885</c:v>
                </c:pt>
                <c:pt idx="151">
                  <c:v>-0.64211603947370577</c:v>
                </c:pt>
                <c:pt idx="152">
                  <c:v>-0.61325588079472393</c:v>
                </c:pt>
                <c:pt idx="153">
                  <c:v>-0.58439572211574209</c:v>
                </c:pt>
                <c:pt idx="154">
                  <c:v>-0.55553556343676025</c:v>
                </c:pt>
                <c:pt idx="155">
                  <c:v>-0.52667540475777752</c:v>
                </c:pt>
                <c:pt idx="156">
                  <c:v>-0.49781524607879568</c:v>
                </c:pt>
                <c:pt idx="157">
                  <c:v>-0.46895508739981384</c:v>
                </c:pt>
                <c:pt idx="158">
                  <c:v>-0.44009492872083111</c:v>
                </c:pt>
                <c:pt idx="159">
                  <c:v>-0.41123477004184927</c:v>
                </c:pt>
                <c:pt idx="160">
                  <c:v>-0.38237461136286743</c:v>
                </c:pt>
                <c:pt idx="161">
                  <c:v>-0.35351445268388559</c:v>
                </c:pt>
                <c:pt idx="162">
                  <c:v>-0.32465429400490287</c:v>
                </c:pt>
                <c:pt idx="163">
                  <c:v>-0.29579413532592103</c:v>
                </c:pt>
                <c:pt idx="164">
                  <c:v>-0.26693397664693919</c:v>
                </c:pt>
                <c:pt idx="165">
                  <c:v>-0.23807381796795735</c:v>
                </c:pt>
                <c:pt idx="166">
                  <c:v>-0.20921365928897462</c:v>
                </c:pt>
                <c:pt idx="167">
                  <c:v>-0.18035350060999278</c:v>
                </c:pt>
                <c:pt idx="168">
                  <c:v>-0.15149334193101094</c:v>
                </c:pt>
                <c:pt idx="169">
                  <c:v>-0.12263318325202821</c:v>
                </c:pt>
                <c:pt idx="170">
                  <c:v>-9.3773024573046371E-2</c:v>
                </c:pt>
                <c:pt idx="171">
                  <c:v>-6.4912865894064531E-2</c:v>
                </c:pt>
                <c:pt idx="172">
                  <c:v>-3.6052707215082691E-2</c:v>
                </c:pt>
                <c:pt idx="173">
                  <c:v>-7.192548536099963E-3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40C-C949-AC81-2C491B6B0F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tx>
            <c:v>Friction damped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'friction damping'!$G$1:$G$203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'friction damping'!$K$1:$K$203</c:f>
              <c:numCache>
                <c:formatCode>General</c:formatCode>
                <c:ptCount val="203"/>
                <c:pt idx="0">
                  <c:v>5</c:v>
                </c:pt>
                <c:pt idx="1">
                  <c:v>4.9552109313582875</c:v>
                </c:pt>
                <c:pt idx="2">
                  <c:v>4.821702300511169</c:v>
                </c:pt>
                <c:pt idx="3">
                  <c:v>4.6020333744097561</c:v>
                </c:pt>
                <c:pt idx="4">
                  <c:v>4.3004150525231735</c:v>
                </c:pt>
                <c:pt idx="5">
                  <c:v>3.9226291468448191</c:v>
                </c:pt>
                <c:pt idx="6">
                  <c:v>3.4759175486057217</c:v>
                </c:pt>
                <c:pt idx="7">
                  <c:v>2.9688434062914713</c:v>
                </c:pt>
                <c:pt idx="8">
                  <c:v>2.4111269760829162</c:v>
                </c:pt>
                <c:pt idx="9">
                  <c:v>1.813459291352717</c:v>
                </c:pt>
                <c:pt idx="10">
                  <c:v>1.1872972230430141</c:v>
                </c:pt>
                <c:pt idx="11">
                  <c:v>0.54464385947324345</c:v>
                </c:pt>
                <c:pt idx="12">
                  <c:v>-0.10218158445663494</c:v>
                </c:pt>
                <c:pt idx="13">
                  <c:v>-0.74077991798806075</c:v>
                </c:pt>
                <c:pt idx="14">
                  <c:v>-1.358909658306986</c:v>
                </c:pt>
                <c:pt idx="15">
                  <c:v>-1.9447216911961487</c:v>
                </c:pt>
                <c:pt idx="16">
                  <c:v>-2.4869864102561441</c:v>
                </c:pt>
                <c:pt idx="17">
                  <c:v>-2.9753089805954849</c:v>
                </c:pt>
                <c:pt idx="18">
                  <c:v>-3.4003286005354938</c:v>
                </c:pt>
                <c:pt idx="19">
                  <c:v>-3.7538979416226894</c:v>
                </c:pt>
                <c:pt idx="20">
                  <c:v>-4.0292393272092797</c:v>
                </c:pt>
                <c:pt idx="21">
                  <c:v>-4.2210746557677918</c:v>
                </c:pt>
                <c:pt idx="22">
                  <c:v>-4.3257265784008521</c:v>
                </c:pt>
                <c:pt idx="23">
                  <c:v>-4.341862305800638</c:v>
                </c:pt>
                <c:pt idx="24">
                  <c:v>-4.2781986100185474</c:v>
                </c:pt>
                <c:pt idx="25">
                  <c:v>-4.1387932040883051</c:v>
                </c:pt>
                <c:pt idx="26">
                  <c:v>-3.9263183920095819</c:v>
                </c:pt>
                <c:pt idx="27">
                  <c:v>-3.644847167124055</c:v>
                </c:pt>
                <c:pt idx="28">
                  <c:v>-3.2997751356855507</c:v>
                </c:pt>
                <c:pt idx="29">
                  <c:v>-2.8977170868669506</c:v>
                </c:pt>
                <c:pt idx="30">
                  <c:v>-2.4463801918843813</c:v>
                </c:pt>
                <c:pt idx="31">
                  <c:v>-1.9544162629227027</c:v>
                </c:pt>
                <c:pt idx="32">
                  <c:v>-1.431255903955164</c:v>
                </c:pt>
                <c:pt idx="33">
                  <c:v>-0.88692773266994673</c:v>
                </c:pt>
                <c:pt idx="34">
                  <c:v>-0.3318661388925605</c:v>
                </c:pt>
                <c:pt idx="35">
                  <c:v>0.22328873535941901</c:v>
                </c:pt>
                <c:pt idx="36">
                  <c:v>0.76789495994703638</c:v>
                </c:pt>
                <c:pt idx="37">
                  <c:v>1.2915128149577084</c:v>
                </c:pt>
                <c:pt idx="38">
                  <c:v>1.7841049128245219</c:v>
                </c:pt>
                <c:pt idx="39">
                  <c:v>2.2362286080162397</c:v>
                </c:pt>
                <c:pt idx="40">
                  <c:v>2.6392170059390359</c:v>
                </c:pt>
                <c:pt idx="41">
                  <c:v>2.9853451012360139</c:v>
                </c:pt>
                <c:pt idx="42">
                  <c:v>3.2679778607297396</c:v>
                </c:pt>
                <c:pt idx="43">
                  <c:v>3.4816974123614246</c:v>
                </c:pt>
                <c:pt idx="44">
                  <c:v>3.622406902003906</c:v>
                </c:pt>
                <c:pt idx="45">
                  <c:v>3.6874090272860602</c:v>
                </c:pt>
                <c:pt idx="46">
                  <c:v>3.6781496156163302</c:v>
                </c:pt>
                <c:pt idx="47">
                  <c:v>3.603903937348826</c:v>
                </c:pt>
                <c:pt idx="48">
                  <c:v>3.4668423055687101</c:v>
                </c:pt>
                <c:pt idx="49">
                  <c:v>3.2695920957666522</c:v>
                </c:pt>
                <c:pt idx="50">
                  <c:v>3.0159344563211752</c:v>
                </c:pt>
                <c:pt idx="51">
                  <c:v>2.7107318265323452</c:v>
                </c:pt>
                <c:pt idx="52">
                  <c:v>2.359834727065798</c:v>
                </c:pt>
                <c:pt idx="53">
                  <c:v>1.9699696095689434</c:v>
                </c:pt>
                <c:pt idx="54">
                  <c:v>1.5486099153037489</c:v>
                </c:pt>
                <c:pt idx="55">
                  <c:v>1.1038328145117258</c:v>
                </c:pt>
                <c:pt idx="56">
                  <c:v>0.64416437271721705</c:v>
                </c:pt>
                <c:pt idx="57">
                  <c:v>0.17841611202250271</c:v>
                </c:pt>
                <c:pt idx="58">
                  <c:v>-0.28448389959980552</c:v>
                </c:pt>
                <c:pt idx="59">
                  <c:v>-0.73566219311705461</c:v>
                </c:pt>
                <c:pt idx="60">
                  <c:v>-1.1664699966234013</c:v>
                </c:pt>
                <c:pt idx="61">
                  <c:v>-1.56864902624012</c:v>
                </c:pt>
                <c:pt idx="62">
                  <c:v>-1.934489791633919</c:v>
                </c:pt>
                <c:pt idx="63">
                  <c:v>-2.2569793815472874</c:v>
                </c:pt>
                <c:pt idx="64">
                  <c:v>-2.5299358963958585</c:v>
                </c:pt>
                <c:pt idx="65">
                  <c:v>-2.7481269509539783</c:v>
                </c:pt>
                <c:pt idx="66">
                  <c:v>-2.9073699755149827</c:v>
                </c:pt>
                <c:pt idx="67">
                  <c:v>-3.0046123928232431</c:v>
                </c:pt>
                <c:pt idx="68">
                  <c:v>-3.03799205136596</c:v>
                </c:pt>
                <c:pt idx="69">
                  <c:v>-3.0129148879166827</c:v>
                </c:pt>
                <c:pt idx="70">
                  <c:v>-2.9363506171356279</c:v>
                </c:pt>
                <c:pt idx="71">
                  <c:v>-2.8097669224721935</c:v>
                </c:pt>
                <c:pt idx="72">
                  <c:v>-2.635590324700698</c:v>
                </c:pt>
                <c:pt idx="73">
                  <c:v>-2.4171596672165494</c:v>
                </c:pt>
                <c:pt idx="74">
                  <c:v>-2.1586621127466987</c:v>
                </c:pt>
                <c:pt idx="75">
                  <c:v>-1.8650528783726128</c:v>
                </c:pt>
                <c:pt idx="76">
                  <c:v>-1.541960247489212</c:v>
                </c:pt>
                <c:pt idx="77">
                  <c:v>-1.1955776795539232</c:v>
                </c:pt>
                <c:pt idx="78">
                  <c:v>-0.83254508580643183</c:v>
                </c:pt>
                <c:pt idx="79">
                  <c:v>-0.45982154682047943</c:v>
                </c:pt>
                <c:pt idx="80">
                  <c:v>-8.4551911803014079E-2</c:v>
                </c:pt>
                <c:pt idx="81">
                  <c:v>0.28607016316125394</c:v>
                </c:pt>
                <c:pt idx="82">
                  <c:v>0.64494011245892002</c:v>
                </c:pt>
                <c:pt idx="83">
                  <c:v>0.98517865049505504</c:v>
                </c:pt>
                <c:pt idx="84">
                  <c:v>1.3002636427801941</c:v>
                </c:pt>
                <c:pt idx="85">
                  <c:v>1.5841551306807209</c:v>
                </c:pt>
                <c:pt idx="86">
                  <c:v>1.8314111131958333</c:v>
                </c:pt>
                <c:pt idx="87">
                  <c:v>2.0372918663054373</c:v>
                </c:pt>
                <c:pt idx="88">
                  <c:v>2.1978508001601771</c:v>
                </c:pt>
                <c:pt idx="89">
                  <c:v>2.3100101124448513</c:v>
                </c:pt>
                <c:pt idx="90">
                  <c:v>2.3716197876932812</c:v>
                </c:pt>
                <c:pt idx="91">
                  <c:v>2.3821021967606373</c:v>
                </c:pt>
                <c:pt idx="92">
                  <c:v>2.350203141071018</c:v>
                </c:pt>
                <c:pt idx="93">
                  <c:v>2.2795206981091729</c:v>
                </c:pt>
                <c:pt idx="94">
                  <c:v>2.1714098008045166</c:v>
                </c:pt>
                <c:pt idx="95">
                  <c:v>2.0279428593433519</c:v>
                </c:pt>
                <c:pt idx="96">
                  <c:v>1.8518700345170016</c:v>
                </c:pt>
                <c:pt idx="97">
                  <c:v>1.646566519065495</c:v>
                </c:pt>
                <c:pt idx="98">
                  <c:v>1.4159678375965561</c:v>
                </c:pt>
                <c:pt idx="99">
                  <c:v>1.1644944053350945</c:v>
                </c:pt>
                <c:pt idx="100">
                  <c:v>0.89696679185916817</c:v>
                </c:pt>
                <c:pt idx="101">
                  <c:v>0.61851331415722666</c:v>
                </c:pt>
                <c:pt idx="102">
                  <c:v>0.33447173038305683</c:v>
                </c:pt>
                <c:pt idx="103">
                  <c:v>5.0286918770243438E-2</c:v>
                </c:pt>
                <c:pt idx="104">
                  <c:v>-0.22859349687028191</c:v>
                </c:pt>
                <c:pt idx="105">
                  <c:v>-0.49682357428345342</c:v>
                </c:pt>
                <c:pt idx="106">
                  <c:v>-0.74926153073910307</c:v>
                </c:pt>
                <c:pt idx="107">
                  <c:v>-0.98106830740587969</c:v>
                </c:pt>
                <c:pt idx="108">
                  <c:v>-1.1878003307200131</c:v>
                </c:pt>
                <c:pt idx="109">
                  <c:v>-1.3654946925785021</c:v>
                </c:pt>
                <c:pt idx="110">
                  <c:v>-1.5107451165120489</c:v>
                </c:pt>
                <c:pt idx="111">
                  <c:v>-1.6207672536193891</c:v>
                </c:pt>
                <c:pt idx="112">
                  <c:v>-1.6934520565857318</c:v>
                </c:pt>
                <c:pt idx="113">
                  <c:v>-1.7274062086427207</c:v>
                </c:pt>
                <c:pt idx="114">
                  <c:v>-1.7245290724173692</c:v>
                </c:pt>
                <c:pt idx="115">
                  <c:v>-1.694037615856727</c:v>
                </c:pt>
                <c:pt idx="116">
                  <c:v>-1.6373410055993551</c:v>
                </c:pt>
                <c:pt idx="117">
                  <c:v>-1.5555260759566454</c:v>
                </c:pt>
                <c:pt idx="118">
                  <c:v>-1.4501611618310954</c:v>
                </c:pt>
                <c:pt idx="119">
                  <c:v>-1.3232660348346021</c:v>
                </c:pt>
                <c:pt idx="120">
                  <c:v>-1.1772731856812053</c:v>
                </c:pt>
                <c:pt idx="121">
                  <c:v>-1.0149811950436691</c:v>
                </c:pt>
                <c:pt idx="122">
                  <c:v>-0.83950108672198187</c:v>
                </c:pt>
                <c:pt idx="123">
                  <c:v>-0.65419669149588922</c:v>
                </c:pt>
                <c:pt idx="124">
                  <c:v>-0.46262016484469465</c:v>
                </c:pt>
                <c:pt idx="125">
                  <c:v>-0.26844389461445894</c:v>
                </c:pt>
                <c:pt idx="126">
                  <c:v>-7.5390103914933504E-2</c:v>
                </c:pt>
                <c:pt idx="127">
                  <c:v>0.11284050129060552</c:v>
                </c:pt>
                <c:pt idx="128">
                  <c:v>0.29263967212691749</c:v>
                </c:pt>
                <c:pt idx="129">
                  <c:v>0.46056078441068465</c:v>
                </c:pt>
                <c:pt idx="130">
                  <c:v>0.61338490802229617</c:v>
                </c:pt>
                <c:pt idx="131">
                  <c:v>0.7481825115418721</c:v>
                </c:pt>
                <c:pt idx="132">
                  <c:v>0.86236961931489597</c:v>
                </c:pt>
                <c:pt idx="133">
                  <c:v>0.95375734445583449</c:v>
                </c:pt>
                <c:pt idx="134">
                  <c:v>1.0205938482767627</c:v>
                </c:pt>
                <c:pt idx="135">
                  <c:v>1.0615979218081046</c:v>
                </c:pt>
                <c:pt idx="136">
                  <c:v>1.0615979218081046</c:v>
                </c:pt>
                <c:pt idx="137">
                  <c:v>1.0615979218081046</c:v>
                </c:pt>
                <c:pt idx="138">
                  <c:v>1.0615979218081046</c:v>
                </c:pt>
                <c:pt idx="139">
                  <c:v>1.0615979218081046</c:v>
                </c:pt>
                <c:pt idx="140">
                  <c:v>1.0615979218081046</c:v>
                </c:pt>
                <c:pt idx="141">
                  <c:v>1.0615979218081046</c:v>
                </c:pt>
                <c:pt idx="142">
                  <c:v>1.0615979218081046</c:v>
                </c:pt>
                <c:pt idx="143">
                  <c:v>1.0615979218081046</c:v>
                </c:pt>
                <c:pt idx="144">
                  <c:v>1.0615979218081046</c:v>
                </c:pt>
                <c:pt idx="145">
                  <c:v>1.0615979218081046</c:v>
                </c:pt>
                <c:pt idx="146">
                  <c:v>1.0615979218081046</c:v>
                </c:pt>
                <c:pt idx="147">
                  <c:v>1.0615979218081046</c:v>
                </c:pt>
                <c:pt idx="148">
                  <c:v>1.0615979218081046</c:v>
                </c:pt>
                <c:pt idx="149">
                  <c:v>1.0615979218081046</c:v>
                </c:pt>
                <c:pt idx="150">
                  <c:v>1.0615979218081046</c:v>
                </c:pt>
                <c:pt idx="151">
                  <c:v>1.0615979218081046</c:v>
                </c:pt>
                <c:pt idx="152">
                  <c:v>1.0615979218081046</c:v>
                </c:pt>
                <c:pt idx="153">
                  <c:v>1.0615979218081046</c:v>
                </c:pt>
                <c:pt idx="154">
                  <c:v>1.0615979218081046</c:v>
                </c:pt>
                <c:pt idx="155">
                  <c:v>1.0615979218081046</c:v>
                </c:pt>
                <c:pt idx="156">
                  <c:v>1.0615979218081046</c:v>
                </c:pt>
                <c:pt idx="157">
                  <c:v>1.0615979218081046</c:v>
                </c:pt>
                <c:pt idx="158">
                  <c:v>1.0615979218081046</c:v>
                </c:pt>
                <c:pt idx="159">
                  <c:v>1.0615979218081046</c:v>
                </c:pt>
                <c:pt idx="160">
                  <c:v>1.0615979218081046</c:v>
                </c:pt>
                <c:pt idx="161">
                  <c:v>1.0615979218081046</c:v>
                </c:pt>
                <c:pt idx="162">
                  <c:v>1.0615979218081046</c:v>
                </c:pt>
                <c:pt idx="163">
                  <c:v>1.0615979218081046</c:v>
                </c:pt>
                <c:pt idx="164">
                  <c:v>1.0615979218081046</c:v>
                </c:pt>
                <c:pt idx="165">
                  <c:v>1.0615979218081046</c:v>
                </c:pt>
                <c:pt idx="166">
                  <c:v>1.0615979218081046</c:v>
                </c:pt>
                <c:pt idx="167">
                  <c:v>1.0615979218081046</c:v>
                </c:pt>
                <c:pt idx="168">
                  <c:v>1.0615979218081046</c:v>
                </c:pt>
                <c:pt idx="169">
                  <c:v>1.0615979218081046</c:v>
                </c:pt>
                <c:pt idx="170">
                  <c:v>1.0615979218081046</c:v>
                </c:pt>
                <c:pt idx="171">
                  <c:v>1.0615979218081046</c:v>
                </c:pt>
                <c:pt idx="172">
                  <c:v>1.0615979218081046</c:v>
                </c:pt>
                <c:pt idx="173">
                  <c:v>1.0615979218081046</c:v>
                </c:pt>
                <c:pt idx="174">
                  <c:v>1.0615979218081046</c:v>
                </c:pt>
                <c:pt idx="175">
                  <c:v>1.0615979218081046</c:v>
                </c:pt>
                <c:pt idx="176">
                  <c:v>1.0615979218081046</c:v>
                </c:pt>
                <c:pt idx="177">
                  <c:v>1.0615979218081046</c:v>
                </c:pt>
                <c:pt idx="178">
                  <c:v>1.0615979218081046</c:v>
                </c:pt>
                <c:pt idx="179">
                  <c:v>1.0615979218081046</c:v>
                </c:pt>
                <c:pt idx="180">
                  <c:v>1.0615979218081046</c:v>
                </c:pt>
                <c:pt idx="181">
                  <c:v>1.0615979218081046</c:v>
                </c:pt>
                <c:pt idx="182">
                  <c:v>1.0615979218081046</c:v>
                </c:pt>
                <c:pt idx="183">
                  <c:v>1.0615979218081046</c:v>
                </c:pt>
                <c:pt idx="184">
                  <c:v>1.0615979218081046</c:v>
                </c:pt>
                <c:pt idx="185">
                  <c:v>1.0615979218081046</c:v>
                </c:pt>
                <c:pt idx="186">
                  <c:v>1.0615979218081046</c:v>
                </c:pt>
                <c:pt idx="187">
                  <c:v>1.0615979218081046</c:v>
                </c:pt>
                <c:pt idx="188">
                  <c:v>1.0615979218081046</c:v>
                </c:pt>
                <c:pt idx="189">
                  <c:v>1.0615979218081046</c:v>
                </c:pt>
                <c:pt idx="190">
                  <c:v>1.0615979218081046</c:v>
                </c:pt>
                <c:pt idx="191">
                  <c:v>1.0615979218081046</c:v>
                </c:pt>
                <c:pt idx="192">
                  <c:v>1.0615979218081046</c:v>
                </c:pt>
                <c:pt idx="193">
                  <c:v>1.0615979218081046</c:v>
                </c:pt>
                <c:pt idx="194">
                  <c:v>1.0615979218081046</c:v>
                </c:pt>
                <c:pt idx="195">
                  <c:v>1.0615979218081046</c:v>
                </c:pt>
                <c:pt idx="196">
                  <c:v>1.0615979218081046</c:v>
                </c:pt>
                <c:pt idx="197">
                  <c:v>1.0615979218081046</c:v>
                </c:pt>
                <c:pt idx="198">
                  <c:v>1.0615979218081046</c:v>
                </c:pt>
                <c:pt idx="199">
                  <c:v>1.0615979218081046</c:v>
                </c:pt>
                <c:pt idx="200">
                  <c:v>1.0615979218081046</c:v>
                </c:pt>
                <c:pt idx="201">
                  <c:v>1.0615979218081046</c:v>
                </c:pt>
                <c:pt idx="202">
                  <c:v>1.0615979218081046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39C-3C40-A3B9-F48353F073AA}"/>
            </c:ext>
          </c:extLst>
        </c:ser>
        <c:ser>
          <c:idx val="1"/>
          <c:order val="1"/>
          <c:tx>
            <c:v>FD Upper bound</c:v>
          </c:tx>
          <c:spPr>
            <a:ln w="19050" cap="rnd">
              <a:solidFill>
                <a:srgbClr val="0070C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'friction damping'!$L$1:$L$203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</c:numCache>
            </c:numRef>
          </c:xVal>
          <c:yVal>
            <c:numRef>
              <c:f>'friction damping'!$M$1:$M$203</c:f>
              <c:numCache>
                <c:formatCode>General</c:formatCode>
                <c:ptCount val="203"/>
                <c:pt idx="0">
                  <c:v>5</c:v>
                </c:pt>
                <c:pt idx="1">
                  <c:v>4.9711398413210182</c:v>
                </c:pt>
                <c:pt idx="2">
                  <c:v>4.9422796826420363</c:v>
                </c:pt>
                <c:pt idx="3">
                  <c:v>4.9134195239630536</c:v>
                </c:pt>
                <c:pt idx="4">
                  <c:v>4.8845593652840718</c:v>
                </c:pt>
                <c:pt idx="5">
                  <c:v>4.8556992066050899</c:v>
                </c:pt>
                <c:pt idx="6">
                  <c:v>4.8268390479261072</c:v>
                </c:pt>
                <c:pt idx="7">
                  <c:v>4.7979788892471253</c:v>
                </c:pt>
                <c:pt idx="8">
                  <c:v>4.7691187305681435</c:v>
                </c:pt>
                <c:pt idx="9">
                  <c:v>4.7402585718891617</c:v>
                </c:pt>
                <c:pt idx="10">
                  <c:v>4.7113984132101798</c:v>
                </c:pt>
                <c:pt idx="11">
                  <c:v>4.6825382545311971</c:v>
                </c:pt>
                <c:pt idx="12">
                  <c:v>4.6536780958522153</c:v>
                </c:pt>
                <c:pt idx="13">
                  <c:v>4.6248179371732334</c:v>
                </c:pt>
                <c:pt idx="14">
                  <c:v>4.5959577784942516</c:v>
                </c:pt>
                <c:pt idx="15">
                  <c:v>4.5670976198152688</c:v>
                </c:pt>
                <c:pt idx="16">
                  <c:v>4.538237461136287</c:v>
                </c:pt>
                <c:pt idx="17">
                  <c:v>4.5093773024573052</c:v>
                </c:pt>
                <c:pt idx="18">
                  <c:v>4.4805171437783233</c:v>
                </c:pt>
                <c:pt idx="19">
                  <c:v>4.4516569850993406</c:v>
                </c:pt>
                <c:pt idx="20">
                  <c:v>4.4227968264203588</c:v>
                </c:pt>
                <c:pt idx="21">
                  <c:v>4.3939366677413769</c:v>
                </c:pt>
                <c:pt idx="22">
                  <c:v>4.3650765090623942</c:v>
                </c:pt>
                <c:pt idx="23">
                  <c:v>4.3362163503834124</c:v>
                </c:pt>
                <c:pt idx="24">
                  <c:v>4.3073561917044305</c:v>
                </c:pt>
                <c:pt idx="25">
                  <c:v>4.2784960330254487</c:v>
                </c:pt>
                <c:pt idx="26">
                  <c:v>4.2496358743464659</c:v>
                </c:pt>
                <c:pt idx="27">
                  <c:v>4.2207757156674841</c:v>
                </c:pt>
                <c:pt idx="28">
                  <c:v>4.1919155569885023</c:v>
                </c:pt>
                <c:pt idx="29">
                  <c:v>4.1630553983095204</c:v>
                </c:pt>
                <c:pt idx="30">
                  <c:v>4.1341952396305377</c:v>
                </c:pt>
                <c:pt idx="31">
                  <c:v>4.1053350809515559</c:v>
                </c:pt>
                <c:pt idx="32">
                  <c:v>4.076474922272574</c:v>
                </c:pt>
                <c:pt idx="33">
                  <c:v>4.0476147635935913</c:v>
                </c:pt>
                <c:pt idx="34">
                  <c:v>4.0187546049146095</c:v>
                </c:pt>
                <c:pt idx="35">
                  <c:v>3.9898944462356276</c:v>
                </c:pt>
                <c:pt idx="36">
                  <c:v>3.9610342875566458</c:v>
                </c:pt>
                <c:pt idx="37">
                  <c:v>3.9321741288776635</c:v>
                </c:pt>
                <c:pt idx="38">
                  <c:v>3.9033139701986812</c:v>
                </c:pt>
                <c:pt idx="39">
                  <c:v>3.8744538115196994</c:v>
                </c:pt>
                <c:pt idx="40">
                  <c:v>3.8455936528407171</c:v>
                </c:pt>
                <c:pt idx="41">
                  <c:v>3.8167334941617348</c:v>
                </c:pt>
                <c:pt idx="42">
                  <c:v>3.787873335482753</c:v>
                </c:pt>
                <c:pt idx="43">
                  <c:v>3.7590131768037711</c:v>
                </c:pt>
                <c:pt idx="44">
                  <c:v>3.7301530181247888</c:v>
                </c:pt>
                <c:pt idx="45">
                  <c:v>3.7012928594458065</c:v>
                </c:pt>
                <c:pt idx="46">
                  <c:v>3.6724327007668247</c:v>
                </c:pt>
                <c:pt idx="47">
                  <c:v>3.6435725420878429</c:v>
                </c:pt>
                <c:pt idx="48">
                  <c:v>3.6147123834088606</c:v>
                </c:pt>
                <c:pt idx="49">
                  <c:v>3.5858522247298783</c:v>
                </c:pt>
                <c:pt idx="50">
                  <c:v>3.5569920660508965</c:v>
                </c:pt>
                <c:pt idx="51">
                  <c:v>3.5281319073719146</c:v>
                </c:pt>
                <c:pt idx="52">
                  <c:v>3.4992717486929323</c:v>
                </c:pt>
                <c:pt idx="53">
                  <c:v>3.4704115900139501</c:v>
                </c:pt>
                <c:pt idx="54">
                  <c:v>3.4415514313349682</c:v>
                </c:pt>
                <c:pt idx="55">
                  <c:v>3.4126912726559864</c:v>
                </c:pt>
                <c:pt idx="56">
                  <c:v>3.3838311139770041</c:v>
                </c:pt>
                <c:pt idx="57">
                  <c:v>3.3549709552980218</c:v>
                </c:pt>
                <c:pt idx="58">
                  <c:v>3.32611079661904</c:v>
                </c:pt>
                <c:pt idx="59">
                  <c:v>3.2972506379400577</c:v>
                </c:pt>
                <c:pt idx="60">
                  <c:v>3.2683904792610754</c:v>
                </c:pt>
                <c:pt idx="61">
                  <c:v>3.2395303205820936</c:v>
                </c:pt>
                <c:pt idx="62">
                  <c:v>3.2106701619031117</c:v>
                </c:pt>
                <c:pt idx="63">
                  <c:v>3.1818100032241294</c:v>
                </c:pt>
                <c:pt idx="64">
                  <c:v>3.1529498445451472</c:v>
                </c:pt>
                <c:pt idx="65">
                  <c:v>3.1240896858661653</c:v>
                </c:pt>
                <c:pt idx="66">
                  <c:v>3.0952295271871835</c:v>
                </c:pt>
                <c:pt idx="67">
                  <c:v>3.0663693685082007</c:v>
                </c:pt>
                <c:pt idx="68">
                  <c:v>3.0375092098292189</c:v>
                </c:pt>
                <c:pt idx="69">
                  <c:v>3.0086490511502371</c:v>
                </c:pt>
                <c:pt idx="70">
                  <c:v>2.9797888924712548</c:v>
                </c:pt>
                <c:pt idx="71">
                  <c:v>2.9509287337922729</c:v>
                </c:pt>
                <c:pt idx="72">
                  <c:v>2.9220685751132907</c:v>
                </c:pt>
                <c:pt idx="73">
                  <c:v>2.8932084164343084</c:v>
                </c:pt>
                <c:pt idx="74">
                  <c:v>2.8643482577553265</c:v>
                </c:pt>
                <c:pt idx="75">
                  <c:v>2.8354880990763442</c:v>
                </c:pt>
                <c:pt idx="76">
                  <c:v>2.8066279403973624</c:v>
                </c:pt>
                <c:pt idx="77">
                  <c:v>2.7777677817183801</c:v>
                </c:pt>
                <c:pt idx="78">
                  <c:v>2.7489076230393983</c:v>
                </c:pt>
                <c:pt idx="79">
                  <c:v>2.720047464360416</c:v>
                </c:pt>
                <c:pt idx="80">
                  <c:v>2.6911873056814342</c:v>
                </c:pt>
                <c:pt idx="81">
                  <c:v>2.6623271470024519</c:v>
                </c:pt>
                <c:pt idx="82">
                  <c:v>2.63346698832347</c:v>
                </c:pt>
                <c:pt idx="83">
                  <c:v>2.6046068296444878</c:v>
                </c:pt>
                <c:pt idx="84">
                  <c:v>2.5757466709655055</c:v>
                </c:pt>
                <c:pt idx="85">
                  <c:v>2.5468865122865236</c:v>
                </c:pt>
                <c:pt idx="86">
                  <c:v>2.5180263536075413</c:v>
                </c:pt>
                <c:pt idx="87">
                  <c:v>2.4891661949285595</c:v>
                </c:pt>
                <c:pt idx="88">
                  <c:v>2.4603060362495772</c:v>
                </c:pt>
                <c:pt idx="89">
                  <c:v>2.4314458775705954</c:v>
                </c:pt>
                <c:pt idx="90">
                  <c:v>2.4025857188916131</c:v>
                </c:pt>
                <c:pt idx="91">
                  <c:v>2.3737255602126313</c:v>
                </c:pt>
                <c:pt idx="92">
                  <c:v>2.344865401533649</c:v>
                </c:pt>
                <c:pt idx="93">
                  <c:v>2.3160052428546671</c:v>
                </c:pt>
                <c:pt idx="94">
                  <c:v>2.2871450841756849</c:v>
                </c:pt>
                <c:pt idx="95">
                  <c:v>2.2582849254967026</c:v>
                </c:pt>
                <c:pt idx="96">
                  <c:v>2.2294247668177207</c:v>
                </c:pt>
                <c:pt idx="97">
                  <c:v>2.2005646081387384</c:v>
                </c:pt>
                <c:pt idx="98">
                  <c:v>2.1717044494597566</c:v>
                </c:pt>
                <c:pt idx="99">
                  <c:v>2.1428442907807743</c:v>
                </c:pt>
                <c:pt idx="100">
                  <c:v>2.1139841321017925</c:v>
                </c:pt>
                <c:pt idx="101">
                  <c:v>2.0851239734228102</c:v>
                </c:pt>
                <c:pt idx="102">
                  <c:v>2.0562638147438284</c:v>
                </c:pt>
                <c:pt idx="103">
                  <c:v>2.0274036560648461</c:v>
                </c:pt>
                <c:pt idx="104">
                  <c:v>1.9985434973858638</c:v>
                </c:pt>
                <c:pt idx="105">
                  <c:v>1.9696833387068819</c:v>
                </c:pt>
                <c:pt idx="106">
                  <c:v>1.9408231800278997</c:v>
                </c:pt>
                <c:pt idx="107">
                  <c:v>1.9119630213489178</c:v>
                </c:pt>
                <c:pt idx="108">
                  <c:v>1.8831028626699355</c:v>
                </c:pt>
                <c:pt idx="109">
                  <c:v>1.8542427039909537</c:v>
                </c:pt>
                <c:pt idx="110">
                  <c:v>1.8253825453119714</c:v>
                </c:pt>
                <c:pt idx="111">
                  <c:v>1.7965223866329896</c:v>
                </c:pt>
                <c:pt idx="112">
                  <c:v>1.7676622279540073</c:v>
                </c:pt>
                <c:pt idx="113">
                  <c:v>1.7388020692750255</c:v>
                </c:pt>
                <c:pt idx="114">
                  <c:v>1.7099419105960432</c:v>
                </c:pt>
                <c:pt idx="115">
                  <c:v>1.6810817519170609</c:v>
                </c:pt>
                <c:pt idx="116">
                  <c:v>1.652221593238079</c:v>
                </c:pt>
                <c:pt idx="117">
                  <c:v>1.6233614345590968</c:v>
                </c:pt>
                <c:pt idx="118">
                  <c:v>1.5945012758801149</c:v>
                </c:pt>
                <c:pt idx="119">
                  <c:v>1.5656411172011326</c:v>
                </c:pt>
                <c:pt idx="120">
                  <c:v>1.5367809585221508</c:v>
                </c:pt>
                <c:pt idx="121">
                  <c:v>1.5079207998431685</c:v>
                </c:pt>
                <c:pt idx="122">
                  <c:v>1.4790606411641867</c:v>
                </c:pt>
                <c:pt idx="123">
                  <c:v>1.4502004824852044</c:v>
                </c:pt>
                <c:pt idx="124">
                  <c:v>1.4213403238062225</c:v>
                </c:pt>
                <c:pt idx="125">
                  <c:v>1.3924801651272403</c:v>
                </c:pt>
                <c:pt idx="126">
                  <c:v>1.363620006448258</c:v>
                </c:pt>
                <c:pt idx="127">
                  <c:v>1.3347598477692761</c:v>
                </c:pt>
                <c:pt idx="128">
                  <c:v>1.3058996890902939</c:v>
                </c:pt>
                <c:pt idx="129">
                  <c:v>1.277039530411312</c:v>
                </c:pt>
                <c:pt idx="130">
                  <c:v>1.2481793717323297</c:v>
                </c:pt>
                <c:pt idx="131">
                  <c:v>1.2193192130533479</c:v>
                </c:pt>
                <c:pt idx="132">
                  <c:v>1.1904590543743656</c:v>
                </c:pt>
                <c:pt idx="133">
                  <c:v>1.1615988956953838</c:v>
                </c:pt>
                <c:pt idx="134">
                  <c:v>1.1327387370164015</c:v>
                </c:pt>
                <c:pt idx="135">
                  <c:v>1.1038785783374196</c:v>
                </c:pt>
                <c:pt idx="136">
                  <c:v>1.0750184196584374</c:v>
                </c:pt>
                <c:pt idx="137">
                  <c:v>1.0461582609794551</c:v>
                </c:pt>
                <c:pt idx="138">
                  <c:v>1.0172981023004732</c:v>
                </c:pt>
                <c:pt idx="139">
                  <c:v>0.9884379436214914</c:v>
                </c:pt>
                <c:pt idx="140">
                  <c:v>0.95957778494250867</c:v>
                </c:pt>
                <c:pt idx="141">
                  <c:v>0.93071762626352683</c:v>
                </c:pt>
                <c:pt idx="142">
                  <c:v>0.90185746758454499</c:v>
                </c:pt>
                <c:pt idx="143">
                  <c:v>0.87299730890556315</c:v>
                </c:pt>
                <c:pt idx="144">
                  <c:v>0.84413715022658042</c:v>
                </c:pt>
                <c:pt idx="145">
                  <c:v>0.81527699154759858</c:v>
                </c:pt>
                <c:pt idx="146">
                  <c:v>0.78641683286861674</c:v>
                </c:pt>
                <c:pt idx="147">
                  <c:v>0.75755667418963402</c:v>
                </c:pt>
                <c:pt idx="148">
                  <c:v>0.72869651551065218</c:v>
                </c:pt>
                <c:pt idx="149">
                  <c:v>0.69983635683167034</c:v>
                </c:pt>
                <c:pt idx="150">
                  <c:v>0.6709761981526885</c:v>
                </c:pt>
                <c:pt idx="151">
                  <c:v>0.64211603947370577</c:v>
                </c:pt>
                <c:pt idx="152">
                  <c:v>0.61325588079472393</c:v>
                </c:pt>
                <c:pt idx="153">
                  <c:v>0.58439572211574209</c:v>
                </c:pt>
                <c:pt idx="154">
                  <c:v>0.55553556343676025</c:v>
                </c:pt>
                <c:pt idx="155">
                  <c:v>0.52667540475777752</c:v>
                </c:pt>
                <c:pt idx="156">
                  <c:v>0.49781524607879568</c:v>
                </c:pt>
                <c:pt idx="157">
                  <c:v>0.46895508739981384</c:v>
                </c:pt>
                <c:pt idx="158">
                  <c:v>0.44009492872083111</c:v>
                </c:pt>
                <c:pt idx="159">
                  <c:v>0.41123477004184927</c:v>
                </c:pt>
                <c:pt idx="160">
                  <c:v>0.38237461136286743</c:v>
                </c:pt>
                <c:pt idx="161">
                  <c:v>0.35351445268388559</c:v>
                </c:pt>
                <c:pt idx="162">
                  <c:v>0.32465429400490287</c:v>
                </c:pt>
                <c:pt idx="163">
                  <c:v>0.29579413532592103</c:v>
                </c:pt>
                <c:pt idx="164">
                  <c:v>0.26693397664693919</c:v>
                </c:pt>
                <c:pt idx="165">
                  <c:v>0.23807381796795735</c:v>
                </c:pt>
                <c:pt idx="166">
                  <c:v>0.20921365928897462</c:v>
                </c:pt>
                <c:pt idx="167">
                  <c:v>0.18035350060999278</c:v>
                </c:pt>
                <c:pt idx="168">
                  <c:v>0.15149334193101094</c:v>
                </c:pt>
                <c:pt idx="169">
                  <c:v>0.12263318325202821</c:v>
                </c:pt>
                <c:pt idx="170">
                  <c:v>9.3773024573046371E-2</c:v>
                </c:pt>
                <c:pt idx="171">
                  <c:v>6.4912865894064531E-2</c:v>
                </c:pt>
                <c:pt idx="172">
                  <c:v>3.6052707215082691E-2</c:v>
                </c:pt>
                <c:pt idx="173">
                  <c:v>7.192548536099963E-3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39C-3C40-A3B9-F48353F073AA}"/>
            </c:ext>
          </c:extLst>
        </c:ser>
        <c:ser>
          <c:idx val="2"/>
          <c:order val="2"/>
          <c:tx>
            <c:v>FD Lower bound</c:v>
          </c:tx>
          <c:spPr>
            <a:ln w="19050" cap="rnd">
              <a:solidFill>
                <a:srgbClr val="0070C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'friction damping'!$O$1:$O$203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</c:numCache>
            </c:numRef>
          </c:xVal>
          <c:yVal>
            <c:numRef>
              <c:f>'friction damping'!$P$1:$P$203</c:f>
              <c:numCache>
                <c:formatCode>General</c:formatCode>
                <c:ptCount val="203"/>
                <c:pt idx="0">
                  <c:v>-5</c:v>
                </c:pt>
                <c:pt idx="1">
                  <c:v>-4.9711398413210182</c:v>
                </c:pt>
                <c:pt idx="2">
                  <c:v>-4.9422796826420363</c:v>
                </c:pt>
                <c:pt idx="3">
                  <c:v>-4.9134195239630536</c:v>
                </c:pt>
                <c:pt idx="4">
                  <c:v>-4.8845593652840718</c:v>
                </c:pt>
                <c:pt idx="5">
                  <c:v>-4.8556992066050899</c:v>
                </c:pt>
                <c:pt idx="6">
                  <c:v>-4.8268390479261072</c:v>
                </c:pt>
                <c:pt idx="7">
                  <c:v>-4.7979788892471253</c:v>
                </c:pt>
                <c:pt idx="8">
                  <c:v>-4.7691187305681435</c:v>
                </c:pt>
                <c:pt idx="9">
                  <c:v>-4.7402585718891617</c:v>
                </c:pt>
                <c:pt idx="10">
                  <c:v>-4.7113984132101798</c:v>
                </c:pt>
                <c:pt idx="11">
                  <c:v>-4.6825382545311971</c:v>
                </c:pt>
                <c:pt idx="12">
                  <c:v>-4.6536780958522153</c:v>
                </c:pt>
                <c:pt idx="13">
                  <c:v>-4.6248179371732334</c:v>
                </c:pt>
                <c:pt idx="14">
                  <c:v>-4.5959577784942516</c:v>
                </c:pt>
                <c:pt idx="15">
                  <c:v>-4.5670976198152688</c:v>
                </c:pt>
                <c:pt idx="16">
                  <c:v>-4.538237461136287</c:v>
                </c:pt>
                <c:pt idx="17">
                  <c:v>-4.5093773024573052</c:v>
                </c:pt>
                <c:pt idx="18">
                  <c:v>-4.4805171437783233</c:v>
                </c:pt>
                <c:pt idx="19">
                  <c:v>-4.4516569850993406</c:v>
                </c:pt>
                <c:pt idx="20">
                  <c:v>-4.4227968264203588</c:v>
                </c:pt>
                <c:pt idx="21">
                  <c:v>-4.3939366677413769</c:v>
                </c:pt>
                <c:pt idx="22">
                  <c:v>-4.3650765090623942</c:v>
                </c:pt>
                <c:pt idx="23">
                  <c:v>-4.3362163503834124</c:v>
                </c:pt>
                <c:pt idx="24">
                  <c:v>-4.3073561917044305</c:v>
                </c:pt>
                <c:pt idx="25">
                  <c:v>-4.2784960330254487</c:v>
                </c:pt>
                <c:pt idx="26">
                  <c:v>-4.2496358743464659</c:v>
                </c:pt>
                <c:pt idx="27">
                  <c:v>-4.2207757156674841</c:v>
                </c:pt>
                <c:pt idx="28">
                  <c:v>-4.1919155569885023</c:v>
                </c:pt>
                <c:pt idx="29">
                  <c:v>-4.1630553983095204</c:v>
                </c:pt>
                <c:pt idx="30">
                  <c:v>-4.1341952396305377</c:v>
                </c:pt>
                <c:pt idx="31">
                  <c:v>-4.1053350809515559</c:v>
                </c:pt>
                <c:pt idx="32">
                  <c:v>-4.076474922272574</c:v>
                </c:pt>
                <c:pt idx="33">
                  <c:v>-4.0476147635935913</c:v>
                </c:pt>
                <c:pt idx="34">
                  <c:v>-4.0187546049146095</c:v>
                </c:pt>
                <c:pt idx="35">
                  <c:v>-3.9898944462356276</c:v>
                </c:pt>
                <c:pt idx="36">
                  <c:v>-3.9610342875566458</c:v>
                </c:pt>
                <c:pt idx="37">
                  <c:v>-3.9321741288776635</c:v>
                </c:pt>
                <c:pt idx="38">
                  <c:v>-3.9033139701986812</c:v>
                </c:pt>
                <c:pt idx="39">
                  <c:v>-3.8744538115196994</c:v>
                </c:pt>
                <c:pt idx="40">
                  <c:v>-3.8455936528407171</c:v>
                </c:pt>
                <c:pt idx="41">
                  <c:v>-3.8167334941617348</c:v>
                </c:pt>
                <c:pt idx="42">
                  <c:v>-3.787873335482753</c:v>
                </c:pt>
                <c:pt idx="43">
                  <c:v>-3.7590131768037711</c:v>
                </c:pt>
                <c:pt idx="44">
                  <c:v>-3.7301530181247888</c:v>
                </c:pt>
                <c:pt idx="45">
                  <c:v>-3.7012928594458065</c:v>
                </c:pt>
                <c:pt idx="46">
                  <c:v>-3.6724327007668247</c:v>
                </c:pt>
                <c:pt idx="47">
                  <c:v>-3.6435725420878429</c:v>
                </c:pt>
                <c:pt idx="48">
                  <c:v>-3.6147123834088606</c:v>
                </c:pt>
                <c:pt idx="49">
                  <c:v>-3.5858522247298783</c:v>
                </c:pt>
                <c:pt idx="50">
                  <c:v>-3.5569920660508965</c:v>
                </c:pt>
                <c:pt idx="51">
                  <c:v>-3.5281319073719146</c:v>
                </c:pt>
                <c:pt idx="52">
                  <c:v>-3.4992717486929323</c:v>
                </c:pt>
                <c:pt idx="53">
                  <c:v>-3.4704115900139501</c:v>
                </c:pt>
                <c:pt idx="54">
                  <c:v>-3.4415514313349682</c:v>
                </c:pt>
                <c:pt idx="55">
                  <c:v>-3.4126912726559864</c:v>
                </c:pt>
                <c:pt idx="56">
                  <c:v>-3.3838311139770041</c:v>
                </c:pt>
                <c:pt idx="57">
                  <c:v>-3.3549709552980218</c:v>
                </c:pt>
                <c:pt idx="58">
                  <c:v>-3.32611079661904</c:v>
                </c:pt>
                <c:pt idx="59">
                  <c:v>-3.2972506379400577</c:v>
                </c:pt>
                <c:pt idx="60">
                  <c:v>-3.2683904792610754</c:v>
                </c:pt>
                <c:pt idx="61">
                  <c:v>-3.2395303205820936</c:v>
                </c:pt>
                <c:pt idx="62">
                  <c:v>-3.2106701619031117</c:v>
                </c:pt>
                <c:pt idx="63">
                  <c:v>-3.1818100032241294</c:v>
                </c:pt>
                <c:pt idx="64">
                  <c:v>-3.1529498445451472</c:v>
                </c:pt>
                <c:pt idx="65">
                  <c:v>-3.1240896858661653</c:v>
                </c:pt>
                <c:pt idx="66">
                  <c:v>-3.0952295271871835</c:v>
                </c:pt>
                <c:pt idx="67">
                  <c:v>-3.0663693685082007</c:v>
                </c:pt>
                <c:pt idx="68">
                  <c:v>-3.0375092098292189</c:v>
                </c:pt>
                <c:pt idx="69">
                  <c:v>-3.0086490511502371</c:v>
                </c:pt>
                <c:pt idx="70">
                  <c:v>-2.9797888924712548</c:v>
                </c:pt>
                <c:pt idx="71">
                  <c:v>-2.9509287337922729</c:v>
                </c:pt>
                <c:pt idx="72">
                  <c:v>-2.9220685751132907</c:v>
                </c:pt>
                <c:pt idx="73">
                  <c:v>-2.8932084164343084</c:v>
                </c:pt>
                <c:pt idx="74">
                  <c:v>-2.8643482577553265</c:v>
                </c:pt>
                <c:pt idx="75">
                  <c:v>-2.8354880990763442</c:v>
                </c:pt>
                <c:pt idx="76">
                  <c:v>-2.8066279403973624</c:v>
                </c:pt>
                <c:pt idx="77">
                  <c:v>-2.7777677817183801</c:v>
                </c:pt>
                <c:pt idx="78">
                  <c:v>-2.7489076230393983</c:v>
                </c:pt>
                <c:pt idx="79">
                  <c:v>-2.720047464360416</c:v>
                </c:pt>
                <c:pt idx="80">
                  <c:v>-2.6911873056814342</c:v>
                </c:pt>
                <c:pt idx="81">
                  <c:v>-2.6623271470024519</c:v>
                </c:pt>
                <c:pt idx="82">
                  <c:v>-2.63346698832347</c:v>
                </c:pt>
                <c:pt idx="83">
                  <c:v>-2.6046068296444878</c:v>
                </c:pt>
                <c:pt idx="84">
                  <c:v>-2.5757466709655055</c:v>
                </c:pt>
                <c:pt idx="85">
                  <c:v>-2.5468865122865236</c:v>
                </c:pt>
                <c:pt idx="86">
                  <c:v>-2.5180263536075413</c:v>
                </c:pt>
                <c:pt idx="87">
                  <c:v>-2.4891661949285595</c:v>
                </c:pt>
                <c:pt idx="88">
                  <c:v>-2.4603060362495772</c:v>
                </c:pt>
                <c:pt idx="89">
                  <c:v>-2.4314458775705954</c:v>
                </c:pt>
                <c:pt idx="90">
                  <c:v>-2.4025857188916131</c:v>
                </c:pt>
                <c:pt idx="91">
                  <c:v>-2.3737255602126313</c:v>
                </c:pt>
                <c:pt idx="92">
                  <c:v>-2.344865401533649</c:v>
                </c:pt>
                <c:pt idx="93">
                  <c:v>-2.3160052428546671</c:v>
                </c:pt>
                <c:pt idx="94">
                  <c:v>-2.2871450841756849</c:v>
                </c:pt>
                <c:pt idx="95">
                  <c:v>-2.2582849254967026</c:v>
                </c:pt>
                <c:pt idx="96">
                  <c:v>-2.2294247668177207</c:v>
                </c:pt>
                <c:pt idx="97">
                  <c:v>-2.2005646081387384</c:v>
                </c:pt>
                <c:pt idx="98">
                  <c:v>-2.1717044494597566</c:v>
                </c:pt>
                <c:pt idx="99">
                  <c:v>-2.1428442907807743</c:v>
                </c:pt>
                <c:pt idx="100">
                  <c:v>-2.1139841321017925</c:v>
                </c:pt>
                <c:pt idx="101">
                  <c:v>-2.0851239734228102</c:v>
                </c:pt>
                <c:pt idx="102">
                  <c:v>-2.0562638147438284</c:v>
                </c:pt>
                <c:pt idx="103">
                  <c:v>-2.0274036560648461</c:v>
                </c:pt>
                <c:pt idx="104">
                  <c:v>-1.9985434973858638</c:v>
                </c:pt>
                <c:pt idx="105">
                  <c:v>-1.9696833387068819</c:v>
                </c:pt>
                <c:pt idx="106">
                  <c:v>-1.9408231800278997</c:v>
                </c:pt>
                <c:pt idx="107">
                  <c:v>-1.9119630213489178</c:v>
                </c:pt>
                <c:pt idx="108">
                  <c:v>-1.8831028626699355</c:v>
                </c:pt>
                <c:pt idx="109">
                  <c:v>-1.8542427039909537</c:v>
                </c:pt>
                <c:pt idx="110">
                  <c:v>-1.8253825453119714</c:v>
                </c:pt>
                <c:pt idx="111">
                  <c:v>-1.7965223866329896</c:v>
                </c:pt>
                <c:pt idx="112">
                  <c:v>-1.7676622279540073</c:v>
                </c:pt>
                <c:pt idx="113">
                  <c:v>-1.7388020692750255</c:v>
                </c:pt>
                <c:pt idx="114">
                  <c:v>-1.7099419105960432</c:v>
                </c:pt>
                <c:pt idx="115">
                  <c:v>-1.6810817519170609</c:v>
                </c:pt>
                <c:pt idx="116">
                  <c:v>-1.652221593238079</c:v>
                </c:pt>
                <c:pt idx="117">
                  <c:v>-1.6233614345590968</c:v>
                </c:pt>
                <c:pt idx="118">
                  <c:v>-1.5945012758801149</c:v>
                </c:pt>
                <c:pt idx="119">
                  <c:v>-1.5656411172011326</c:v>
                </c:pt>
                <c:pt idx="120">
                  <c:v>-1.5367809585221508</c:v>
                </c:pt>
                <c:pt idx="121">
                  <c:v>-1.5079207998431685</c:v>
                </c:pt>
                <c:pt idx="122">
                  <c:v>-1.4790606411641867</c:v>
                </c:pt>
                <c:pt idx="123">
                  <c:v>-1.4502004824852044</c:v>
                </c:pt>
                <c:pt idx="124">
                  <c:v>-1.4213403238062225</c:v>
                </c:pt>
                <c:pt idx="125">
                  <c:v>-1.3924801651272403</c:v>
                </c:pt>
                <c:pt idx="126">
                  <c:v>-1.363620006448258</c:v>
                </c:pt>
                <c:pt idx="127">
                  <c:v>-1.3347598477692761</c:v>
                </c:pt>
                <c:pt idx="128">
                  <c:v>-1.3058996890902939</c:v>
                </c:pt>
                <c:pt idx="129">
                  <c:v>-1.277039530411312</c:v>
                </c:pt>
                <c:pt idx="130">
                  <c:v>-1.2481793717323297</c:v>
                </c:pt>
                <c:pt idx="131">
                  <c:v>-1.2193192130533479</c:v>
                </c:pt>
                <c:pt idx="132">
                  <c:v>-1.1904590543743656</c:v>
                </c:pt>
                <c:pt idx="133">
                  <c:v>-1.1615988956953838</c:v>
                </c:pt>
                <c:pt idx="134">
                  <c:v>-1.1327387370164015</c:v>
                </c:pt>
                <c:pt idx="135">
                  <c:v>-1.1038785783374196</c:v>
                </c:pt>
                <c:pt idx="136">
                  <c:v>-1.0750184196584374</c:v>
                </c:pt>
                <c:pt idx="137">
                  <c:v>-1.0461582609794551</c:v>
                </c:pt>
                <c:pt idx="138">
                  <c:v>-1.0172981023004732</c:v>
                </c:pt>
                <c:pt idx="139">
                  <c:v>-0.9884379436214914</c:v>
                </c:pt>
                <c:pt idx="140">
                  <c:v>-0.95957778494250867</c:v>
                </c:pt>
                <c:pt idx="141">
                  <c:v>-0.93071762626352683</c:v>
                </c:pt>
                <c:pt idx="142">
                  <c:v>-0.90185746758454499</c:v>
                </c:pt>
                <c:pt idx="143">
                  <c:v>-0.87299730890556315</c:v>
                </c:pt>
                <c:pt idx="144">
                  <c:v>-0.84413715022658042</c:v>
                </c:pt>
                <c:pt idx="145">
                  <c:v>-0.81527699154759858</c:v>
                </c:pt>
                <c:pt idx="146">
                  <c:v>-0.78641683286861674</c:v>
                </c:pt>
                <c:pt idx="147">
                  <c:v>-0.75755667418963402</c:v>
                </c:pt>
                <c:pt idx="148">
                  <c:v>-0.72869651551065218</c:v>
                </c:pt>
                <c:pt idx="149">
                  <c:v>-0.69983635683167034</c:v>
                </c:pt>
                <c:pt idx="150">
                  <c:v>-0.6709761981526885</c:v>
                </c:pt>
                <c:pt idx="151">
                  <c:v>-0.64211603947370577</c:v>
                </c:pt>
                <c:pt idx="152">
                  <c:v>-0.61325588079472393</c:v>
                </c:pt>
                <c:pt idx="153">
                  <c:v>-0.58439572211574209</c:v>
                </c:pt>
                <c:pt idx="154">
                  <c:v>-0.55553556343676025</c:v>
                </c:pt>
                <c:pt idx="155">
                  <c:v>-0.52667540475777752</c:v>
                </c:pt>
                <c:pt idx="156">
                  <c:v>-0.49781524607879568</c:v>
                </c:pt>
                <c:pt idx="157">
                  <c:v>-0.46895508739981384</c:v>
                </c:pt>
                <c:pt idx="158">
                  <c:v>-0.44009492872083111</c:v>
                </c:pt>
                <c:pt idx="159">
                  <c:v>-0.41123477004184927</c:v>
                </c:pt>
                <c:pt idx="160">
                  <c:v>-0.38237461136286743</c:v>
                </c:pt>
                <c:pt idx="161">
                  <c:v>-0.35351445268388559</c:v>
                </c:pt>
                <c:pt idx="162">
                  <c:v>-0.32465429400490287</c:v>
                </c:pt>
                <c:pt idx="163">
                  <c:v>-0.29579413532592103</c:v>
                </c:pt>
                <c:pt idx="164">
                  <c:v>-0.26693397664693919</c:v>
                </c:pt>
                <c:pt idx="165">
                  <c:v>-0.23807381796795735</c:v>
                </c:pt>
                <c:pt idx="166">
                  <c:v>-0.20921365928897462</c:v>
                </c:pt>
                <c:pt idx="167">
                  <c:v>-0.18035350060999278</c:v>
                </c:pt>
                <c:pt idx="168">
                  <c:v>-0.15149334193101094</c:v>
                </c:pt>
                <c:pt idx="169">
                  <c:v>-0.12263318325202821</c:v>
                </c:pt>
                <c:pt idx="170">
                  <c:v>-9.3773024573046371E-2</c:v>
                </c:pt>
                <c:pt idx="171">
                  <c:v>-6.4912865894064531E-2</c:v>
                </c:pt>
                <c:pt idx="172">
                  <c:v>-3.6052707215082691E-2</c:v>
                </c:pt>
                <c:pt idx="173">
                  <c:v>-7.192548536099963E-3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39C-3C40-A3B9-F48353F073AA}"/>
            </c:ext>
          </c:extLst>
        </c:ser>
        <c:ser>
          <c:idx val="3"/>
          <c:order val="3"/>
          <c:tx>
            <c:v>Underdamped</c:v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'annotated underdamped (2)'!$E$1:$E$203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 (2)'!$F$1:$F$203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4.9524577255058606</c:v>
                </c:pt>
                <c:pt idx="2">
                  <c:v>4.8122378971028956</c:v>
                </c:pt>
                <c:pt idx="3">
                  <c:v>4.5841942146605374</c:v>
                </c:pt>
                <c:pt idx="4">
                  <c:v>4.2747287561929106</c:v>
                </c:pt>
                <c:pt idx="5">
                  <c:v>3.8916339967855111</c:v>
                </c:pt>
                <c:pt idx="6">
                  <c:v>3.4439122382842564</c:v>
                </c:pt>
                <c:pt idx="7">
                  <c:v>2.9415764056345397</c:v>
                </c:pt>
                <c:pt idx="8">
                  <c:v>2.3954364248829387</c:v>
                </c:pt>
                <c:pt idx="9">
                  <c:v>1.816875570997335</c:v>
                </c:pt>
                <c:pt idx="10">
                  <c:v>1.2176212595818598</c:v>
                </c:pt>
                <c:pt idx="11">
                  <c:v>0.60951475570224634</c:v>
                </c:pt>
                <c:pt idx="12">
                  <c:v>4.2841874691849965E-3</c:v>
                </c:pt>
                <c:pt idx="13">
                  <c:v>-0.58667491461846011</c:v>
                </c:pt>
                <c:pt idx="14">
                  <c:v>-1.1525075742128832</c:v>
                </c:pt>
                <c:pt idx="15">
                  <c:v>-1.6830921554259031</c:v>
                </c:pt>
                <c:pt idx="16">
                  <c:v>-2.1692146870738225</c:v>
                </c:pt>
                <c:pt idx="17">
                  <c:v>-2.6027218607807776</c:v>
                </c:pt>
                <c:pt idx="18">
                  <c:v>-2.9766503107228877</c:v>
                </c:pt>
                <c:pt idx="19">
                  <c:v>-3.2853302887769935</c:v>
                </c:pt>
                <c:pt idx="20">
                  <c:v>-3.5244623785476792</c:v>
                </c:pt>
                <c:pt idx="21">
                  <c:v>-3.6911664345885851</c:v>
                </c:pt>
                <c:pt idx="22">
                  <c:v>-3.7840024785152253</c:v>
                </c:pt>
                <c:pt idx="23">
                  <c:v>-3.8029638212364287</c:v>
                </c:pt>
                <c:pt idx="24">
                  <c:v>-3.7494432002147664</c:v>
                </c:pt>
                <c:pt idx="25">
                  <c:v>-3.6261732130828537</c:v>
                </c:pt>
                <c:pt idx="26">
                  <c:v>-3.4371427854118961</c:v>
                </c:pt>
                <c:pt idx="27">
                  <c:v>-3.1874918231576999</c:v>
                </c:pt>
                <c:pt idx="28">
                  <c:v>-2.8833865625173321</c:v>
                </c:pt>
                <c:pt idx="29">
                  <c:v>-2.5318784359541864</c:v>
                </c:pt>
                <c:pt idx="30">
                  <c:v>-2.1407495185261882</c:v>
                </c:pt>
                <c:pt idx="31">
                  <c:v>-1.7183478001719492</c:v>
                </c:pt>
                <c:pt idx="32">
                  <c:v>-1.2734156453487275</c:v>
                </c:pt>
                <c:pt idx="33">
                  <c:v>-0.81491485074206349</c:v>
                </c:pt>
                <c:pt idx="34">
                  <c:v>-0.35185169532043176</c:v>
                </c:pt>
                <c:pt idx="35">
                  <c:v>0.10689470333960806</c:v>
                </c:pt>
                <c:pt idx="36">
                  <c:v>0.5527375537440038</c:v>
                </c:pt>
                <c:pt idx="37">
                  <c:v>0.97753810143150199</c:v>
                </c:pt>
                <c:pt idx="38">
                  <c:v>1.3737491610361243</c:v>
                </c:pt>
                <c:pt idx="39">
                  <c:v>1.7345440396206728</c:v>
                </c:pt>
                <c:pt idx="40">
                  <c:v>2.0539287557674442</c:v>
                </c:pt>
                <c:pt idx="41">
                  <c:v>2.3268358250027004</c:v>
                </c:pt>
                <c:pt idx="42">
                  <c:v>2.5491982722973066</c:v>
                </c:pt>
                <c:pt idx="43">
                  <c:v>2.7180029386663813</c:v>
                </c:pt>
                <c:pt idx="44">
                  <c:v>2.8313225632082233</c:v>
                </c:pt>
                <c:pt idx="45">
                  <c:v>2.8883265362388619</c:v>
                </c:pt>
                <c:pt idx="46">
                  <c:v>2.8892706256458793</c:v>
                </c:pt>
                <c:pt idx="47">
                  <c:v>2.835466369690852</c:v>
                </c:pt>
                <c:pt idx="48">
                  <c:v>2.7292311981900288</c:v>
                </c:pt>
                <c:pt idx="49">
                  <c:v>2.5738206838456912</c:v>
                </c:pt>
                <c:pt idx="50">
                  <c:v>2.3733446307331305</c:v>
                </c:pt>
                <c:pt idx="51">
                  <c:v>2.1326689726097574</c:v>
                </c:pt>
                <c:pt idx="52">
                  <c:v>1.8573056757100979</c:v>
                </c:pt>
                <c:pt idx="53">
                  <c:v>1.5532930158536262</c:v>
                </c:pt>
                <c:pt idx="54">
                  <c:v>1.2270687258147925</c:v>
                </c:pt>
                <c:pt idx="55">
                  <c:v>0.88533858475997451</c:v>
                </c:pt>
                <c:pt idx="56">
                  <c:v>0.53494304689977223</c:v>
                </c:pt>
                <c:pt idx="57">
                  <c:v>0.18272448205498981</c:v>
                </c:pt>
                <c:pt idx="58">
                  <c:v>-0.16460247176536652</c:v>
                </c:pt>
                <c:pt idx="59">
                  <c:v>-0.50057506190881629</c:v>
                </c:pt>
                <c:pt idx="60">
                  <c:v>-0.81909885942577809</c:v>
                </c:pt>
                <c:pt idx="61">
                  <c:v>-1.114554459708017</c:v>
                </c:pt>
                <c:pt idx="62">
                  <c:v>-1.3818926553147532</c:v>
                </c:pt>
                <c:pt idx="63">
                  <c:v>-1.6167165516825435</c:v>
                </c:pt>
                <c:pt idx="64">
                  <c:v>-1.815349379997498</c:v>
                </c:pt>
                <c:pt idx="65">
                  <c:v>-1.9748870619612648</c:v>
                </c:pt>
                <c:pt idx="66">
                  <c:v>-2.09323489241438</c:v>
                </c:pt>
                <c:pt idx="67">
                  <c:v>-2.1691280216416526</c:v>
                </c:pt>
                <c:pt idx="68">
                  <c:v>-2.2021357335812151</c:v>
                </c:pt>
                <c:pt idx="69">
                  <c:v>-2.1926498231719385</c:v>
                </c:pt>
                <c:pt idx="70">
                  <c:v>-2.1418576700626564</c:v>
                </c:pt>
                <c:pt idx="71">
                  <c:v>-2.0517008816116027</c:v>
                </c:pt>
                <c:pt idx="72">
                  <c:v>-1.9248206307371067</c:v>
                </c:pt>
                <c:pt idx="73">
                  <c:v>-1.7644910395027964</c:v>
                </c:pt>
                <c:pt idx="74">
                  <c:v>-1.5745421537122535</c:v>
                </c:pt>
                <c:pt idx="75">
                  <c:v>-1.3592742143006653</c:v>
                </c:pt>
                <c:pt idx="76">
                  <c:v>-1.1233650557076769</c:v>
                </c:pt>
                <c:pt idx="77">
                  <c:v>-0.8717725481967098</c:v>
                </c:pt>
                <c:pt idx="78">
                  <c:v>-0.60963404949953348</c:v>
                </c:pt>
                <c:pt idx="79">
                  <c:v>-0.34216484120407625</c:v>
                </c:pt>
                <c:pt idx="80">
                  <c:v>-7.4557497687846377E-2</c:v>
                </c:pt>
                <c:pt idx="81">
                  <c:v>0.18811592845483638</c:v>
                </c:pt>
                <c:pt idx="82">
                  <c:v>0.44099711856759571</c:v>
                </c:pt>
                <c:pt idx="83">
                  <c:v>0.6795284412712469</c:v>
                </c:pt>
                <c:pt idx="84">
                  <c:v>0.89953214841928653</c:v>
                </c:pt>
                <c:pt idx="85">
                  <c:v>1.0972804975720978</c:v>
                </c:pt>
                <c:pt idx="86">
                  <c:v>1.2695556879644325</c:v>
                </c:pt>
                <c:pt idx="87">
                  <c:v>1.4136987162789327</c:v>
                </c:pt>
                <c:pt idx="88">
                  <c:v>1.52764648960266</c:v>
                </c:pt>
                <c:pt idx="89">
                  <c:v>1.6099567710790459</c:v>
                </c:pt>
                <c:pt idx="90">
                  <c:v>1.6598207742962601</c:v>
                </c:pt>
                <c:pt idx="91">
                  <c:v>1.6770634607618859</c:v>
                </c:pt>
                <c:pt idx="92">
                  <c:v>1.6621318264419869</c:v>
                </c:pt>
                <c:pt idx="93">
                  <c:v>1.6160716840611946</c:v>
                </c:pt>
                <c:pt idx="94">
                  <c:v>1.5404936537473874</c:v>
                </c:pt>
                <c:pt idx="95">
                  <c:v>1.4375292621119442</c:v>
                </c:pt>
                <c:pt idx="96">
                  <c:v>1.3097782158685904</c:v>
                </c:pt>
                <c:pt idx="97">
                  <c:v>1.1602480579759351</c:v>
                </c:pt>
                <c:pt idx="98">
                  <c:v>0.99228752992563407</c:v>
                </c:pt>
                <c:pt idx="99">
                  <c:v>0.80951505162187276</c:v>
                </c:pt>
                <c:pt idx="100">
                  <c:v>0.61574378930459972</c:v>
                </c:pt>
                <c:pt idx="101">
                  <c:v>0.41490481172444316</c:v>
                </c:pt>
                <c:pt idx="102">
                  <c:v>0.21096983541141315</c:v>
                </c:pt>
                <c:pt idx="103">
                  <c:v>7.8750320711776841E-3</c:v>
                </c:pt>
                <c:pt idx="104">
                  <c:v>-0.1905526839071533</c:v>
                </c:pt>
                <c:pt idx="105">
                  <c:v>-0.3806655504503243</c:v>
                </c:pt>
                <c:pt idx="106">
                  <c:v>-0.55905980194840366</c:v>
                </c:pt>
                <c:pt idx="107">
                  <c:v>-0.72263435410851484</c:v>
                </c:pt>
                <c:pt idx="108">
                  <c:v>-0.86864236402252937</c:v>
                </c:pt>
                <c:pt idx="109">
                  <c:v>-0.99473485780370396</c:v>
                </c:pt>
                <c:pt idx="110">
                  <c:v>-1.0989957875489085</c:v>
                </c:pt>
                <c:pt idx="111">
                  <c:v>-1.1799680568565685</c:v>
                </c:pt>
                <c:pt idx="112">
                  <c:v>-1.2366702361227138</c:v>
                </c:pt>
                <c:pt idx="113">
                  <c:v>-1.2686038717944192</c:v>
                </c:pt>
                <c:pt idx="114">
                  <c:v>-1.2757514741929499</c:v>
                </c:pt>
                <c:pt idx="115">
                  <c:v>-1.2585654430705628</c:v>
                </c:pt>
                <c:pt idx="116">
                  <c:v>-1.2179483555682948</c:v>
                </c:pt>
                <c:pt idx="117">
                  <c:v>-1.1552251947769667</c:v>
                </c:pt>
                <c:pt idx="118">
                  <c:v>-1.0721082360458394</c:v>
                </c:pt>
                <c:pt idx="119">
                  <c:v>-0.97065543024704826</c:v>
                </c:pt>
                <c:pt idx="120">
                  <c:v>-0.8532232264775742</c:v>
                </c:pt>
                <c:pt idx="121">
                  <c:v>-0.72241485965334462</c:v>
                </c:pt>
                <c:pt idx="122">
                  <c:v>-0.58102519003202469</c:v>
                </c:pt>
                <c:pt idx="123">
                  <c:v>-0.43198322123311172</c:v>
                </c:pt>
                <c:pt idx="124">
                  <c:v>-0.27829344057982586</c:v>
                </c:pt>
                <c:pt idx="125">
                  <c:v>-0.12297712076901297</c:v>
                </c:pt>
                <c:pt idx="126">
                  <c:v>3.0985304403171259E-2</c:v>
                </c:pt>
                <c:pt idx="127">
                  <c:v>0.18070972426316917</c:v>
                </c:pt>
                <c:pt idx="128">
                  <c:v>0.32346069524731891</c:v>
                </c:pt>
                <c:pt idx="129">
                  <c:v>0.45669972767044215</c:v>
                </c:pt>
                <c:pt idx="130">
                  <c:v>0.57812869688529445</c:v>
                </c:pt>
                <c:pt idx="131">
                  <c:v>0.68572767219958697</c:v>
                </c:pt>
                <c:pt idx="132">
                  <c:v>0.77778657940819862</c:v>
                </c:pt>
                <c:pt idx="133">
                  <c:v>0.85293024344894453</c:v>
                </c:pt>
                <c:pt idx="134">
                  <c:v>0.91013649383220485</c:v>
                </c:pt>
                <c:pt idx="135">
                  <c:v>0.94874715441903712</c:v>
                </c:pt>
                <c:pt idx="136">
                  <c:v>0.96847187813200686</c:v>
                </c:pt>
                <c:pt idx="137">
                  <c:v>0.96938492364238893</c:v>
                </c:pt>
                <c:pt idx="138">
                  <c:v>0.95191510246288358</c:v>
                </c:pt>
                <c:pt idx="139">
                  <c:v>0.91682924881790484</c:v>
                </c:pt>
                <c:pt idx="140">
                  <c:v>0.86520967899299239</c:v>
                </c:pt>
                <c:pt idx="141">
                  <c:v>0.79842620964323052</c:v>
                </c:pt>
                <c:pt idx="142">
                  <c:v>0.71810339409507018</c:v>
                </c:pt>
                <c:pt idx="143">
                  <c:v>0.62608371062382595</c:v>
                </c:pt>
                <c:pt idx="144">
                  <c:v>0.52438749595732825</c:v>
                </c:pt>
                <c:pt idx="145">
                  <c:v>0.41517046009379205</c:v>
                </c:pt>
                <c:pt idx="146">
                  <c:v>0.30067964450727303</c:v>
                </c:pt>
                <c:pt idx="147">
                  <c:v>0.18320869485466026</c:v>
                </c:pt>
                <c:pt idx="148">
                  <c:v>6.5053311624261437E-2</c:v>
                </c:pt>
                <c:pt idx="149">
                  <c:v>-5.1532281680098047E-2</c:v>
                </c:pt>
                <c:pt idx="150">
                  <c:v>-0.16437705240924569</c:v>
                </c:pt>
                <c:pt idx="151">
                  <c:v>-0.27143230769793963</c:v>
                </c:pt>
                <c:pt idx="152">
                  <c:v>-0.37080759775524169</c:v>
                </c:pt>
                <c:pt idx="153">
                  <c:v>-0.46080277043637025</c:v>
                </c:pt>
                <c:pt idx="154">
                  <c:v>-0.53993566121679715</c:v>
                </c:pt>
                <c:pt idx="155">
                  <c:v>-0.60696499759350897</c:v>
                </c:pt>
                <c:pt idx="156">
                  <c:v>-0.66090819756532615</c:v>
                </c:pt>
                <c:pt idx="157">
                  <c:v>-0.70105384615285471</c:v>
                </c:pt>
                <c:pt idx="158">
                  <c:v>-0.72696873984560495</c:v>
                </c:pt>
                <c:pt idx="159">
                  <c:v>-0.73849949436443962</c:v>
                </c:pt>
                <c:pt idx="160">
                  <c:v>-0.73576881421371521</c:v>
                </c:pt>
                <c:pt idx="161">
                  <c:v>-0.71916662127373976</c:v>
                </c:pt>
                <c:pt idx="162">
                  <c:v>-0.68933633238196701</c:v>
                </c:pt>
                <c:pt idx="163">
                  <c:v>-0.6471566608588819</c:v>
                </c:pt>
                <c:pt idx="164">
                  <c:v>-0.59371939282413411</c:v>
                </c:pt>
                <c:pt idx="165">
                  <c:v>-0.53030365469886631</c:v>
                </c:pt>
                <c:pt idx="166">
                  <c:v>-0.45834724250503506</c:v>
                </c:pt>
                <c:pt idx="167">
                  <c:v>-0.37941562569363624</c:v>
                </c:pt>
                <c:pt idx="168">
                  <c:v>-0.29516926775027313</c:v>
                </c:pt>
                <c:pt idx="169">
                  <c:v>-0.20732992247809198</c:v>
                </c:pt>
                <c:pt idx="170">
                  <c:v>-0.11764656863453615</c:v>
                </c:pt>
                <c:pt idx="171">
                  <c:v>-2.7861636733526655E-2</c:v>
                </c:pt>
                <c:pt idx="172">
                  <c:v>6.0321839214054242E-2</c:v>
                </c:pt>
                <c:pt idx="173">
                  <c:v>0.14527154477368792</c:v>
                </c:pt>
                <c:pt idx="174">
                  <c:v>0.22545512584969302</c:v>
                </c:pt>
                <c:pt idx="175">
                  <c:v>0.29946684266525753</c:v>
                </c:pt>
                <c:pt idx="176">
                  <c:v>0.36605119344804665</c:v>
                </c:pt>
                <c:pt idx="177">
                  <c:v>0.42412313222419912</c:v>
                </c:pt>
                <c:pt idx="178">
                  <c:v>0.47278457854174011</c:v>
                </c:pt>
                <c:pt idx="179">
                  <c:v>0.51133699434544688</c:v>
                </c:pt>
                <c:pt idx="180">
                  <c:v>0.53928988304802183</c:v>
                </c:pt>
                <c:pt idx="181">
                  <c:v>0.55636514651807689</c:v>
                </c:pt>
                <c:pt idx="182">
                  <c:v>0.56249731568536121</c:v>
                </c:pt>
                <c:pt idx="183">
                  <c:v>0.55782974824953779</c:v>
                </c:pt>
                <c:pt idx="184">
                  <c:v>0.54270696114936978</c:v>
                </c:pt>
                <c:pt idx="185">
                  <c:v>0.51766333468517267</c:v>
                </c:pt>
                <c:pt idx="186">
                  <c:v>0.48340848829452249</c:v>
                </c:pt>
                <c:pt idx="187">
                  <c:v>0.44080968390945391</c:v>
                </c:pt>
                <c:pt idx="188">
                  <c:v>0.39087166068368723</c:v>
                </c:pt>
                <c:pt idx="189">
                  <c:v>0.33471434395549893</c:v>
                </c:pt>
                <c:pt idx="190">
                  <c:v>0.27354890107395857</c:v>
                </c:pt>
                <c:pt idx="191">
                  <c:v>0.20865263682042362</c:v>
                </c:pt>
                <c:pt idx="192">
                  <c:v>0.14134323145171784</c:v>
                </c:pt>
                <c:pt idx="193">
                  <c:v>7.2952824914032002E-2</c:v>
                </c:pt>
                <c:pt idx="194">
                  <c:v>4.8024417488851745E-3</c:v>
                </c:pt>
                <c:pt idx="195">
                  <c:v>-6.182276696772019E-2</c:v>
                </c:pt>
                <c:pt idx="196">
                  <c:v>-0.12569701508351522</c:v>
                </c:pt>
                <c:pt idx="197">
                  <c:v>-0.18567569130809111</c:v>
                </c:pt>
                <c:pt idx="198">
                  <c:v>-0.24071511440284091</c:v>
                </c:pt>
                <c:pt idx="199">
                  <c:v>-0.2898899081646456</c:v>
                </c:pt>
                <c:pt idx="200">
                  <c:v>-0.3324077235469049</c:v>
                </c:pt>
                <c:pt idx="201">
                  <c:v>-0.36762109197558762</c:v>
                </c:pt>
                <c:pt idx="202">
                  <c:v>-0.39503625337710291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39C-3C40-A3B9-F48353F073AA}"/>
            </c:ext>
          </c:extLst>
        </c:ser>
        <c:ser>
          <c:idx val="4"/>
          <c:order val="4"/>
          <c:tx>
            <c:v>UD Upper bound</c:v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'annotated underdamped (2)'!$H$1:$H$203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 (2)'!$I$1:$I$203</c:f>
              <c:numCache>
                <c:formatCode>General</c:formatCode>
                <c:ptCount val="203"/>
                <c:pt idx="0">
                  <c:v>5.0188561322849559</c:v>
                </c:pt>
                <c:pt idx="1">
                  <c:v>4.9589897752344001</c:v>
                </c:pt>
                <c:pt idx="2">
                  <c:v>4.899837521280654</c:v>
                </c:pt>
                <c:pt idx="3">
                  <c:v>4.8413908523969322</c:v>
                </c:pt>
                <c:pt idx="4">
                  <c:v>4.7836413521619177</c:v>
                </c:pt>
                <c:pt idx="5">
                  <c:v>4.7265807045477883</c:v>
                </c:pt>
                <c:pt idx="6">
                  <c:v>4.6702006927226831</c:v>
                </c:pt>
                <c:pt idx="7">
                  <c:v>4.6144931978674757</c:v>
                </c:pt>
                <c:pt idx="8">
                  <c:v>4.5594501980066449</c:v>
                </c:pt>
                <c:pt idx="9">
                  <c:v>4.5050637668530937</c:v>
                </c:pt>
                <c:pt idx="10">
                  <c:v>4.451326072666757</c:v>
                </c:pt>
                <c:pt idx="11">
                  <c:v>4.3982293771268131</c:v>
                </c:pt>
                <c:pt idx="12">
                  <c:v>4.3457660342173527</c:v>
                </c:pt>
                <c:pt idx="13">
                  <c:v>4.2939284891263378</c:v>
                </c:pt>
                <c:pt idx="14">
                  <c:v>4.2427092771577026</c:v>
                </c:pt>
                <c:pt idx="15">
                  <c:v>4.1921010226564137</c:v>
                </c:pt>
                <c:pt idx="16">
                  <c:v>4.1420964379463738</c:v>
                </c:pt>
                <c:pt idx="17">
                  <c:v>4.0926883222809751</c:v>
                </c:pt>
                <c:pt idx="18">
                  <c:v>4.0438695608061836</c:v>
                </c:pt>
                <c:pt idx="19">
                  <c:v>3.9956331235359883</c:v>
                </c:pt>
                <c:pt idx="20">
                  <c:v>3.9479720643400698</c:v>
                </c:pt>
                <c:pt idx="21">
                  <c:v>3.9008795199435444</c:v>
                </c:pt>
                <c:pt idx="22">
                  <c:v>3.8543487089386432</c:v>
                </c:pt>
                <c:pt idx="23">
                  <c:v>3.8083729308081757</c:v>
                </c:pt>
                <c:pt idx="24">
                  <c:v>3.7629455649606447</c:v>
                </c:pt>
                <c:pt idx="25">
                  <c:v>3.7180600697768695</c:v>
                </c:pt>
                <c:pt idx="26">
                  <c:v>3.6737099816679804</c:v>
                </c:pt>
                <c:pt idx="27">
                  <c:v>3.6298889141446526</c:v>
                </c:pt>
                <c:pt idx="28">
                  <c:v>3.5865905568974399</c:v>
                </c:pt>
                <c:pt idx="29">
                  <c:v>3.543808674888079</c:v>
                </c:pt>
                <c:pt idx="30">
                  <c:v>3.5015371074516324</c:v>
                </c:pt>
                <c:pt idx="31">
                  <c:v>3.4597697674093442</c:v>
                </c:pt>
                <c:pt idx="32">
                  <c:v>3.4185006401920734</c:v>
                </c:pt>
                <c:pt idx="33">
                  <c:v>3.3777237829741882</c:v>
                </c:pt>
                <c:pt idx="34">
                  <c:v>3.3374333238177858</c:v>
                </c:pt>
                <c:pt idx="35">
                  <c:v>3.2976234608271255</c:v>
                </c:pt>
                <c:pt idx="36">
                  <c:v>3.2582884613131458</c:v>
                </c:pt>
                <c:pt idx="37">
                  <c:v>3.2194226609679433</c:v>
                </c:pt>
                <c:pt idx="38">
                  <c:v>3.1810204630491099</c:v>
                </c:pt>
                <c:pt idx="39">
                  <c:v>3.1430763375737856</c:v>
                </c:pt>
                <c:pt idx="40">
                  <c:v>3.105584820522334</c:v>
                </c:pt>
                <c:pt idx="41">
                  <c:v>3.0685405130515138</c:v>
                </c:pt>
                <c:pt idx="42">
                  <c:v>3.031938080717036</c:v>
                </c:pt>
                <c:pt idx="43">
                  <c:v>2.9957722527053963</c:v>
                </c:pt>
                <c:pt idx="44">
                  <c:v>2.9600378210748648</c:v>
                </c:pt>
                <c:pt idx="45">
                  <c:v>2.9247296400055385</c:v>
                </c:pt>
                <c:pt idx="46">
                  <c:v>2.8898426250583298</c:v>
                </c:pt>
                <c:pt idx="47">
                  <c:v>2.8553717524428017</c:v>
                </c:pt>
                <c:pt idx="48">
                  <c:v>2.8213120582937314</c:v>
                </c:pt>
                <c:pt idx="49">
                  <c:v>2.787658637956306</c:v>
                </c:pt>
                <c:pt idx="50">
                  <c:v>2.7544066452798432</c:v>
                </c:pt>
                <c:pt idx="51">
                  <c:v>2.7215512919199392</c:v>
                </c:pt>
                <c:pt idx="52">
                  <c:v>2.6890878466489343</c:v>
                </c:pt>
                <c:pt idx="53">
                  <c:v>2.6570116346746127</c:v>
                </c:pt>
                <c:pt idx="54">
                  <c:v>2.6253180369670224</c:v>
                </c:pt>
                <c:pt idx="55">
                  <c:v>2.5940024895933269</c:v>
                </c:pt>
                <c:pt idx="56">
                  <c:v>2.5630604830605908</c:v>
                </c:pt>
                <c:pt idx="57">
                  <c:v>2.5324875616664051</c:v>
                </c:pt>
                <c:pt idx="58">
                  <c:v>2.5022793228572584</c:v>
                </c:pt>
                <c:pt idx="59">
                  <c:v>2.4724314165945631</c:v>
                </c:pt>
                <c:pt idx="60">
                  <c:v>2.4429395447282394</c:v>
                </c:pt>
                <c:pt idx="61">
                  <c:v>2.4137994603777764</c:v>
                </c:pt>
                <c:pt idx="62">
                  <c:v>2.3850069673206731</c:v>
                </c:pt>
                <c:pt idx="63">
                  <c:v>2.3565579193881758</c:v>
                </c:pt>
                <c:pt idx="64">
                  <c:v>2.3284482198682221</c:v>
                </c:pt>
                <c:pt idx="65">
                  <c:v>2.3006738209155073</c:v>
                </c:pt>
                <c:pt idx="66">
                  <c:v>2.2732307229685875</c:v>
                </c:pt>
                <c:pt idx="67">
                  <c:v>2.246114974173937</c:v>
                </c:pt>
                <c:pt idx="68">
                  <c:v>2.2193226698168727</c:v>
                </c:pt>
                <c:pt idx="69">
                  <c:v>2.1928499517592699</c:v>
                </c:pt>
                <c:pt idx="70">
                  <c:v>2.1666930078839837</c:v>
                </c:pt>
                <c:pt idx="71">
                  <c:v>2.140848071545896</c:v>
                </c:pt>
                <c:pt idx="72">
                  <c:v>2.1153114210295145</c:v>
                </c:pt>
                <c:pt idx="73">
                  <c:v>2.0900793790130368</c:v>
                </c:pt>
                <c:pt idx="74">
                  <c:v>2.0651483120388114</c:v>
                </c:pt>
                <c:pt idx="75">
                  <c:v>2.0405146299901129</c:v>
                </c:pt>
                <c:pt idx="76">
                  <c:v>2.0161747855741594</c:v>
                </c:pt>
                <c:pt idx="77">
                  <c:v>1.9921252738112949</c:v>
                </c:pt>
                <c:pt idx="78">
                  <c:v>1.9683626315302685</c:v>
                </c:pt>
                <c:pt idx="79">
                  <c:v>1.9448834368695294</c:v>
                </c:pt>
                <c:pt idx="80">
                  <c:v>1.9216843087844744</c:v>
                </c:pt>
                <c:pt idx="81">
                  <c:v>1.8987619065605705</c:v>
                </c:pt>
                <c:pt idx="82">
                  <c:v>1.876112929332288</c:v>
                </c:pt>
                <c:pt idx="83">
                  <c:v>1.8537341156077676</c:v>
                </c:pt>
                <c:pt idx="84">
                  <c:v>1.8316222427991626</c:v>
                </c:pt>
                <c:pt idx="85">
                  <c:v>1.8097741267585794</c:v>
                </c:pt>
                <c:pt idx="86">
                  <c:v>1.7881866213195543</c:v>
                </c:pt>
                <c:pt idx="87">
                  <c:v>1.7668566178440004</c:v>
                </c:pt>
                <c:pt idx="88">
                  <c:v>1.7457810447745588</c:v>
                </c:pt>
                <c:pt idx="89">
                  <c:v>1.724956867192289</c:v>
                </c:pt>
                <c:pt idx="90">
                  <c:v>1.7043810863796345</c:v>
                </c:pt>
                <c:pt idx="91">
                  <c:v>1.6840507393886037</c:v>
                </c:pt>
                <c:pt idx="92">
                  <c:v>1.6639628986140982</c:v>
                </c:pt>
                <c:pt idx="93">
                  <c:v>1.6441146713723349</c:v>
                </c:pt>
                <c:pt idx="94">
                  <c:v>1.6245031994842927</c:v>
                </c:pt>
                <c:pt idx="95">
                  <c:v>1.6051256588641314</c:v>
                </c:pt>
                <c:pt idx="96">
                  <c:v>1.5859792591125175</c:v>
                </c:pt>
                <c:pt idx="97">
                  <c:v>1.5670612431148006</c:v>
                </c:pt>
                <c:pt idx="98">
                  <c:v>1.5483688866439871</c:v>
                </c:pt>
                <c:pt idx="99">
                  <c:v>1.5298994979684448</c:v>
                </c:pt>
                <c:pt idx="100">
                  <c:v>1.5116504174642889</c:v>
                </c:pt>
                <c:pt idx="101">
                  <c:v>1.493619017232392</c:v>
                </c:pt>
                <c:pt idx="102">
                  <c:v>1.4758027007199628</c:v>
                </c:pt>
                <c:pt idx="103">
                  <c:v>1.4581989023466368</c:v>
                </c:pt>
                <c:pt idx="104">
                  <c:v>1.4408050871350286</c:v>
                </c:pt>
                <c:pt idx="105">
                  <c:v>1.4236187503456905</c:v>
                </c:pt>
                <c:pt idx="106">
                  <c:v>1.4066374171164275</c:v>
                </c:pt>
                <c:pt idx="107">
                  <c:v>1.3898586421059105</c:v>
                </c:pt>
                <c:pt idx="108">
                  <c:v>1.373280009141544</c:v>
                </c:pt>
                <c:pt idx="109">
                  <c:v>1.356899130871533</c:v>
                </c:pt>
                <c:pt idx="110">
                  <c:v>1.3407136484211002</c:v>
                </c:pt>
                <c:pt idx="111">
                  <c:v>1.3247212310528045</c:v>
                </c:pt>
                <c:pt idx="112">
                  <c:v>1.30891957583091</c:v>
                </c:pt>
                <c:pt idx="113">
                  <c:v>1.2933064072897587</c:v>
                </c:pt>
                <c:pt idx="114">
                  <c:v>1.2778794771061015</c:v>
                </c:pt>
                <c:pt idx="115">
                  <c:v>1.2626365637753338</c:v>
                </c:pt>
                <c:pt idx="116">
                  <c:v>1.2475754722915964</c:v>
                </c:pt>
                <c:pt idx="117">
                  <c:v>1.2326940338316896</c:v>
                </c:pt>
                <c:pt idx="118">
                  <c:v>1.21799010544276</c:v>
                </c:pt>
                <c:pt idx="119">
                  <c:v>1.2034615697337112</c:v>
                </c:pt>
                <c:pt idx="120">
                  <c:v>1.1891063345702957</c:v>
                </c:pt>
                <c:pt idx="121">
                  <c:v>1.1749223327738441</c:v>
                </c:pt>
                <c:pt idx="122">
                  <c:v>1.1609075218235871</c:v>
                </c:pt>
                <c:pt idx="123">
                  <c:v>1.1470598835625307</c:v>
                </c:pt>
                <c:pt idx="124">
                  <c:v>1.1333774239068362</c:v>
                </c:pt>
                <c:pt idx="125">
                  <c:v>1.11985817255867</c:v>
                </c:pt>
                <c:pt idx="126">
                  <c:v>1.1065001827224765</c:v>
                </c:pt>
                <c:pt idx="127">
                  <c:v>1.0933015308246363</c:v>
                </c:pt>
                <c:pt idx="128">
                  <c:v>1.0802603162364692</c:v>
                </c:pt>
                <c:pt idx="129">
                  <c:v>1.067374661000539</c:v>
                </c:pt>
                <c:pt idx="130">
                  <c:v>1.0546427095602251</c:v>
                </c:pt>
                <c:pt idx="131">
                  <c:v>1.0420626284925192</c:v>
                </c:pt>
                <c:pt idx="132">
                  <c:v>1.0296326062440089</c:v>
                </c:pt>
                <c:pt idx="133">
                  <c:v>1.0173508528700115</c:v>
                </c:pt>
                <c:pt idx="134">
                  <c:v>1.0052155997768182</c:v>
                </c:pt>
                <c:pt idx="135">
                  <c:v>0.99322509946701343</c:v>
                </c:pt>
                <c:pt idx="136">
                  <c:v>0.98137762528783334</c:v>
                </c:pt>
                <c:pt idx="137">
                  <c:v>0.96967147118252339</c:v>
                </c:pt>
                <c:pt idx="138">
                  <c:v>0.95810495144466401</c:v>
                </c:pt>
                <c:pt idx="139">
                  <c:v>0.94667640047542589</c:v>
                </c:pt>
                <c:pt idx="140">
                  <c:v>0.93538417254372086</c:v>
                </c:pt>
                <c:pt idx="141">
                  <c:v>0.92422664154921386</c:v>
                </c:pt>
                <c:pt idx="142">
                  <c:v>0.91320220078816128</c:v>
                </c:pt>
                <c:pt idx="143">
                  <c:v>0.90230926272204315</c:v>
                </c:pt>
                <c:pt idx="144">
                  <c:v>0.89154625874895488</c:v>
                </c:pt>
                <c:pt idx="145">
                  <c:v>0.88091163897772573</c:v>
                </c:pt>
                <c:pt idx="146">
                  <c:v>0.87040387200473202</c:v>
                </c:pt>
                <c:pt idx="147">
                  <c:v>0.86002144469337216</c:v>
                </c:pt>
                <c:pt idx="148">
                  <c:v>0.84976286195617223</c:v>
                </c:pt>
                <c:pt idx="149">
                  <c:v>0.83962664653949126</c:v>
                </c:pt>
                <c:pt idx="150">
                  <c:v>0.82961133881079407</c:v>
                </c:pt>
                <c:pt idx="151">
                  <c:v>0.81971549654846065</c:v>
                </c:pt>
                <c:pt idx="152">
                  <c:v>0.80993769473410548</c:v>
                </c:pt>
                <c:pt idx="153">
                  <c:v>0.80027652534737104</c:v>
                </c:pt>
                <c:pt idx="154">
                  <c:v>0.79073059716317096</c:v>
                </c:pt>
                <c:pt idx="155">
                  <c:v>0.78129853555135154</c:v>
                </c:pt>
                <c:pt idx="156">
                  <c:v>0.77197898227874184</c:v>
                </c:pt>
                <c:pt idx="157">
                  <c:v>0.76277059531356639</c:v>
                </c:pt>
                <c:pt idx="158">
                  <c:v>0.75367204863219006</c:v>
                </c:pt>
                <c:pt idx="159">
                  <c:v>0.74468203202816818</c:v>
                </c:pt>
                <c:pt idx="160">
                  <c:v>0.73579925092357523</c:v>
                </c:pt>
                <c:pt idx="161">
                  <c:v>0.72702242618258239</c:v>
                </c:pt>
                <c:pt idx="162">
                  <c:v>0.71835029392726046</c:v>
                </c:pt>
                <c:pt idx="163">
                  <c:v>0.70978160535557955</c:v>
                </c:pt>
                <c:pt idx="164">
                  <c:v>0.70131512656157835</c:v>
                </c:pt>
                <c:pt idx="165">
                  <c:v>0.69294963835768031</c:v>
                </c:pt>
                <c:pt idx="166">
                  <c:v>0.68468393609912848</c:v>
                </c:pt>
                <c:pt idx="167">
                  <c:v>0.67651682951051451</c:v>
                </c:pt>
                <c:pt idx="168">
                  <c:v>0.66844714251437676</c:v>
                </c:pt>
                <c:pt idx="169">
                  <c:v>0.6604737130618431</c:v>
                </c:pt>
                <c:pt idx="170">
                  <c:v>0.65259539296529456</c:v>
                </c:pt>
                <c:pt idx="171">
                  <c:v>0.64481104773302322</c:v>
                </c:pt>
                <c:pt idx="172">
                  <c:v>0.63711955640586437</c:v>
                </c:pt>
                <c:pt idx="173">
                  <c:v>0.62951981139577573</c:v>
                </c:pt>
                <c:pt idx="174">
                  <c:v>0.62201071832634358</c:v>
                </c:pt>
                <c:pt idx="175">
                  <c:v>0.61459119587519018</c:v>
                </c:pt>
                <c:pt idx="176">
                  <c:v>0.6072601756182614</c:v>
                </c:pt>
                <c:pt idx="177">
                  <c:v>0.60001660187597217</c:v>
                </c:pt>
                <c:pt idx="178">
                  <c:v>0.59285943156118692</c:v>
                </c:pt>
                <c:pt idx="179">
                  <c:v>0.58578763402901246</c:v>
                </c:pt>
                <c:pt idx="180">
                  <c:v>0.57880019092838408</c:v>
                </c:pt>
                <c:pt idx="181">
                  <c:v>0.5718960960554208</c:v>
                </c:pt>
                <c:pt idx="182">
                  <c:v>0.56507435520853078</c:v>
                </c:pt>
                <c:pt idx="183">
                  <c:v>0.55833398604524398</c:v>
                </c:pt>
                <c:pt idx="184">
                  <c:v>0.55167401794075344</c:v>
                </c:pt>
                <c:pt idx="185">
                  <c:v>0.54509349184814371</c:v>
                </c:pt>
                <c:pt idx="186">
                  <c:v>0.53859146016028614</c:v>
                </c:pt>
                <c:pt idx="187">
                  <c:v>0.53216698657338213</c:v>
                </c:pt>
                <c:pt idx="188">
                  <c:v>0.52581914595213364</c:v>
                </c:pt>
                <c:pt idx="189">
                  <c:v>0.5195470241965221</c:v>
                </c:pt>
                <c:pt idx="190">
                  <c:v>0.51334971811017649</c:v>
                </c:pt>
                <c:pt idx="191">
                  <c:v>0.50722633527031125</c:v>
                </c:pt>
                <c:pt idx="192">
                  <c:v>0.5011759938992163</c:v>
                </c:pt>
                <c:pt idx="193">
                  <c:v>0.49519782273727908</c:v>
                </c:pt>
                <c:pt idx="194">
                  <c:v>0.489290960917522</c:v>
                </c:pt>
                <c:pt idx="195">
                  <c:v>0.48345455784163588</c:v>
                </c:pt>
                <c:pt idx="196">
                  <c:v>0.47768777305749238</c:v>
                </c:pt>
                <c:pt idx="197">
                  <c:v>0.47198977613811766</c:v>
                </c:pt>
                <c:pt idx="198">
                  <c:v>0.46635974656210905</c:v>
                </c:pt>
                <c:pt idx="199">
                  <c:v>0.46079687359547894</c:v>
                </c:pt>
                <c:pt idx="200">
                  <c:v>0.45530035617490733</c:v>
                </c:pt>
                <c:pt idx="201">
                  <c:v>0.44986940279238796</c:v>
                </c:pt>
                <c:pt idx="202">
                  <c:v>0.4445032313812487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39C-3C40-A3B9-F48353F073AA}"/>
            </c:ext>
          </c:extLst>
        </c:ser>
        <c:ser>
          <c:idx val="5"/>
          <c:order val="5"/>
          <c:tx>
            <c:v>UD Lower bound</c:v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'annotated underdamped (2)'!$K$1:$K$203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 (2)'!$L$1:$L$203</c:f>
              <c:numCache>
                <c:formatCode>General</c:formatCode>
                <c:ptCount val="203"/>
                <c:pt idx="0">
                  <c:v>-5.0188561322849559</c:v>
                </c:pt>
                <c:pt idx="1">
                  <c:v>-4.9589897752344001</c:v>
                </c:pt>
                <c:pt idx="2">
                  <c:v>-4.899837521280654</c:v>
                </c:pt>
                <c:pt idx="3">
                  <c:v>-4.8413908523969322</c:v>
                </c:pt>
                <c:pt idx="4">
                  <c:v>-4.7836413521619177</c:v>
                </c:pt>
                <c:pt idx="5">
                  <c:v>-4.7265807045477883</c:v>
                </c:pt>
                <c:pt idx="6">
                  <c:v>-4.6702006927226831</c:v>
                </c:pt>
                <c:pt idx="7">
                  <c:v>-4.6144931978674757</c:v>
                </c:pt>
                <c:pt idx="8">
                  <c:v>-4.5594501980066449</c:v>
                </c:pt>
                <c:pt idx="9">
                  <c:v>-4.5050637668530937</c:v>
                </c:pt>
                <c:pt idx="10">
                  <c:v>-4.451326072666757</c:v>
                </c:pt>
                <c:pt idx="11">
                  <c:v>-4.3982293771268131</c:v>
                </c:pt>
                <c:pt idx="12">
                  <c:v>-4.3457660342173527</c:v>
                </c:pt>
                <c:pt idx="13">
                  <c:v>-4.2939284891263378</c:v>
                </c:pt>
                <c:pt idx="14">
                  <c:v>-4.2427092771577026</c:v>
                </c:pt>
                <c:pt idx="15">
                  <c:v>-4.1921010226564137</c:v>
                </c:pt>
                <c:pt idx="16">
                  <c:v>-4.1420964379463738</c:v>
                </c:pt>
                <c:pt idx="17">
                  <c:v>-4.0926883222809751</c:v>
                </c:pt>
                <c:pt idx="18">
                  <c:v>-4.0438695608061836</c:v>
                </c:pt>
                <c:pt idx="19">
                  <c:v>-3.9956331235359883</c:v>
                </c:pt>
                <c:pt idx="20">
                  <c:v>-3.9479720643400698</c:v>
                </c:pt>
                <c:pt idx="21">
                  <c:v>-3.9008795199435444</c:v>
                </c:pt>
                <c:pt idx="22">
                  <c:v>-3.8543487089386432</c:v>
                </c:pt>
                <c:pt idx="23">
                  <c:v>-3.8083729308081757</c:v>
                </c:pt>
                <c:pt idx="24">
                  <c:v>-3.7629455649606447</c:v>
                </c:pt>
                <c:pt idx="25">
                  <c:v>-3.7180600697768695</c:v>
                </c:pt>
                <c:pt idx="26">
                  <c:v>-3.6737099816679804</c:v>
                </c:pt>
                <c:pt idx="27">
                  <c:v>-3.6298889141446526</c:v>
                </c:pt>
                <c:pt idx="28">
                  <c:v>-3.5865905568974399</c:v>
                </c:pt>
                <c:pt idx="29">
                  <c:v>-3.543808674888079</c:v>
                </c:pt>
                <c:pt idx="30">
                  <c:v>-3.5015371074516324</c:v>
                </c:pt>
                <c:pt idx="31">
                  <c:v>-3.4597697674093442</c:v>
                </c:pt>
                <c:pt idx="32">
                  <c:v>-3.4185006401920734</c:v>
                </c:pt>
                <c:pt idx="33">
                  <c:v>-3.3777237829741882</c:v>
                </c:pt>
                <c:pt idx="34">
                  <c:v>-3.3374333238177858</c:v>
                </c:pt>
                <c:pt idx="35">
                  <c:v>-3.2976234608271255</c:v>
                </c:pt>
                <c:pt idx="36">
                  <c:v>-3.2582884613131458</c:v>
                </c:pt>
                <c:pt idx="37">
                  <c:v>-3.2194226609679433</c:v>
                </c:pt>
                <c:pt idx="38">
                  <c:v>-3.1810204630491099</c:v>
                </c:pt>
                <c:pt idx="39">
                  <c:v>-3.1430763375737856</c:v>
                </c:pt>
                <c:pt idx="40">
                  <c:v>-3.105584820522334</c:v>
                </c:pt>
                <c:pt idx="41">
                  <c:v>-3.0685405130515138</c:v>
                </c:pt>
                <c:pt idx="42">
                  <c:v>-3.031938080717036</c:v>
                </c:pt>
                <c:pt idx="43">
                  <c:v>-2.9957722527053963</c:v>
                </c:pt>
                <c:pt idx="44">
                  <c:v>-2.9600378210748648</c:v>
                </c:pt>
                <c:pt idx="45">
                  <c:v>-2.9247296400055385</c:v>
                </c:pt>
                <c:pt idx="46">
                  <c:v>-2.8898426250583298</c:v>
                </c:pt>
                <c:pt idx="47">
                  <c:v>-2.8553717524428017</c:v>
                </c:pt>
                <c:pt idx="48">
                  <c:v>-2.8213120582937314</c:v>
                </c:pt>
                <c:pt idx="49">
                  <c:v>-2.787658637956306</c:v>
                </c:pt>
                <c:pt idx="50">
                  <c:v>-2.7544066452798432</c:v>
                </c:pt>
                <c:pt idx="51">
                  <c:v>-2.7215512919199392</c:v>
                </c:pt>
                <c:pt idx="52">
                  <c:v>-2.6890878466489343</c:v>
                </c:pt>
                <c:pt idx="53">
                  <c:v>-2.6570116346746127</c:v>
                </c:pt>
                <c:pt idx="54">
                  <c:v>-2.6253180369670224</c:v>
                </c:pt>
                <c:pt idx="55">
                  <c:v>-2.5940024895933269</c:v>
                </c:pt>
                <c:pt idx="56">
                  <c:v>-2.5630604830605908</c:v>
                </c:pt>
                <c:pt idx="57">
                  <c:v>-2.5324875616664051</c:v>
                </c:pt>
                <c:pt idx="58">
                  <c:v>-2.5022793228572584</c:v>
                </c:pt>
                <c:pt idx="59">
                  <c:v>-2.4724314165945631</c:v>
                </c:pt>
                <c:pt idx="60">
                  <c:v>-2.4429395447282394</c:v>
                </c:pt>
                <c:pt idx="61">
                  <c:v>-2.4137994603777764</c:v>
                </c:pt>
                <c:pt idx="62">
                  <c:v>-2.3850069673206731</c:v>
                </c:pt>
                <c:pt idx="63">
                  <c:v>-2.3565579193881758</c:v>
                </c:pt>
                <c:pt idx="64">
                  <c:v>-2.3284482198682221</c:v>
                </c:pt>
                <c:pt idx="65">
                  <c:v>-2.3006738209155073</c:v>
                </c:pt>
                <c:pt idx="66">
                  <c:v>-2.2732307229685875</c:v>
                </c:pt>
                <c:pt idx="67">
                  <c:v>-2.246114974173937</c:v>
                </c:pt>
                <c:pt idx="68">
                  <c:v>-2.2193226698168727</c:v>
                </c:pt>
                <c:pt idx="69">
                  <c:v>-2.1928499517592699</c:v>
                </c:pt>
                <c:pt idx="70">
                  <c:v>-2.1666930078839837</c:v>
                </c:pt>
                <c:pt idx="71">
                  <c:v>-2.140848071545896</c:v>
                </c:pt>
                <c:pt idx="72">
                  <c:v>-2.1153114210295145</c:v>
                </c:pt>
                <c:pt idx="73">
                  <c:v>-2.0900793790130368</c:v>
                </c:pt>
                <c:pt idx="74">
                  <c:v>-2.0651483120388114</c:v>
                </c:pt>
                <c:pt idx="75">
                  <c:v>-2.0405146299901129</c:v>
                </c:pt>
                <c:pt idx="76">
                  <c:v>-2.0161747855741594</c:v>
                </c:pt>
                <c:pt idx="77">
                  <c:v>-1.9921252738112949</c:v>
                </c:pt>
                <c:pt idx="78">
                  <c:v>-1.9683626315302685</c:v>
                </c:pt>
                <c:pt idx="79">
                  <c:v>-1.9448834368695294</c:v>
                </c:pt>
                <c:pt idx="80">
                  <c:v>-1.9216843087844744</c:v>
                </c:pt>
                <c:pt idx="81">
                  <c:v>-1.8987619065605705</c:v>
                </c:pt>
                <c:pt idx="82">
                  <c:v>-1.876112929332288</c:v>
                </c:pt>
                <c:pt idx="83">
                  <c:v>-1.8537341156077676</c:v>
                </c:pt>
                <c:pt idx="84">
                  <c:v>-1.8316222427991626</c:v>
                </c:pt>
                <c:pt idx="85">
                  <c:v>-1.8097741267585794</c:v>
                </c:pt>
                <c:pt idx="86">
                  <c:v>-1.7881866213195543</c:v>
                </c:pt>
                <c:pt idx="87">
                  <c:v>-1.7668566178440004</c:v>
                </c:pt>
                <c:pt idx="88">
                  <c:v>-1.7457810447745588</c:v>
                </c:pt>
                <c:pt idx="89">
                  <c:v>-1.724956867192289</c:v>
                </c:pt>
                <c:pt idx="90">
                  <c:v>-1.7043810863796345</c:v>
                </c:pt>
                <c:pt idx="91">
                  <c:v>-1.6840507393886037</c:v>
                </c:pt>
                <c:pt idx="92">
                  <c:v>-1.6639628986140982</c:v>
                </c:pt>
                <c:pt idx="93">
                  <c:v>-1.6441146713723349</c:v>
                </c:pt>
                <c:pt idx="94">
                  <c:v>-1.6245031994842927</c:v>
                </c:pt>
                <c:pt idx="95">
                  <c:v>-1.6051256588641314</c:v>
                </c:pt>
                <c:pt idx="96">
                  <c:v>-1.5859792591125175</c:v>
                </c:pt>
                <c:pt idx="97">
                  <c:v>-1.5670612431148006</c:v>
                </c:pt>
                <c:pt idx="98">
                  <c:v>-1.5483688866439871</c:v>
                </c:pt>
                <c:pt idx="99">
                  <c:v>-1.5298994979684448</c:v>
                </c:pt>
                <c:pt idx="100">
                  <c:v>-1.5116504174642889</c:v>
                </c:pt>
                <c:pt idx="101">
                  <c:v>-1.493619017232392</c:v>
                </c:pt>
                <c:pt idx="102">
                  <c:v>-1.4758027007199628</c:v>
                </c:pt>
                <c:pt idx="103">
                  <c:v>-1.4581989023466368</c:v>
                </c:pt>
                <c:pt idx="104">
                  <c:v>-1.4408050871350286</c:v>
                </c:pt>
                <c:pt idx="105">
                  <c:v>-1.4236187503456905</c:v>
                </c:pt>
                <c:pt idx="106">
                  <c:v>-1.4066374171164275</c:v>
                </c:pt>
                <c:pt idx="107">
                  <c:v>-1.3898586421059105</c:v>
                </c:pt>
                <c:pt idx="108">
                  <c:v>-1.373280009141544</c:v>
                </c:pt>
                <c:pt idx="109">
                  <c:v>-1.356899130871533</c:v>
                </c:pt>
                <c:pt idx="110">
                  <c:v>-1.3407136484211002</c:v>
                </c:pt>
                <c:pt idx="111">
                  <c:v>-1.3247212310528045</c:v>
                </c:pt>
                <c:pt idx="112">
                  <c:v>-1.30891957583091</c:v>
                </c:pt>
                <c:pt idx="113">
                  <c:v>-1.2933064072897587</c:v>
                </c:pt>
                <c:pt idx="114">
                  <c:v>-1.2778794771061015</c:v>
                </c:pt>
                <c:pt idx="115">
                  <c:v>-1.2626365637753338</c:v>
                </c:pt>
                <c:pt idx="116">
                  <c:v>-1.2475754722915964</c:v>
                </c:pt>
                <c:pt idx="117">
                  <c:v>-1.2326940338316896</c:v>
                </c:pt>
                <c:pt idx="118">
                  <c:v>-1.21799010544276</c:v>
                </c:pt>
                <c:pt idx="119">
                  <c:v>-1.2034615697337112</c:v>
                </c:pt>
                <c:pt idx="120">
                  <c:v>-1.1891063345702957</c:v>
                </c:pt>
                <c:pt idx="121">
                  <c:v>-1.1749223327738441</c:v>
                </c:pt>
                <c:pt idx="122">
                  <c:v>-1.1609075218235871</c:v>
                </c:pt>
                <c:pt idx="123">
                  <c:v>-1.1470598835625307</c:v>
                </c:pt>
                <c:pt idx="124">
                  <c:v>-1.1333774239068362</c:v>
                </c:pt>
                <c:pt idx="125">
                  <c:v>-1.11985817255867</c:v>
                </c:pt>
                <c:pt idx="126">
                  <c:v>-1.1065001827224765</c:v>
                </c:pt>
                <c:pt idx="127">
                  <c:v>-1.0933015308246363</c:v>
                </c:pt>
                <c:pt idx="128">
                  <c:v>-1.0802603162364692</c:v>
                </c:pt>
                <c:pt idx="129">
                  <c:v>-1.067374661000539</c:v>
                </c:pt>
                <c:pt idx="130">
                  <c:v>-1.0546427095602251</c:v>
                </c:pt>
                <c:pt idx="131">
                  <c:v>-1.0420626284925192</c:v>
                </c:pt>
                <c:pt idx="132">
                  <c:v>-1.0296326062440089</c:v>
                </c:pt>
                <c:pt idx="133">
                  <c:v>-1.0173508528700115</c:v>
                </c:pt>
                <c:pt idx="134">
                  <c:v>-1.0052155997768182</c:v>
                </c:pt>
                <c:pt idx="135">
                  <c:v>-0.99322509946701343</c:v>
                </c:pt>
                <c:pt idx="136">
                  <c:v>-0.98137762528783334</c:v>
                </c:pt>
                <c:pt idx="137">
                  <c:v>-0.96967147118252339</c:v>
                </c:pt>
                <c:pt idx="138">
                  <c:v>-0.95810495144466401</c:v>
                </c:pt>
                <c:pt idx="139">
                  <c:v>-0.94667640047542589</c:v>
                </c:pt>
                <c:pt idx="140">
                  <c:v>-0.93538417254372086</c:v>
                </c:pt>
                <c:pt idx="141">
                  <c:v>-0.92422664154921386</c:v>
                </c:pt>
                <c:pt idx="142">
                  <c:v>-0.91320220078816128</c:v>
                </c:pt>
                <c:pt idx="143">
                  <c:v>-0.90230926272204315</c:v>
                </c:pt>
                <c:pt idx="144">
                  <c:v>-0.89154625874895488</c:v>
                </c:pt>
                <c:pt idx="145">
                  <c:v>-0.88091163897772573</c:v>
                </c:pt>
                <c:pt idx="146">
                  <c:v>-0.87040387200473202</c:v>
                </c:pt>
                <c:pt idx="147">
                  <c:v>-0.86002144469337216</c:v>
                </c:pt>
                <c:pt idx="148">
                  <c:v>-0.84976286195617223</c:v>
                </c:pt>
                <c:pt idx="149">
                  <c:v>-0.83962664653949126</c:v>
                </c:pt>
                <c:pt idx="150">
                  <c:v>-0.82961133881079407</c:v>
                </c:pt>
                <c:pt idx="151">
                  <c:v>-0.81971549654846065</c:v>
                </c:pt>
                <c:pt idx="152">
                  <c:v>-0.80993769473410548</c:v>
                </c:pt>
                <c:pt idx="153">
                  <c:v>-0.80027652534737104</c:v>
                </c:pt>
                <c:pt idx="154">
                  <c:v>-0.79073059716317096</c:v>
                </c:pt>
                <c:pt idx="155">
                  <c:v>-0.78129853555135154</c:v>
                </c:pt>
                <c:pt idx="156">
                  <c:v>-0.77197898227874184</c:v>
                </c:pt>
                <c:pt idx="157">
                  <c:v>-0.76277059531356639</c:v>
                </c:pt>
                <c:pt idx="158">
                  <c:v>-0.75367204863219006</c:v>
                </c:pt>
                <c:pt idx="159">
                  <c:v>-0.74468203202816818</c:v>
                </c:pt>
                <c:pt idx="160">
                  <c:v>-0.73579925092357523</c:v>
                </c:pt>
                <c:pt idx="161">
                  <c:v>-0.72702242618258239</c:v>
                </c:pt>
                <c:pt idx="162">
                  <c:v>-0.71835029392726046</c:v>
                </c:pt>
                <c:pt idx="163">
                  <c:v>-0.70978160535557955</c:v>
                </c:pt>
                <c:pt idx="164">
                  <c:v>-0.70131512656157835</c:v>
                </c:pt>
                <c:pt idx="165">
                  <c:v>-0.69294963835768031</c:v>
                </c:pt>
                <c:pt idx="166">
                  <c:v>-0.68468393609912848</c:v>
                </c:pt>
                <c:pt idx="167">
                  <c:v>-0.67651682951051451</c:v>
                </c:pt>
                <c:pt idx="168">
                  <c:v>-0.66844714251437676</c:v>
                </c:pt>
                <c:pt idx="169">
                  <c:v>-0.6604737130618431</c:v>
                </c:pt>
                <c:pt idx="170">
                  <c:v>-0.65259539296529456</c:v>
                </c:pt>
                <c:pt idx="171">
                  <c:v>-0.64481104773302322</c:v>
                </c:pt>
                <c:pt idx="172">
                  <c:v>-0.63711955640586437</c:v>
                </c:pt>
                <c:pt idx="173">
                  <c:v>-0.62951981139577573</c:v>
                </c:pt>
                <c:pt idx="174">
                  <c:v>-0.62201071832634358</c:v>
                </c:pt>
                <c:pt idx="175">
                  <c:v>-0.61459119587519018</c:v>
                </c:pt>
                <c:pt idx="176">
                  <c:v>-0.6072601756182614</c:v>
                </c:pt>
                <c:pt idx="177">
                  <c:v>-0.60001660187597217</c:v>
                </c:pt>
                <c:pt idx="178">
                  <c:v>-0.59285943156118692</c:v>
                </c:pt>
                <c:pt idx="179">
                  <c:v>-0.58578763402901246</c:v>
                </c:pt>
                <c:pt idx="180">
                  <c:v>-0.57880019092838408</c:v>
                </c:pt>
                <c:pt idx="181">
                  <c:v>-0.5718960960554208</c:v>
                </c:pt>
                <c:pt idx="182">
                  <c:v>-0.56507435520853078</c:v>
                </c:pt>
                <c:pt idx="183">
                  <c:v>-0.55833398604524398</c:v>
                </c:pt>
                <c:pt idx="184">
                  <c:v>-0.55167401794075344</c:v>
                </c:pt>
                <c:pt idx="185">
                  <c:v>-0.54509349184814371</c:v>
                </c:pt>
                <c:pt idx="186">
                  <c:v>-0.53859146016028614</c:v>
                </c:pt>
                <c:pt idx="187">
                  <c:v>-0.53216698657338213</c:v>
                </c:pt>
                <c:pt idx="188">
                  <c:v>-0.52581914595213364</c:v>
                </c:pt>
                <c:pt idx="189">
                  <c:v>-0.5195470241965221</c:v>
                </c:pt>
                <c:pt idx="190">
                  <c:v>-0.51334971811017649</c:v>
                </c:pt>
                <c:pt idx="191">
                  <c:v>-0.50722633527031125</c:v>
                </c:pt>
                <c:pt idx="192">
                  <c:v>-0.5011759938992163</c:v>
                </c:pt>
                <c:pt idx="193">
                  <c:v>-0.49519782273727908</c:v>
                </c:pt>
                <c:pt idx="194">
                  <c:v>-0.489290960917522</c:v>
                </c:pt>
                <c:pt idx="195">
                  <c:v>-0.48345455784163588</c:v>
                </c:pt>
                <c:pt idx="196">
                  <c:v>-0.47768777305749238</c:v>
                </c:pt>
                <c:pt idx="197">
                  <c:v>-0.47198977613811766</c:v>
                </c:pt>
                <c:pt idx="198">
                  <c:v>-0.46635974656210905</c:v>
                </c:pt>
                <c:pt idx="199">
                  <c:v>-0.46079687359547894</c:v>
                </c:pt>
                <c:pt idx="200">
                  <c:v>-0.45530035617490733</c:v>
                </c:pt>
                <c:pt idx="201">
                  <c:v>-0.44986940279238796</c:v>
                </c:pt>
                <c:pt idx="202">
                  <c:v>-0.4445032313812487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39C-3C40-A3B9-F48353F073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966478018372691"/>
          <c:y val="5.4967337416156316E-2"/>
          <c:w val="0.2910379757217848"/>
          <c:h val="0.342525226013415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0.31829</cdr:x>
      <cdr:y>0.10081</cdr:y>
    </cdr:from>
    <cdr:to>
      <cdr:x>0.39329</cdr:x>
      <cdr:y>0.23415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714FF0C-EC50-914B-A807-00F65F06935A}"/>
            </a:ext>
          </a:extLst>
        </cdr:cNvPr>
        <cdr:cNvSpPr txBox="1"/>
      </cdr:nvSpPr>
      <cdr:spPr>
        <a:xfrm xmlns:a="http://schemas.openxmlformats.org/drawingml/2006/main">
          <a:off x="3880624" y="69137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1214A-81D1-5649-8C60-424D2177BEF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0D65D-1103-4546-BC9F-70583A50F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7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B93-C10B-104D-AE45-A1A9683C67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6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BB93-C10B-104D-AE45-A1A9683C672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8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BDC3-3B89-9E4B-88E8-E56B2A346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AD3D7-8721-DC47-8BAB-A3E052A80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16659-374C-E94E-8842-7071E7CE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57AA4-A9EE-C642-AF96-40498D33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FCFAA-53B1-E94C-AB39-4AD3780C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D1E8-8452-FC4E-ADC9-A567A86D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07588-C6A9-4F49-9DA8-9F14DF4B7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38279-9A3B-034B-BA0E-80606939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00B30-FE42-6441-8C7A-846CE784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7906A-03E8-634C-BE01-7A6B2163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93A35-8BF7-3B4E-8FF4-7A685BF4D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1CFB-A7B7-4544-AD10-C9F999AA0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159D4-B622-D143-9E71-31B050B8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0548F-8003-F945-9EFC-64B5B034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FC07-547A-FF4A-A295-4B853D9A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75E3-E1DE-FF43-B163-4B6104FB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9DEA-7202-524F-BE24-63E0C0D3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EA5FF-C9B6-054E-9684-B2093E98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47E2-53A1-0348-8E03-3CCC5327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DA971-4E01-744E-BD34-04225624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6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922F-177C-FF4A-B2E6-1BD39115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C88E1-B6FB-D744-926A-84B87C8D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853B-C8BD-C442-9426-A55F4B06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C170-E422-594A-AB56-FE999F9B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717F-FA44-5A47-830F-DF541065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3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F82C-3064-E742-AD68-F03A7633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6EFC-91E2-6C49-808E-423F903DE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2A4AD-44C9-6B48-8AD2-4B1331698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B846-9388-D242-AEAD-A890DBD2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76E21-535F-094A-BE26-D9A651FE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70DE7-7C61-BD44-8870-31B3A7C9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A63A-70DD-5645-A09D-FC3647AE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EC518-2D4F-7044-A947-EA649A6D1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92560-A97F-2D4F-A6AD-581101572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4F48E-83F5-2B44-B3EE-09B8120A3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52AA0-208A-1C4C-ADED-73EFEDC88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CBA38-56A3-854C-BA89-39631EC5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7DA76-18EA-174B-B8C1-A94828BD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EF5E1-ABA4-B646-8DC2-6C06430C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E83B-EDE4-BC49-8593-7FB06EE9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BB556-DD4E-5A4F-8E14-884ABF1F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4E7B4-64B8-6C4F-B79D-0C1AC8B4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326E7-4A70-C54F-A417-9DC2461C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FF716-CA70-8747-98F5-06A50709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29255-9026-3D42-91B5-CA247DDC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5C7B5-3252-9D41-86F2-4FC23536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60BD-8B0D-5347-9E0C-B1AF0637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CB1A-5017-334D-8361-41E1F77A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96775-67B7-754A-A1FB-CDB3B002C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1158B-17B7-0F4D-A434-6E84748E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1AFF8-F8D3-FA42-8379-D329E354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35F15-AD9E-B54D-88BD-44005B44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5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448C-3C27-894C-9D7A-CDEF080E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C45C6-23C8-514A-AB9C-44EEEBFA1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69F92-A47B-AE4F-AF24-5C0E1F391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39C36-B9CD-DB4A-B62D-6F40CBED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70D6F-3CA3-7141-BD1B-DF5649D4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ADB2C-94A6-E649-B89D-3BBA9EAA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3A38D-3EFE-7949-B88D-31D85870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1AFC3-2790-CD45-AA62-C85CAA40A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B630-16B0-1F4C-B215-047EF5642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2751-C6EB-E540-AE6C-5B015097CD01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CFA0-E30B-E449-B9DB-5B360C702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A35F5-A75D-234C-9079-1EEDFF1B7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chart" Target="../charts/chart7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71961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3973570"/>
            <a:ext cx="4922520" cy="120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3406152" y="3013501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6096000" y="2225040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6907367" y="111940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371687" y="1073550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E0161-A828-1B43-9EC2-E4CBBE1C8B0A}"/>
              </a:ext>
            </a:extLst>
          </p:cNvPr>
          <p:cNvSpPr txBox="1"/>
          <p:nvPr/>
        </p:nvSpPr>
        <p:spPr>
          <a:xfrm>
            <a:off x="9208553" y="2114319"/>
            <a:ext cx="1814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3021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2919672F-9C9E-8043-939E-EC0DDAA0F2DA}"/>
              </a:ext>
            </a:extLst>
          </p:cNvPr>
          <p:cNvSpPr/>
          <p:nvPr/>
        </p:nvSpPr>
        <p:spPr>
          <a:xfrm>
            <a:off x="1739900" y="4000500"/>
            <a:ext cx="8204200" cy="50800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D9137834-0828-3C41-8019-0029C61FA63D}"/>
              </a:ext>
            </a:extLst>
          </p:cNvPr>
          <p:cNvSpPr/>
          <p:nvPr/>
        </p:nvSpPr>
        <p:spPr>
          <a:xfrm>
            <a:off x="5626100" y="876300"/>
            <a:ext cx="304800" cy="3225800"/>
          </a:xfrm>
          <a:prstGeom prst="can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1FA766-55CB-9441-A371-588014CFFE08}"/>
              </a:ext>
            </a:extLst>
          </p:cNvPr>
          <p:cNvCxnSpPr>
            <a:cxnSpLocks/>
          </p:cNvCxnSpPr>
          <p:nvPr/>
        </p:nvCxnSpPr>
        <p:spPr>
          <a:xfrm>
            <a:off x="5778500" y="4610100"/>
            <a:ext cx="0" cy="774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54BEE5-EAE3-E44A-BA24-E78692B74F53}"/>
              </a:ext>
            </a:extLst>
          </p:cNvPr>
          <p:cNvCxnSpPr>
            <a:cxnSpLocks/>
          </p:cNvCxnSpPr>
          <p:nvPr/>
        </p:nvCxnSpPr>
        <p:spPr>
          <a:xfrm>
            <a:off x="1739900" y="4993640"/>
            <a:ext cx="4038600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987BE5-EE90-EA49-A4BE-1407513F0E47}"/>
              </a:ext>
            </a:extLst>
          </p:cNvPr>
          <p:cNvCxnSpPr>
            <a:cxnSpLocks/>
          </p:cNvCxnSpPr>
          <p:nvPr/>
        </p:nvCxnSpPr>
        <p:spPr>
          <a:xfrm>
            <a:off x="1739900" y="4587240"/>
            <a:ext cx="0" cy="774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AE2124-B43D-A143-9DB4-B2F091D7F16E}"/>
              </a:ext>
            </a:extLst>
          </p:cNvPr>
          <p:cNvCxnSpPr>
            <a:cxnSpLocks/>
          </p:cNvCxnSpPr>
          <p:nvPr/>
        </p:nvCxnSpPr>
        <p:spPr>
          <a:xfrm>
            <a:off x="9817100" y="4610100"/>
            <a:ext cx="0" cy="774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1A9032-898C-DD42-9070-4FF6F9F7C937}"/>
              </a:ext>
            </a:extLst>
          </p:cNvPr>
          <p:cNvCxnSpPr>
            <a:cxnSpLocks/>
          </p:cNvCxnSpPr>
          <p:nvPr/>
        </p:nvCxnSpPr>
        <p:spPr>
          <a:xfrm>
            <a:off x="5778500" y="4993640"/>
            <a:ext cx="4038600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F4B16E-87CE-7D48-AE50-CA5CF3FF2A14}"/>
                  </a:ext>
                </a:extLst>
              </p:cNvPr>
              <p:cNvSpPr txBox="1"/>
              <p:nvPr/>
            </p:nvSpPr>
            <p:spPr>
              <a:xfrm>
                <a:off x="3382815" y="5117167"/>
                <a:ext cx="554959" cy="1125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36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F4B16E-87CE-7D48-AE50-CA5CF3FF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15" y="5117167"/>
                <a:ext cx="554959" cy="1125886"/>
              </a:xfrm>
              <a:prstGeom prst="rect">
                <a:avLst/>
              </a:prstGeom>
              <a:blipFill>
                <a:blip r:embed="rId2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CF697F-26D4-7E41-A322-8502F99E4BC8}"/>
                  </a:ext>
                </a:extLst>
              </p:cNvPr>
              <p:cNvSpPr txBox="1"/>
              <p:nvPr/>
            </p:nvSpPr>
            <p:spPr>
              <a:xfrm>
                <a:off x="7520320" y="5117167"/>
                <a:ext cx="554959" cy="1125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36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CF697F-26D4-7E41-A322-8502F99E4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320" y="5117167"/>
                <a:ext cx="554959" cy="1125886"/>
              </a:xfrm>
              <a:prstGeom prst="rect">
                <a:avLst/>
              </a:prstGeom>
              <a:blipFill>
                <a:blip r:embed="rId3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4B8A1DF-8BAE-F843-A366-ECAB4841AB1E}"/>
              </a:ext>
            </a:extLst>
          </p:cNvPr>
          <p:cNvSpPr/>
          <p:nvPr/>
        </p:nvSpPr>
        <p:spPr>
          <a:xfrm>
            <a:off x="8075279" y="3354169"/>
            <a:ext cx="518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10C13B-CF5C-D944-B549-D88F48A33039}"/>
              </a:ext>
            </a:extLst>
          </p:cNvPr>
          <p:cNvGrpSpPr/>
          <p:nvPr/>
        </p:nvGrpSpPr>
        <p:grpSpPr>
          <a:xfrm>
            <a:off x="4273550" y="552450"/>
            <a:ext cx="3136900" cy="647700"/>
            <a:chOff x="4521200" y="342900"/>
            <a:chExt cx="3136900" cy="6477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E22C01-329B-3647-B2B4-6834F1DA2CEB}"/>
                </a:ext>
              </a:extLst>
            </p:cNvPr>
            <p:cNvCxnSpPr/>
            <p:nvPr/>
          </p:nvCxnSpPr>
          <p:spPr>
            <a:xfrm flipV="1">
              <a:off x="4521200" y="3556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66182F-3C84-5F42-A3DD-2A5C487F5EC1}"/>
                </a:ext>
              </a:extLst>
            </p:cNvPr>
            <p:cNvCxnSpPr/>
            <p:nvPr/>
          </p:nvCxnSpPr>
          <p:spPr>
            <a:xfrm flipV="1">
              <a:off x="4889500" y="3429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FD0AC9-8D34-9044-B7B1-7F5E7DB354CF}"/>
                </a:ext>
              </a:extLst>
            </p:cNvPr>
            <p:cNvCxnSpPr/>
            <p:nvPr/>
          </p:nvCxnSpPr>
          <p:spPr>
            <a:xfrm flipV="1">
              <a:off x="5207000" y="3429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3709361-7432-AD4F-AE76-6528DABC65EA}"/>
                </a:ext>
              </a:extLst>
            </p:cNvPr>
            <p:cNvCxnSpPr/>
            <p:nvPr/>
          </p:nvCxnSpPr>
          <p:spPr>
            <a:xfrm flipV="1">
              <a:off x="5524500" y="3556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A0AC9E-A3CB-104E-97CD-202B4E2AB9E4}"/>
                </a:ext>
              </a:extLst>
            </p:cNvPr>
            <p:cNvCxnSpPr/>
            <p:nvPr/>
          </p:nvCxnSpPr>
          <p:spPr>
            <a:xfrm flipV="1">
              <a:off x="5880100" y="3556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489477D-8325-4042-8942-495964F647A5}"/>
              </a:ext>
            </a:extLst>
          </p:cNvPr>
          <p:cNvSpPr/>
          <p:nvPr/>
        </p:nvSpPr>
        <p:spPr>
          <a:xfrm>
            <a:off x="5051479" y="2058769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5621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338549-9F16-F946-9BF8-6D5C372DE4D2}"/>
              </a:ext>
            </a:extLst>
          </p:cNvPr>
          <p:cNvSpPr/>
          <p:nvPr/>
        </p:nvSpPr>
        <p:spPr>
          <a:xfrm>
            <a:off x="4226887" y="3952326"/>
            <a:ext cx="3073400" cy="17170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3D5BF-26F2-7643-BAE2-144BE8644B99}"/>
              </a:ext>
            </a:extLst>
          </p:cNvPr>
          <p:cNvSpPr/>
          <p:nvPr/>
        </p:nvSpPr>
        <p:spPr>
          <a:xfrm>
            <a:off x="373380" y="0"/>
            <a:ext cx="12192000" cy="848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0D213-6FEB-C545-8CA3-93BD1EA71C76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5400000">
            <a:off x="5021499" y="1900039"/>
            <a:ext cx="3103544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1C858-C3FA-9E42-82AF-52B7AF8AEE30}"/>
              </a:ext>
            </a:extLst>
          </p:cNvPr>
          <p:cNvSpPr txBox="1"/>
          <p:nvPr/>
        </p:nvSpPr>
        <p:spPr>
          <a:xfrm>
            <a:off x="7255347" y="182642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081D81-C283-E840-8E52-63613D9238B7}"/>
              </a:ext>
            </a:extLst>
          </p:cNvPr>
          <p:cNvCxnSpPr>
            <a:cxnSpLocks/>
          </p:cNvCxnSpPr>
          <p:nvPr/>
        </p:nvCxnSpPr>
        <p:spPr>
          <a:xfrm flipH="1">
            <a:off x="7429500" y="3962401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E408DB-88EC-8E4F-8701-3064DC5A8F00}"/>
              </a:ext>
            </a:extLst>
          </p:cNvPr>
          <p:cNvCxnSpPr>
            <a:cxnSpLocks/>
          </p:cNvCxnSpPr>
          <p:nvPr/>
        </p:nvCxnSpPr>
        <p:spPr>
          <a:xfrm>
            <a:off x="8173720" y="3959692"/>
            <a:ext cx="0" cy="10288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124C1A-CFA3-E546-A6AF-2E5160C449D6}"/>
              </a:ext>
            </a:extLst>
          </p:cNvPr>
          <p:cNvSpPr txBox="1"/>
          <p:nvPr/>
        </p:nvSpPr>
        <p:spPr>
          <a:xfrm>
            <a:off x="8391834" y="397289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D1BE1C-DBAB-C044-81E8-27B439FEA7F5}"/>
              </a:ext>
            </a:extLst>
          </p:cNvPr>
          <p:cNvGrpSpPr/>
          <p:nvPr/>
        </p:nvGrpSpPr>
        <p:grpSpPr>
          <a:xfrm>
            <a:off x="4308263" y="861567"/>
            <a:ext cx="1165040" cy="3101256"/>
            <a:chOff x="4067309" y="2103552"/>
            <a:chExt cx="508387" cy="181601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9A1476-1977-EE4C-953E-99F730306764}"/>
                </a:ext>
              </a:extLst>
            </p:cNvPr>
            <p:cNvCxnSpPr>
              <a:cxnSpLocks/>
            </p:cNvCxnSpPr>
            <p:nvPr/>
          </p:nvCxnSpPr>
          <p:spPr>
            <a:xfrm>
              <a:off x="4319416" y="2103552"/>
              <a:ext cx="0" cy="7127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DA3EDB-F107-F24F-BBC5-7A24EBCBD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9737" y="2984498"/>
              <a:ext cx="1163" cy="93507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982F05-D4D0-0B4F-AD3E-828540DE94D1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1AE213-1FC6-2A4E-8112-122D227F4CBF}"/>
                </a:ext>
              </a:extLst>
            </p:cNvPr>
            <p:cNvCxnSpPr>
              <a:cxnSpLocks/>
            </p:cNvCxnSpPr>
            <p:nvPr/>
          </p:nvCxnSpPr>
          <p:spPr>
            <a:xfrm>
              <a:off x="4575696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5B9FBF-A3ED-F24F-8DEC-2DE970FC5A77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984498"/>
              <a:ext cx="50838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C879D8-200A-6C44-AD4A-D7EA28CA35C2}"/>
                </a:ext>
              </a:extLst>
            </p:cNvPr>
            <p:cNvCxnSpPr>
              <a:cxnSpLocks/>
            </p:cNvCxnSpPr>
            <p:nvPr/>
          </p:nvCxnSpPr>
          <p:spPr>
            <a:xfrm>
              <a:off x="4129892" y="2816283"/>
              <a:ext cx="37904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908D61E-C2CD-F84D-92C8-F596A603D389}"/>
              </a:ext>
            </a:extLst>
          </p:cNvPr>
          <p:cNvSpPr txBox="1"/>
          <p:nvPr/>
        </p:nvSpPr>
        <p:spPr>
          <a:xfrm>
            <a:off x="3423131" y="1922466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359B0D-E6D6-2C46-BE30-00111D35FA44}"/>
              </a:ext>
            </a:extLst>
          </p:cNvPr>
          <p:cNvCxnSpPr>
            <a:cxnSpLocks/>
          </p:cNvCxnSpPr>
          <p:nvPr/>
        </p:nvCxnSpPr>
        <p:spPr>
          <a:xfrm flipH="1">
            <a:off x="7429500" y="3568701"/>
            <a:ext cx="148844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48EDE-860E-5341-976C-FCCE3C5B63D8}"/>
              </a:ext>
            </a:extLst>
          </p:cNvPr>
          <p:cNvSpPr txBox="1"/>
          <p:nvPr/>
        </p:nvSpPr>
        <p:spPr>
          <a:xfrm>
            <a:off x="8654887" y="1470140"/>
            <a:ext cx="3388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Unstretched spring position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F23441-8250-1648-9250-7386AB9E14DF}"/>
              </a:ext>
            </a:extLst>
          </p:cNvPr>
          <p:cNvCxnSpPr>
            <a:cxnSpLocks/>
          </p:cNvCxnSpPr>
          <p:nvPr/>
        </p:nvCxnSpPr>
        <p:spPr>
          <a:xfrm flipH="1">
            <a:off x="8977570" y="2812385"/>
            <a:ext cx="915730" cy="71798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121249-D27F-D64B-8673-517945D4E9C8}"/>
              </a:ext>
            </a:extLst>
          </p:cNvPr>
          <p:cNvSpPr txBox="1"/>
          <p:nvPr/>
        </p:nvSpPr>
        <p:spPr>
          <a:xfrm>
            <a:off x="9286440" y="4013210"/>
            <a:ext cx="2905560" cy="131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position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98038F-66A3-B04C-9EA1-C8FEE4F0F6F7}"/>
              </a:ext>
            </a:extLst>
          </p:cNvPr>
          <p:cNvCxnSpPr>
            <a:cxnSpLocks/>
          </p:cNvCxnSpPr>
          <p:nvPr/>
        </p:nvCxnSpPr>
        <p:spPr>
          <a:xfrm flipH="1" flipV="1">
            <a:off x="8977570" y="3952326"/>
            <a:ext cx="915730" cy="18787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0644EB-7D42-584B-AC57-44443075EAF4}"/>
              </a:ext>
            </a:extLst>
          </p:cNvPr>
          <p:cNvCxnSpPr>
            <a:cxnSpLocks/>
          </p:cNvCxnSpPr>
          <p:nvPr/>
        </p:nvCxnSpPr>
        <p:spPr>
          <a:xfrm>
            <a:off x="8173720" y="3568701"/>
            <a:ext cx="0" cy="404197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30548-F4F0-B149-8D24-3120299D06F9}"/>
                  </a:ext>
                </a:extLst>
              </p:cNvPr>
              <p:cNvSpPr txBox="1"/>
              <p:nvPr/>
            </p:nvSpPr>
            <p:spPr>
              <a:xfrm>
                <a:off x="9047153" y="3240768"/>
                <a:ext cx="726481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</m:oMath>
                  </m:oMathPara>
                </a14:m>
                <a:endParaRPr lang="en-US" sz="5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30548-F4F0-B149-8D24-3120299D0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153" y="3240768"/>
                <a:ext cx="726481" cy="861774"/>
              </a:xfrm>
              <a:prstGeom prst="rect">
                <a:avLst/>
              </a:prstGeom>
              <a:blipFill>
                <a:blip r:embed="rId4"/>
                <a:stretch>
                  <a:fillRect l="-5085" r="-5085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48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96000" y="3521331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259128" y="352133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57ADE-B60D-9142-B126-12198A65A9C2}"/>
              </a:ext>
            </a:extLst>
          </p:cNvPr>
          <p:cNvSpPr txBox="1"/>
          <p:nvPr/>
        </p:nvSpPr>
        <p:spPr>
          <a:xfrm>
            <a:off x="7001075" y="895993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B19EE5-0B49-D846-8C4F-D8C70C10E799}"/>
              </a:ext>
            </a:extLst>
          </p:cNvPr>
          <p:cNvCxnSpPr>
            <a:cxnSpLocks/>
          </p:cNvCxnSpPr>
          <p:nvPr/>
        </p:nvCxnSpPr>
        <p:spPr>
          <a:xfrm flipH="1" flipV="1">
            <a:off x="6621542" y="503556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5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338549-9F16-F946-9BF8-6D5C372DE4D2}"/>
              </a:ext>
            </a:extLst>
          </p:cNvPr>
          <p:cNvSpPr/>
          <p:nvPr/>
        </p:nvSpPr>
        <p:spPr>
          <a:xfrm>
            <a:off x="4229100" y="4523740"/>
            <a:ext cx="3073400" cy="17170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3D5BF-26F2-7643-BAE2-144BE8644B99}"/>
              </a:ext>
            </a:extLst>
          </p:cNvPr>
          <p:cNvSpPr/>
          <p:nvPr/>
        </p:nvSpPr>
        <p:spPr>
          <a:xfrm>
            <a:off x="373380" y="0"/>
            <a:ext cx="12192000" cy="848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0D213-6FEB-C545-8CA3-93BD1EA71C76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5400000">
            <a:off x="4735581" y="2185957"/>
            <a:ext cx="3675381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1C858-C3FA-9E42-82AF-52B7AF8AEE30}"/>
              </a:ext>
            </a:extLst>
          </p:cNvPr>
          <p:cNvSpPr txBox="1"/>
          <p:nvPr/>
        </p:nvSpPr>
        <p:spPr>
          <a:xfrm>
            <a:off x="7255347" y="182642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081D81-C283-E840-8E52-63613D9238B7}"/>
              </a:ext>
            </a:extLst>
          </p:cNvPr>
          <p:cNvCxnSpPr>
            <a:cxnSpLocks/>
          </p:cNvCxnSpPr>
          <p:nvPr/>
        </p:nvCxnSpPr>
        <p:spPr>
          <a:xfrm flipH="1">
            <a:off x="7518400" y="4523740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D1BE1C-DBAB-C044-81E8-27B439FEA7F5}"/>
              </a:ext>
            </a:extLst>
          </p:cNvPr>
          <p:cNvGrpSpPr/>
          <p:nvPr/>
        </p:nvGrpSpPr>
        <p:grpSpPr>
          <a:xfrm>
            <a:off x="4308263" y="861566"/>
            <a:ext cx="1165040" cy="3672671"/>
            <a:chOff x="4067309" y="2103552"/>
            <a:chExt cx="508387" cy="181601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9A1476-1977-EE4C-953E-99F730306764}"/>
                </a:ext>
              </a:extLst>
            </p:cNvPr>
            <p:cNvCxnSpPr>
              <a:cxnSpLocks/>
            </p:cNvCxnSpPr>
            <p:nvPr/>
          </p:nvCxnSpPr>
          <p:spPr>
            <a:xfrm>
              <a:off x="4319416" y="2103552"/>
              <a:ext cx="0" cy="7127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DA3EDB-F107-F24F-BBC5-7A24EBCBD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9737" y="2984498"/>
              <a:ext cx="1163" cy="93507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982F05-D4D0-0B4F-AD3E-828540DE94D1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1AE213-1FC6-2A4E-8112-122D227F4CBF}"/>
                </a:ext>
              </a:extLst>
            </p:cNvPr>
            <p:cNvCxnSpPr>
              <a:cxnSpLocks/>
            </p:cNvCxnSpPr>
            <p:nvPr/>
          </p:nvCxnSpPr>
          <p:spPr>
            <a:xfrm>
              <a:off x="4575696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5B9FBF-A3ED-F24F-8DEC-2DE970FC5A77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984498"/>
              <a:ext cx="50838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C879D8-200A-6C44-AD4A-D7EA28CA35C2}"/>
                </a:ext>
              </a:extLst>
            </p:cNvPr>
            <p:cNvCxnSpPr>
              <a:cxnSpLocks/>
            </p:cNvCxnSpPr>
            <p:nvPr/>
          </p:nvCxnSpPr>
          <p:spPr>
            <a:xfrm>
              <a:off x="4129892" y="2816283"/>
              <a:ext cx="37904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908D61E-C2CD-F84D-92C8-F596A603D389}"/>
              </a:ext>
            </a:extLst>
          </p:cNvPr>
          <p:cNvSpPr txBox="1"/>
          <p:nvPr/>
        </p:nvSpPr>
        <p:spPr>
          <a:xfrm>
            <a:off x="3423131" y="1922466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BCC633-D0B7-4147-BFD8-5C911916A8DE}"/>
              </a:ext>
            </a:extLst>
          </p:cNvPr>
          <p:cNvCxnSpPr>
            <a:cxnSpLocks/>
          </p:cNvCxnSpPr>
          <p:nvPr/>
        </p:nvCxnSpPr>
        <p:spPr>
          <a:xfrm flipH="1">
            <a:off x="7480300" y="3962401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10465F-987E-B949-AD4E-1070E2D4BB15}"/>
              </a:ext>
            </a:extLst>
          </p:cNvPr>
          <p:cNvCxnSpPr>
            <a:cxnSpLocks/>
          </p:cNvCxnSpPr>
          <p:nvPr/>
        </p:nvCxnSpPr>
        <p:spPr>
          <a:xfrm>
            <a:off x="8173720" y="3959692"/>
            <a:ext cx="0" cy="574545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574412-CE16-B141-AC55-255D3001E196}"/>
              </a:ext>
            </a:extLst>
          </p:cNvPr>
          <p:cNvSpPr txBox="1"/>
          <p:nvPr/>
        </p:nvSpPr>
        <p:spPr>
          <a:xfrm>
            <a:off x="8763943" y="3614103"/>
            <a:ext cx="782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B831FD-B4F8-594B-9301-10AD49436ABE}"/>
              </a:ext>
            </a:extLst>
          </p:cNvPr>
          <p:cNvSpPr txBox="1"/>
          <p:nvPr/>
        </p:nvSpPr>
        <p:spPr>
          <a:xfrm>
            <a:off x="9263579" y="2272660"/>
            <a:ext cx="2905560" cy="131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position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07BD59-26A5-A849-B27A-8371B60E02A6}"/>
              </a:ext>
            </a:extLst>
          </p:cNvPr>
          <p:cNvCxnSpPr>
            <a:cxnSpLocks/>
          </p:cNvCxnSpPr>
          <p:nvPr/>
        </p:nvCxnSpPr>
        <p:spPr>
          <a:xfrm flipH="1">
            <a:off x="9020483" y="3553470"/>
            <a:ext cx="871686" cy="38812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ADFCA9-D00C-AE41-976C-37D53D38986F}"/>
              </a:ext>
            </a:extLst>
          </p:cNvPr>
          <p:cNvCxnSpPr>
            <a:cxnSpLocks/>
          </p:cNvCxnSpPr>
          <p:nvPr/>
        </p:nvCxnSpPr>
        <p:spPr>
          <a:xfrm>
            <a:off x="3779520" y="4861392"/>
            <a:ext cx="0" cy="10288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A994E7-39D7-F245-AB8B-B2B162C07B65}"/>
              </a:ext>
            </a:extLst>
          </p:cNvPr>
          <p:cNvSpPr txBox="1"/>
          <p:nvPr/>
        </p:nvSpPr>
        <p:spPr>
          <a:xfrm>
            <a:off x="2902884" y="4795184"/>
            <a:ext cx="782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7806D3-3590-894A-94A5-E3A8061C4B4E}"/>
              </a:ext>
            </a:extLst>
          </p:cNvPr>
          <p:cNvCxnSpPr>
            <a:cxnSpLocks/>
          </p:cNvCxnSpPr>
          <p:nvPr/>
        </p:nvCxnSpPr>
        <p:spPr>
          <a:xfrm flipH="1">
            <a:off x="7429500" y="3568701"/>
            <a:ext cx="148844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5272125-237C-244C-ABF3-5D5A9A46FDB5}"/>
              </a:ext>
            </a:extLst>
          </p:cNvPr>
          <p:cNvSpPr txBox="1"/>
          <p:nvPr/>
        </p:nvSpPr>
        <p:spPr>
          <a:xfrm>
            <a:off x="8917940" y="815717"/>
            <a:ext cx="3388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Unstretched spring position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CB1B4A-6C17-7040-B42B-5B1930662F8C}"/>
              </a:ext>
            </a:extLst>
          </p:cNvPr>
          <p:cNvCxnSpPr>
            <a:cxnSpLocks/>
          </p:cNvCxnSpPr>
          <p:nvPr/>
        </p:nvCxnSpPr>
        <p:spPr>
          <a:xfrm flipH="1">
            <a:off x="8565987" y="1966112"/>
            <a:ext cx="402753" cy="162173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528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96000" y="3521331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259128" y="352133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4135B-42B7-744E-8B03-E97D0CD5E911}"/>
              </a:ext>
            </a:extLst>
          </p:cNvPr>
          <p:cNvCxnSpPr>
            <a:cxnSpLocks/>
          </p:cNvCxnSpPr>
          <p:nvPr/>
        </p:nvCxnSpPr>
        <p:spPr>
          <a:xfrm flipH="1" flipV="1">
            <a:off x="6621542" y="503556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B57ADE-B60D-9142-B126-12198A65A9C2}"/>
              </a:ext>
            </a:extLst>
          </p:cNvPr>
          <p:cNvSpPr txBox="1"/>
          <p:nvPr/>
        </p:nvSpPr>
        <p:spPr>
          <a:xfrm>
            <a:off x="6771447" y="837393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B9131C-554F-3342-B93E-814A1B041E2F}"/>
              </a:ext>
            </a:extLst>
          </p:cNvPr>
          <p:cNvCxnSpPr>
            <a:cxnSpLocks/>
          </p:cNvCxnSpPr>
          <p:nvPr/>
        </p:nvCxnSpPr>
        <p:spPr>
          <a:xfrm flipH="1" flipV="1">
            <a:off x="5233694" y="490856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5819F6-C4B1-0D45-99C1-E1F05A49AE0D}"/>
              </a:ext>
            </a:extLst>
          </p:cNvPr>
          <p:cNvSpPr txBox="1"/>
          <p:nvPr/>
        </p:nvSpPr>
        <p:spPr>
          <a:xfrm>
            <a:off x="3860750" y="863436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2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CD468D2-DE2E-CA47-BA44-08AADA23AD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932397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765545-9E42-594F-82ED-E01F670C63DA}"/>
                  </a:ext>
                </a:extLst>
              </p:cNvPr>
              <p:cNvSpPr txBox="1"/>
              <p:nvPr/>
            </p:nvSpPr>
            <p:spPr>
              <a:xfrm>
                <a:off x="11457405" y="3528943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765545-9E42-594F-82ED-E01F670C6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405" y="3528943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F3BE1C5-616E-C04B-A369-7A704576A97B}"/>
              </a:ext>
            </a:extLst>
          </p:cNvPr>
          <p:cNvSpPr txBox="1"/>
          <p:nvPr/>
        </p:nvSpPr>
        <p:spPr>
          <a:xfrm>
            <a:off x="8115299" y="160298"/>
            <a:ext cx="3797300" cy="1325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Undamped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1DC6F4-951D-A349-B9BE-0E3AA653D70F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1DC6F4-951D-A349-B9BE-0E3AA653D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962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4FEAFD6-7888-A446-85AC-FE683D628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2410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2C010-6D39-0E46-B675-EE66F18B7929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2C010-6D39-0E46-B675-EE66F18B7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3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209AEB-58B0-ED43-93FF-481EDACB07BF}"/>
              </a:ext>
            </a:extLst>
          </p:cNvPr>
          <p:cNvSpPr txBox="1"/>
          <p:nvPr/>
        </p:nvSpPr>
        <p:spPr>
          <a:xfrm>
            <a:off x="6801853" y="706398"/>
            <a:ext cx="488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Overdamped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583196-1895-A34E-82D9-28F7DF7A392C}"/>
                  </a:ext>
                </a:extLst>
              </p:cNvPr>
              <p:cNvSpPr txBox="1"/>
              <p:nvPr/>
            </p:nvSpPr>
            <p:spPr>
              <a:xfrm>
                <a:off x="11470106" y="5334000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583196-1895-A34E-82D9-28F7DF7A3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06" y="5334000"/>
                <a:ext cx="44249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81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31F1902-28F4-7B41-B0EE-AD29478649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2194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59D31-209D-3C40-80E3-F6A93180DD73}"/>
                  </a:ext>
                </a:extLst>
              </p:cNvPr>
              <p:cNvSpPr txBox="1"/>
              <p:nvPr/>
            </p:nvSpPr>
            <p:spPr>
              <a:xfrm>
                <a:off x="11470106" y="5334000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59D31-209D-3C40-80E3-F6A93180D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06" y="5334000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6743A89-814D-B54F-B4D4-513E19D81B34}"/>
              </a:ext>
            </a:extLst>
          </p:cNvPr>
          <p:cNvSpPr txBox="1"/>
          <p:nvPr/>
        </p:nvSpPr>
        <p:spPr>
          <a:xfrm>
            <a:off x="5778500" y="706398"/>
            <a:ext cx="591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Critically-damped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C12C88-2946-CB41-BBFA-E9401913304B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C12C88-2946-CB41-BBFA-E94019133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702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035A541-9046-7946-9C5C-AC77DD08C8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739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FA89CD-C8A2-B041-8A42-5274719191B4}"/>
                  </a:ext>
                </a:extLst>
              </p:cNvPr>
              <p:cNvSpPr txBox="1"/>
              <p:nvPr/>
            </p:nvSpPr>
            <p:spPr>
              <a:xfrm>
                <a:off x="11470106" y="3732143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FA89CD-C8A2-B041-8A42-527471919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06" y="3732143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79AC953-77E0-304B-9DA8-9C79CDB6199D}"/>
              </a:ext>
            </a:extLst>
          </p:cNvPr>
          <p:cNvSpPr txBox="1"/>
          <p:nvPr/>
        </p:nvSpPr>
        <p:spPr>
          <a:xfrm>
            <a:off x="5778500" y="706398"/>
            <a:ext cx="591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Underdamped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FF3C59-54A1-374B-BB63-C7D312BACE4A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FF3C59-54A1-374B-BB63-C7D312BAC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853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423D137-52BF-4044-B9DD-5A33862432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31654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717F48-87A5-3145-A626-EF523415F509}"/>
                  </a:ext>
                </a:extLst>
              </p:cNvPr>
              <p:cNvSpPr txBox="1"/>
              <p:nvPr/>
            </p:nvSpPr>
            <p:spPr>
              <a:xfrm>
                <a:off x="11470106" y="3732143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717F48-87A5-3145-A626-EF523415F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06" y="3732143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F53328-1981-B841-B507-0618D4551C20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F53328-1981-B841-B507-0618D4551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86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6182086" y="5263839"/>
            <a:ext cx="995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81096" y="1573619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558919" y="76316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4135B-42B7-744E-8B03-E97D0CD5E911}"/>
              </a:ext>
            </a:extLst>
          </p:cNvPr>
          <p:cNvCxnSpPr>
            <a:cxnSpLocks/>
          </p:cNvCxnSpPr>
          <p:nvPr/>
        </p:nvCxnSpPr>
        <p:spPr>
          <a:xfrm flipH="1" flipV="1">
            <a:off x="6081096" y="4736187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401732-CA3A-404E-A2C5-4956DC0C611D}"/>
              </a:ext>
            </a:extLst>
          </p:cNvPr>
          <p:cNvCxnSpPr>
            <a:cxnSpLocks/>
          </p:cNvCxnSpPr>
          <p:nvPr/>
        </p:nvCxnSpPr>
        <p:spPr>
          <a:xfrm>
            <a:off x="2286641" y="1589640"/>
            <a:ext cx="107880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CFC75-1933-B946-B58A-5C9DA9C2245C}"/>
              </a:ext>
            </a:extLst>
          </p:cNvPr>
          <p:cNvCxnSpPr>
            <a:cxnSpLocks/>
          </p:cNvCxnSpPr>
          <p:nvPr/>
        </p:nvCxnSpPr>
        <p:spPr>
          <a:xfrm flipV="1">
            <a:off x="2286641" y="525080"/>
            <a:ext cx="0" cy="1080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64DB2F-8498-444B-BC82-4C0D931659C6}"/>
              </a:ext>
            </a:extLst>
          </p:cNvPr>
          <p:cNvSpPr txBox="1"/>
          <p:nvPr/>
        </p:nvSpPr>
        <p:spPr>
          <a:xfrm>
            <a:off x="2935420" y="1537585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13672-CE40-CB4E-992A-E5C6A963C888}"/>
              </a:ext>
            </a:extLst>
          </p:cNvPr>
          <p:cNvSpPr txBox="1"/>
          <p:nvPr/>
        </p:nvSpPr>
        <p:spPr>
          <a:xfrm>
            <a:off x="1768203" y="454507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58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519F26-D919-8F4A-8B78-C824B20C6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987181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9C1DF1-C7F3-2840-8327-FA52EB1F96A4}"/>
                  </a:ext>
                </a:extLst>
              </p:cNvPr>
              <p:cNvSpPr txBox="1"/>
              <p:nvPr/>
            </p:nvSpPr>
            <p:spPr>
              <a:xfrm>
                <a:off x="11640866" y="3690381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9C1DF1-C7F3-2840-8327-FA52EB1F9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866" y="3690381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F36896-BC63-A54A-B79D-B81E1CD3F3D3}"/>
                  </a:ext>
                </a:extLst>
              </p:cNvPr>
              <p:cNvSpPr txBox="1"/>
              <p:nvPr/>
            </p:nvSpPr>
            <p:spPr>
              <a:xfrm>
                <a:off x="0" y="0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F36896-BC63-A54A-B79D-B81E1CD3F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96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69948BC-30D8-DB4D-AFB4-6F711C3D00EE}"/>
              </a:ext>
            </a:extLst>
          </p:cNvPr>
          <p:cNvSpPr txBox="1"/>
          <p:nvPr/>
        </p:nvSpPr>
        <p:spPr>
          <a:xfrm>
            <a:off x="6942282" y="100756"/>
            <a:ext cx="591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Underdamped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1CF7E0-EEE2-CF43-94D8-3126CE796AC2}"/>
                  </a:ext>
                </a:extLst>
              </p:cNvPr>
              <p:cNvSpPr txBox="1"/>
              <p:nvPr/>
            </p:nvSpPr>
            <p:spPr>
              <a:xfrm>
                <a:off x="3978442" y="876200"/>
                <a:ext cx="1674754" cy="570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1CF7E0-EEE2-CF43-94D8-3126CE796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442" y="876200"/>
                <a:ext cx="1674754" cy="570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09C4BA-6F77-924E-B4BA-67F020F28F99}"/>
                  </a:ext>
                </a:extLst>
              </p:cNvPr>
              <p:cNvSpPr txBox="1"/>
              <p:nvPr/>
            </p:nvSpPr>
            <p:spPr>
              <a:xfrm>
                <a:off x="3207029" y="5798656"/>
                <a:ext cx="1961691" cy="570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09C4BA-6F77-924E-B4BA-67F020F28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029" y="5798656"/>
                <a:ext cx="1961691" cy="5706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8EA391-2CD2-024D-8C94-F4F1D4749790}"/>
              </a:ext>
            </a:extLst>
          </p:cNvPr>
          <p:cNvCxnSpPr>
            <a:cxnSpLocks/>
          </p:cNvCxnSpPr>
          <p:nvPr/>
        </p:nvCxnSpPr>
        <p:spPr>
          <a:xfrm flipV="1">
            <a:off x="1248065" y="705792"/>
            <a:ext cx="0" cy="27470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1B095C-B420-4A4D-AEDC-FCBD8BE61B9E}"/>
                  </a:ext>
                </a:extLst>
              </p:cNvPr>
              <p:cNvSpPr txBox="1"/>
              <p:nvPr/>
            </p:nvSpPr>
            <p:spPr>
              <a:xfrm>
                <a:off x="1026818" y="3413382"/>
                <a:ext cx="5964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1B095C-B420-4A4D-AEDC-FCBD8BE61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18" y="3413382"/>
                <a:ext cx="596445" cy="553998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57170E-5AFC-5344-B491-51D382425949}"/>
                  </a:ext>
                </a:extLst>
              </p:cNvPr>
              <p:cNvSpPr txBox="1"/>
              <p:nvPr/>
            </p:nvSpPr>
            <p:spPr>
              <a:xfrm>
                <a:off x="3498728" y="3413382"/>
                <a:ext cx="605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57170E-5AFC-5344-B491-51D382425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28" y="3413382"/>
                <a:ext cx="605359" cy="553998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EDEF0E-521A-894C-B08C-108E99779C48}"/>
                  </a:ext>
                </a:extLst>
              </p:cNvPr>
              <p:cNvSpPr txBox="1"/>
              <p:nvPr/>
            </p:nvSpPr>
            <p:spPr>
              <a:xfrm>
                <a:off x="5993735" y="3410537"/>
                <a:ext cx="605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EDEF0E-521A-894C-B08C-108E99779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735" y="3410537"/>
                <a:ext cx="605359" cy="553998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4FAF3D-9241-3E4E-8987-406AF4B0B8C4}"/>
                  </a:ext>
                </a:extLst>
              </p:cNvPr>
              <p:cNvSpPr txBox="1"/>
              <p:nvPr/>
            </p:nvSpPr>
            <p:spPr>
              <a:xfrm>
                <a:off x="8474559" y="3410537"/>
                <a:ext cx="605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4FAF3D-9241-3E4E-8987-406AF4B0B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559" y="3410537"/>
                <a:ext cx="605359" cy="553998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EF8078-E563-0640-AF5D-5C15008F9E49}"/>
                  </a:ext>
                </a:extLst>
              </p:cNvPr>
              <p:cNvSpPr txBox="1"/>
              <p:nvPr/>
            </p:nvSpPr>
            <p:spPr>
              <a:xfrm>
                <a:off x="1169280" y="1793823"/>
                <a:ext cx="65120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EF8078-E563-0640-AF5D-5C15008F9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280" y="1793823"/>
                <a:ext cx="651204" cy="553998"/>
              </a:xfrm>
              <a:prstGeom prst="rect">
                <a:avLst/>
              </a:prstGeom>
              <a:blipFill>
                <a:blip r:embed="rId1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A76B30-C5CA-9142-AE39-C36F45B5E184}"/>
              </a:ext>
            </a:extLst>
          </p:cNvPr>
          <p:cNvCxnSpPr>
            <a:cxnSpLocks/>
          </p:cNvCxnSpPr>
          <p:nvPr/>
        </p:nvCxnSpPr>
        <p:spPr>
          <a:xfrm flipV="1">
            <a:off x="3773592" y="1873998"/>
            <a:ext cx="0" cy="157887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7752E9-54B0-9D41-8FD5-FA527D1DE94F}"/>
                  </a:ext>
                </a:extLst>
              </p:cNvPr>
              <p:cNvSpPr txBox="1"/>
              <p:nvPr/>
            </p:nvSpPr>
            <p:spPr>
              <a:xfrm>
                <a:off x="3679915" y="2482384"/>
                <a:ext cx="66011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7752E9-54B0-9D41-8FD5-FA527D1DE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915" y="2482384"/>
                <a:ext cx="660117" cy="553998"/>
              </a:xfrm>
              <a:prstGeom prst="rect">
                <a:avLst/>
              </a:prstGeom>
              <a:blipFill>
                <a:blip r:embed="rId1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93E292-117E-964D-A463-BAEB7FA8DD60}"/>
              </a:ext>
            </a:extLst>
          </p:cNvPr>
          <p:cNvCxnSpPr>
            <a:cxnSpLocks/>
          </p:cNvCxnSpPr>
          <p:nvPr/>
        </p:nvCxnSpPr>
        <p:spPr>
          <a:xfrm flipV="1">
            <a:off x="6293140" y="2541545"/>
            <a:ext cx="0" cy="91133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1991B2-59F9-1342-82D9-5946F8E8FB13}"/>
                  </a:ext>
                </a:extLst>
              </p:cNvPr>
              <p:cNvSpPr txBox="1"/>
              <p:nvPr/>
            </p:nvSpPr>
            <p:spPr>
              <a:xfrm>
                <a:off x="6201142" y="2787869"/>
                <a:ext cx="66011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1991B2-59F9-1342-82D9-5946F8E8F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142" y="2787869"/>
                <a:ext cx="660117" cy="553998"/>
              </a:xfrm>
              <a:prstGeom prst="rect">
                <a:avLst/>
              </a:prstGeom>
              <a:blipFill>
                <a:blip r:embed="rId1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801BF3-6AEB-6540-8DB2-89E46819A3A2}"/>
              </a:ext>
            </a:extLst>
          </p:cNvPr>
          <p:cNvCxnSpPr>
            <a:cxnSpLocks/>
          </p:cNvCxnSpPr>
          <p:nvPr/>
        </p:nvCxnSpPr>
        <p:spPr>
          <a:xfrm flipV="1">
            <a:off x="8814368" y="2923994"/>
            <a:ext cx="0" cy="5288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8617E-41ED-944F-9FF6-6D0D73163F3B}"/>
                  </a:ext>
                </a:extLst>
              </p:cNvPr>
              <p:cNvSpPr txBox="1"/>
              <p:nvPr/>
            </p:nvSpPr>
            <p:spPr>
              <a:xfrm>
                <a:off x="8757643" y="2930931"/>
                <a:ext cx="66011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8617E-41ED-944F-9FF6-6D0D73163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643" y="2930931"/>
                <a:ext cx="660117" cy="553998"/>
              </a:xfrm>
              <a:prstGeom prst="rect">
                <a:avLst/>
              </a:prstGeom>
              <a:blipFill>
                <a:blip r:embed="rId1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DCADDB-C251-B944-872E-6B294A3DBDDF}"/>
              </a:ext>
            </a:extLst>
          </p:cNvPr>
          <p:cNvCxnSpPr>
            <a:cxnSpLocks/>
          </p:cNvCxnSpPr>
          <p:nvPr/>
        </p:nvCxnSpPr>
        <p:spPr>
          <a:xfrm flipH="1">
            <a:off x="4425649" y="1428720"/>
            <a:ext cx="155574" cy="6680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15A4BF-CDEB-594D-9871-F95382D7AE4F}"/>
              </a:ext>
            </a:extLst>
          </p:cNvPr>
          <p:cNvCxnSpPr>
            <a:cxnSpLocks/>
          </p:cNvCxnSpPr>
          <p:nvPr/>
        </p:nvCxnSpPr>
        <p:spPr>
          <a:xfrm flipH="1" flipV="1">
            <a:off x="3105150" y="5311775"/>
            <a:ext cx="370872" cy="59881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559BE6-C2E2-A84F-9ECA-9D416EC3EC02}"/>
                  </a:ext>
                </a:extLst>
              </p:cNvPr>
              <p:cNvSpPr txBox="1"/>
              <p:nvPr/>
            </p:nvSpPr>
            <p:spPr>
              <a:xfrm>
                <a:off x="5966077" y="5132280"/>
                <a:ext cx="3856697" cy="570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CA" sz="30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559BE6-C2E2-A84F-9ECA-9D416EC3E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077" y="5132280"/>
                <a:ext cx="3856697" cy="570605"/>
              </a:xfrm>
              <a:prstGeom prst="rect">
                <a:avLst/>
              </a:prstGeom>
              <a:blipFill>
                <a:blip r:embed="rId15"/>
                <a:stretch>
                  <a:fillRect r="-65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2AB914-C1DA-E947-B7C2-ACC2E137261B}"/>
              </a:ext>
            </a:extLst>
          </p:cNvPr>
          <p:cNvCxnSpPr>
            <a:cxnSpLocks/>
          </p:cNvCxnSpPr>
          <p:nvPr/>
        </p:nvCxnSpPr>
        <p:spPr>
          <a:xfrm flipH="1" flipV="1">
            <a:off x="5514222" y="3944973"/>
            <a:ext cx="686920" cy="122882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9F0F070-D32D-BF44-81AB-670866EC0093}"/>
              </a:ext>
            </a:extLst>
          </p:cNvPr>
          <p:cNvGrpSpPr/>
          <p:nvPr/>
        </p:nvGrpSpPr>
        <p:grpSpPr>
          <a:xfrm>
            <a:off x="602841" y="527050"/>
            <a:ext cx="287219" cy="2925826"/>
            <a:chOff x="602841" y="1268476"/>
            <a:chExt cx="287219" cy="21844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69D720F-A55D-EE4D-89B4-1ADCF5959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41" y="1268476"/>
              <a:ext cx="2872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450E93E-AE43-9047-BCB5-4F5BC2D11F92}"/>
                </a:ext>
              </a:extLst>
            </p:cNvPr>
            <p:cNvCxnSpPr>
              <a:cxnSpLocks/>
            </p:cNvCxnSpPr>
            <p:nvPr/>
          </p:nvCxnSpPr>
          <p:spPr>
            <a:xfrm>
              <a:off x="753384" y="1268476"/>
              <a:ext cx="0" cy="218440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A06EB88-BCF3-0148-956E-D5D224620007}"/>
              </a:ext>
            </a:extLst>
          </p:cNvPr>
          <p:cNvSpPr txBox="1"/>
          <p:nvPr/>
        </p:nvSpPr>
        <p:spPr>
          <a:xfrm>
            <a:off x="255311" y="1712964"/>
            <a:ext cx="441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54735D-ADB6-7149-BDD3-109B551F853A}"/>
              </a:ext>
            </a:extLst>
          </p:cNvPr>
          <p:cNvSpPr txBox="1"/>
          <p:nvPr/>
        </p:nvSpPr>
        <p:spPr>
          <a:xfrm>
            <a:off x="255311" y="4815751"/>
            <a:ext cx="441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7DDDD1-F5BF-9E49-8F80-A61A7D8C0511}"/>
              </a:ext>
            </a:extLst>
          </p:cNvPr>
          <p:cNvGrpSpPr/>
          <p:nvPr/>
        </p:nvGrpSpPr>
        <p:grpSpPr>
          <a:xfrm rot="10800000">
            <a:off x="613342" y="3464599"/>
            <a:ext cx="287219" cy="2925826"/>
            <a:chOff x="602841" y="1268476"/>
            <a:chExt cx="287219" cy="21844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DD5F5F-149C-644B-A31F-BDDA0FF6D0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41" y="1268476"/>
              <a:ext cx="2872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D2CB79E-0F35-A74A-93DC-ABAA708AB737}"/>
                </a:ext>
              </a:extLst>
            </p:cNvPr>
            <p:cNvCxnSpPr>
              <a:cxnSpLocks/>
            </p:cNvCxnSpPr>
            <p:nvPr/>
          </p:nvCxnSpPr>
          <p:spPr>
            <a:xfrm>
              <a:off x="753384" y="1268476"/>
              <a:ext cx="0" cy="218440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D15883-2CE8-7A4E-A926-DA26804B08F1}"/>
              </a:ext>
            </a:extLst>
          </p:cNvPr>
          <p:cNvGrpSpPr/>
          <p:nvPr/>
        </p:nvGrpSpPr>
        <p:grpSpPr>
          <a:xfrm>
            <a:off x="6293140" y="1966972"/>
            <a:ext cx="2521223" cy="900053"/>
            <a:chOff x="3546296" y="250738"/>
            <a:chExt cx="7226300" cy="1768429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E2432E7-513E-AB43-A377-D78E4F3B82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296" y="250738"/>
              <a:ext cx="0" cy="940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FE4F370-DA01-E14E-BBAE-95F1EFB3C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2596" y="250738"/>
              <a:ext cx="0" cy="1768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61DD8CA-10CD-4443-A987-C30CB014C476}"/>
                </a:ext>
              </a:extLst>
            </p:cNvPr>
            <p:cNvCxnSpPr>
              <a:cxnSpLocks/>
            </p:cNvCxnSpPr>
            <p:nvPr/>
          </p:nvCxnSpPr>
          <p:spPr>
            <a:xfrm>
              <a:off x="3546296" y="733799"/>
              <a:ext cx="7216595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14EC0E4-0E0D-E54E-80D8-176D4882B687}"/>
                  </a:ext>
                </a:extLst>
              </p:cNvPr>
              <p:cNvSpPr txBox="1"/>
              <p:nvPr/>
            </p:nvSpPr>
            <p:spPr>
              <a:xfrm>
                <a:off x="7252995" y="1664947"/>
                <a:ext cx="65197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14EC0E4-0E0D-E54E-80D8-176D4882B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995" y="1664947"/>
                <a:ext cx="651973" cy="553998"/>
              </a:xfrm>
              <a:prstGeom prst="rect">
                <a:avLst/>
              </a:prstGeom>
              <a:blipFill>
                <a:blip r:embed="rId1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311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D565A2E-A0E2-254A-8A81-79F82D4130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00040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0BCCD4-5809-3042-80B7-7D8F6DC9424E}"/>
                  </a:ext>
                </a:extLst>
              </p:cNvPr>
              <p:cNvSpPr txBox="1"/>
              <p:nvPr/>
            </p:nvSpPr>
            <p:spPr>
              <a:xfrm>
                <a:off x="11545863" y="3476625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0BCCD4-5809-3042-80B7-7D8F6DC94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5863" y="3476625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D42E775-8853-9545-AB60-CF1BBB77DCB5}"/>
              </a:ext>
            </a:extLst>
          </p:cNvPr>
          <p:cNvSpPr txBox="1"/>
          <p:nvPr/>
        </p:nvSpPr>
        <p:spPr>
          <a:xfrm>
            <a:off x="6268474" y="160298"/>
            <a:ext cx="591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Friction damping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612C-4D51-E149-89D3-E62383935ED9}"/>
                  </a:ext>
                </a:extLst>
              </p:cNvPr>
              <p:cNvSpPr txBox="1"/>
              <p:nvPr/>
            </p:nvSpPr>
            <p:spPr>
              <a:xfrm>
                <a:off x="-35205" y="1289405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612C-4D51-E149-89D3-E62383935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205" y="1289405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9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73F8E7-4A40-6F48-934B-4939038F16AE}"/>
                  </a:ext>
                </a:extLst>
              </p:cNvPr>
              <p:cNvSpPr txBox="1"/>
              <p:nvPr/>
            </p:nvSpPr>
            <p:spPr>
              <a:xfrm>
                <a:off x="440340" y="324830"/>
                <a:ext cx="596638" cy="543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3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73F8E7-4A40-6F48-934B-4939038F1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40" y="324830"/>
                <a:ext cx="596638" cy="543354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AFA9AF-FA52-B04B-8F03-B8FC204D84D4}"/>
                  </a:ext>
                </a:extLst>
              </p:cNvPr>
              <p:cNvSpPr txBox="1"/>
              <p:nvPr/>
            </p:nvSpPr>
            <p:spPr>
              <a:xfrm>
                <a:off x="542932" y="3152001"/>
                <a:ext cx="49404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AFA9AF-FA52-B04B-8F03-B8FC204D8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32" y="3152001"/>
                <a:ext cx="49404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7580AA-1FF0-F440-98D7-92954E03D852}"/>
                  </a:ext>
                </a:extLst>
              </p:cNvPr>
              <p:cNvSpPr txBox="1"/>
              <p:nvPr/>
            </p:nvSpPr>
            <p:spPr>
              <a:xfrm>
                <a:off x="7211900" y="4700262"/>
                <a:ext cx="2685287" cy="747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600" b="0" dirty="0"/>
                  <a:t>Slope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𝑚𝑔</m:t>
                        </m:r>
                        <m:sSub>
                          <m:sSubPr>
                            <m:ctrlP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7580AA-1FF0-F440-98D7-92954E03D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900" y="4700262"/>
                <a:ext cx="2685287" cy="747769"/>
              </a:xfrm>
              <a:prstGeom prst="rect">
                <a:avLst/>
              </a:prstGeom>
              <a:blipFill>
                <a:blip r:embed="rId7"/>
                <a:stretch>
                  <a:fillRect l="-3774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60C095-7AC6-0742-9D3F-2DF5AC8C8F70}"/>
              </a:ext>
            </a:extLst>
          </p:cNvPr>
          <p:cNvCxnSpPr>
            <a:cxnSpLocks/>
          </p:cNvCxnSpPr>
          <p:nvPr/>
        </p:nvCxnSpPr>
        <p:spPr>
          <a:xfrm flipV="1">
            <a:off x="3492500" y="1374775"/>
            <a:ext cx="0" cy="207645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9EA4D0-208D-0A43-97AC-5B223CAE2BE0}"/>
              </a:ext>
            </a:extLst>
          </p:cNvPr>
          <p:cNvCxnSpPr>
            <a:cxnSpLocks/>
          </p:cNvCxnSpPr>
          <p:nvPr/>
        </p:nvCxnSpPr>
        <p:spPr>
          <a:xfrm>
            <a:off x="2238107" y="3476625"/>
            <a:ext cx="0" cy="24472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3A45EB-A5FF-834E-9020-2DDC3C7FCEDA}"/>
                  </a:ext>
                </a:extLst>
              </p:cNvPr>
              <p:cNvSpPr txBox="1"/>
              <p:nvPr/>
            </p:nvSpPr>
            <p:spPr>
              <a:xfrm>
                <a:off x="1423803" y="105319"/>
                <a:ext cx="1992469" cy="734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3A45EB-A5FF-834E-9020-2DDC3C7F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03" y="105319"/>
                <a:ext cx="1992469" cy="734368"/>
              </a:xfrm>
              <a:prstGeom prst="rect">
                <a:avLst/>
              </a:prstGeom>
              <a:blipFill>
                <a:blip r:embed="rId8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4720DA-931E-0D4A-8759-E6FB4090D803}"/>
                  </a:ext>
                </a:extLst>
              </p:cNvPr>
              <p:cNvSpPr txBox="1"/>
              <p:nvPr/>
            </p:nvSpPr>
            <p:spPr>
              <a:xfrm>
                <a:off x="1243038" y="5975966"/>
                <a:ext cx="2249462" cy="735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4720DA-931E-0D4A-8759-E6FB4090D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38" y="5975966"/>
                <a:ext cx="2249462" cy="735586"/>
              </a:xfrm>
              <a:prstGeom prst="rect">
                <a:avLst/>
              </a:prstGeom>
              <a:blipFill>
                <a:blip r:embed="rId9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E504BE-F954-504B-8841-760DA56C13D2}"/>
              </a:ext>
            </a:extLst>
          </p:cNvPr>
          <p:cNvCxnSpPr>
            <a:cxnSpLocks/>
          </p:cNvCxnSpPr>
          <p:nvPr/>
        </p:nvCxnSpPr>
        <p:spPr>
          <a:xfrm>
            <a:off x="4757818" y="3476625"/>
            <a:ext cx="0" cy="170869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36627E-B3D3-E94E-AC5C-CAEEBB354217}"/>
                  </a:ext>
                </a:extLst>
              </p:cNvPr>
              <p:cNvSpPr txBox="1"/>
              <p:nvPr/>
            </p:nvSpPr>
            <p:spPr>
              <a:xfrm>
                <a:off x="3678069" y="5251992"/>
                <a:ext cx="2249462" cy="735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36627E-B3D3-E94E-AC5C-CAEEBB354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069" y="5251992"/>
                <a:ext cx="2249462" cy="735586"/>
              </a:xfrm>
              <a:prstGeom prst="rect">
                <a:avLst/>
              </a:prstGeom>
              <a:blipFill>
                <a:blip r:embed="rId10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E82B54-7CB3-844E-B69F-0B640BEF16FF}"/>
                  </a:ext>
                </a:extLst>
              </p:cNvPr>
              <p:cNvSpPr txBox="1"/>
              <p:nvPr/>
            </p:nvSpPr>
            <p:spPr>
              <a:xfrm>
                <a:off x="3840696" y="1952869"/>
                <a:ext cx="1992469" cy="735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E82B54-7CB3-844E-B69F-0B640BEF1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696" y="1952869"/>
                <a:ext cx="1992469" cy="735586"/>
              </a:xfrm>
              <a:prstGeom prst="rect">
                <a:avLst/>
              </a:prstGeom>
              <a:blipFill>
                <a:blip r:embed="rId11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E8DA11-F731-2347-9292-E2E0ED03585C}"/>
              </a:ext>
            </a:extLst>
          </p:cNvPr>
          <p:cNvCxnSpPr>
            <a:cxnSpLocks/>
          </p:cNvCxnSpPr>
          <p:nvPr/>
        </p:nvCxnSpPr>
        <p:spPr>
          <a:xfrm flipV="1">
            <a:off x="6008958" y="2113776"/>
            <a:ext cx="0" cy="13374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469690-A841-BF49-A6D7-F3B240069D8B}"/>
                  </a:ext>
                </a:extLst>
              </p:cNvPr>
              <p:cNvSpPr txBox="1"/>
              <p:nvPr/>
            </p:nvSpPr>
            <p:spPr>
              <a:xfrm>
                <a:off x="7381274" y="1036039"/>
                <a:ext cx="478137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Spring force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CA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) at the turnaround (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sz="2200" dirty="0"/>
                  <a:t>) is less than that needed to overcome static friction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469690-A841-BF49-A6D7-F3B240069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274" y="1036039"/>
                <a:ext cx="4781375" cy="1107996"/>
              </a:xfrm>
              <a:prstGeom prst="rect">
                <a:avLst/>
              </a:prstGeom>
              <a:blipFill>
                <a:blip r:embed="rId12"/>
                <a:stretch>
                  <a:fillRect l="-1323" t="-340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E4F71F-C909-454B-9345-0F47459D2CF2}"/>
              </a:ext>
            </a:extLst>
          </p:cNvPr>
          <p:cNvCxnSpPr>
            <a:cxnSpLocks/>
          </p:cNvCxnSpPr>
          <p:nvPr/>
        </p:nvCxnSpPr>
        <p:spPr>
          <a:xfrm flipH="1">
            <a:off x="8474076" y="2157738"/>
            <a:ext cx="155574" cy="6680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AE4651-2FD7-D14A-A9CC-8C2B8C42D7C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833810" y="4589721"/>
            <a:ext cx="378090" cy="4844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D079E1-ED9E-324A-93CB-7004CC50A233}"/>
              </a:ext>
            </a:extLst>
          </p:cNvPr>
          <p:cNvGrpSpPr/>
          <p:nvPr/>
        </p:nvGrpSpPr>
        <p:grpSpPr>
          <a:xfrm>
            <a:off x="3500860" y="790182"/>
            <a:ext cx="2508098" cy="1157501"/>
            <a:chOff x="3546296" y="250738"/>
            <a:chExt cx="7226300" cy="227426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F21F1-C1EE-3E4C-8643-D2E0619B5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296" y="250738"/>
              <a:ext cx="0" cy="940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CB0241C-4F9B-7B42-9A0B-E43CDEDA7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2596" y="250740"/>
              <a:ext cx="0" cy="22742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23077FC-4CEA-0E45-8E19-7CDAC7CE9EDE}"/>
                </a:ext>
              </a:extLst>
            </p:cNvPr>
            <p:cNvCxnSpPr>
              <a:cxnSpLocks/>
            </p:cNvCxnSpPr>
            <p:nvPr/>
          </p:nvCxnSpPr>
          <p:spPr>
            <a:xfrm>
              <a:off x="3546296" y="733799"/>
              <a:ext cx="7216595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64B4AB-71AF-434B-8E3E-CB86E31C5694}"/>
                  </a:ext>
                </a:extLst>
              </p:cNvPr>
              <p:cNvSpPr txBox="1"/>
              <p:nvPr/>
            </p:nvSpPr>
            <p:spPr>
              <a:xfrm>
                <a:off x="4581683" y="448704"/>
                <a:ext cx="6510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64B4AB-71AF-434B-8E3E-CB86E31C5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683" y="448704"/>
                <a:ext cx="65107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68B638C-BD92-9E4C-9954-F56CDA8D1D8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420038" y="839687"/>
            <a:ext cx="1070149" cy="127408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1F9274-4059-8F4E-8AA4-193B27F02E24}"/>
                  </a:ext>
                </a:extLst>
              </p:cNvPr>
              <p:cNvSpPr txBox="1"/>
              <p:nvPr/>
            </p:nvSpPr>
            <p:spPr>
              <a:xfrm>
                <a:off x="6050993" y="5863576"/>
                <a:ext cx="6017545" cy="853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p>
                            <m:sSup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1F9274-4059-8F4E-8AA4-193B27F02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993" y="5863576"/>
                <a:ext cx="6017545" cy="8530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B7AD41-7E9D-9D44-8A91-5462507437C3}"/>
              </a:ext>
            </a:extLst>
          </p:cNvPr>
          <p:cNvCxnSpPr>
            <a:cxnSpLocks/>
          </p:cNvCxnSpPr>
          <p:nvPr/>
        </p:nvCxnSpPr>
        <p:spPr>
          <a:xfrm flipH="1" flipV="1">
            <a:off x="5256008" y="4105857"/>
            <a:ext cx="1371155" cy="175771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9483DA-6CFC-0546-B1E8-01E4EE6D7DA3}"/>
              </a:ext>
            </a:extLst>
          </p:cNvPr>
          <p:cNvCxnSpPr>
            <a:cxnSpLocks/>
          </p:cNvCxnSpPr>
          <p:nvPr/>
        </p:nvCxnSpPr>
        <p:spPr>
          <a:xfrm>
            <a:off x="4914980" y="2672930"/>
            <a:ext cx="1086182" cy="43850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58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999962C-C9AE-584B-91ED-F0968E1FEC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87381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6482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4849787" y="3401336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4683332"/>
            <a:ext cx="3676307" cy="85636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3873583" y="417614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4849787" y="1397934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4849787" y="2227741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5661154" y="1140774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3676307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2639861" y="1048745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E0161-A828-1B43-9EC2-E4CBBE1C8B0A}"/>
              </a:ext>
            </a:extLst>
          </p:cNvPr>
          <p:cNvSpPr txBox="1"/>
          <p:nvPr/>
        </p:nvSpPr>
        <p:spPr>
          <a:xfrm>
            <a:off x="9956568" y="351797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B5472C-1D37-B64D-B5F0-A71D984FA2C3}"/>
              </a:ext>
            </a:extLst>
          </p:cNvPr>
          <p:cNvGrpSpPr/>
          <p:nvPr/>
        </p:nvGrpSpPr>
        <p:grpSpPr>
          <a:xfrm rot="16200000">
            <a:off x="2489960" y="2055481"/>
            <a:ext cx="1043352" cy="3676312"/>
            <a:chOff x="4067309" y="2103552"/>
            <a:chExt cx="508387" cy="181601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B55E72-4E1B-4C40-836F-653D73E71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19416" y="2103552"/>
              <a:ext cx="0" cy="7127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038339-0E90-B045-93C3-D87F9B2D2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9737" y="2984498"/>
              <a:ext cx="1163" cy="93507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FB5262-4DAB-BA48-97CF-67C11C2CB986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DBEBC0-121D-744D-85DA-BC24809A9FD0}"/>
                </a:ext>
              </a:extLst>
            </p:cNvPr>
            <p:cNvCxnSpPr>
              <a:cxnSpLocks/>
            </p:cNvCxnSpPr>
            <p:nvPr/>
          </p:nvCxnSpPr>
          <p:spPr>
            <a:xfrm>
              <a:off x="4575696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01EB9A-2DDF-FB4D-9925-EBCE33139CB3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984498"/>
              <a:ext cx="50838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692A9F-F4A9-D641-A70E-D49020818E70}"/>
                </a:ext>
              </a:extLst>
            </p:cNvPr>
            <p:cNvCxnSpPr>
              <a:cxnSpLocks/>
            </p:cNvCxnSpPr>
            <p:nvPr/>
          </p:nvCxnSpPr>
          <p:spPr>
            <a:xfrm>
              <a:off x="4129892" y="2816283"/>
              <a:ext cx="37904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20DDCEE-10BD-E740-80C6-6B5C44268BE0}"/>
              </a:ext>
            </a:extLst>
          </p:cNvPr>
          <p:cNvSpPr txBox="1"/>
          <p:nvPr/>
        </p:nvSpPr>
        <p:spPr>
          <a:xfrm>
            <a:off x="3835182" y="2831402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E7F344-FE6F-094C-BCFC-F082C0879054}"/>
              </a:ext>
            </a:extLst>
          </p:cNvPr>
          <p:cNvCxnSpPr>
            <a:cxnSpLocks/>
          </p:cNvCxnSpPr>
          <p:nvPr/>
        </p:nvCxnSpPr>
        <p:spPr>
          <a:xfrm>
            <a:off x="9147467" y="4618575"/>
            <a:ext cx="2274512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40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4849787" y="3401336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57438" y="4227035"/>
            <a:ext cx="3676307" cy="85636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3857541" y="3719851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4849787" y="1397934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4849787" y="2227741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5661154" y="1140774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3676307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2639861" y="1048745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E0161-A828-1B43-9EC2-E4CBBE1C8B0A}"/>
              </a:ext>
            </a:extLst>
          </p:cNvPr>
          <p:cNvSpPr txBox="1"/>
          <p:nvPr/>
        </p:nvSpPr>
        <p:spPr>
          <a:xfrm>
            <a:off x="9956568" y="351797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E7F344-FE6F-094C-BCFC-F082C0879054}"/>
              </a:ext>
            </a:extLst>
          </p:cNvPr>
          <p:cNvCxnSpPr>
            <a:cxnSpLocks/>
          </p:cNvCxnSpPr>
          <p:nvPr/>
        </p:nvCxnSpPr>
        <p:spPr>
          <a:xfrm>
            <a:off x="9147467" y="4618575"/>
            <a:ext cx="2274512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320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634740" y="3369827"/>
            <a:ext cx="310024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2328294" y="3116582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>
            <a:cxnSpLocks/>
          </p:cNvCxnSpPr>
          <p:nvPr/>
        </p:nvCxnSpPr>
        <p:spPr>
          <a:xfrm>
            <a:off x="5158740" y="2109645"/>
            <a:ext cx="0" cy="10069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5158740" y="2618740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5931867" y="1601814"/>
            <a:ext cx="457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618740"/>
            <a:ext cx="398526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2134911" y="1437942"/>
            <a:ext cx="845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4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7344C4-BE58-1B44-946B-6B1724D79B5C}"/>
              </a:ext>
            </a:extLst>
          </p:cNvPr>
          <p:cNvGrpSpPr/>
          <p:nvPr/>
        </p:nvGrpSpPr>
        <p:grpSpPr>
          <a:xfrm>
            <a:off x="1173480" y="4141532"/>
            <a:ext cx="2433320" cy="1015659"/>
            <a:chOff x="1203731" y="5140096"/>
            <a:chExt cx="2069591" cy="60978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3BF3D11-5C57-CB4C-850B-504943C77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3519" y="5140104"/>
              <a:ext cx="138656" cy="60960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7D0DB8-C70F-5F47-B479-BB59481F8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9611" y="5140101"/>
              <a:ext cx="138656" cy="60960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F71245E-4601-A044-9662-D5149C2656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2348" y="5140101"/>
              <a:ext cx="138656" cy="60960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A06AD44-87CA-6845-A0BE-333E5F6DCA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0831" y="5140100"/>
              <a:ext cx="138656" cy="60960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E02109D-54E6-7340-BF52-5B52574B0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6403" y="5140098"/>
              <a:ext cx="138656" cy="60960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FEDBE7-4516-D84D-B473-CAA3E74FBE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7047" y="5140098"/>
              <a:ext cx="138656" cy="60960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4C8AC23-8E73-EC4B-8E4D-68C304DF3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5876" y="5140097"/>
              <a:ext cx="138656" cy="609601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4ADF6E-35CB-DF48-92FE-744D6E71F5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09495" y="5140102"/>
              <a:ext cx="138656" cy="609601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240F662-2BB9-574E-B481-3AA7CB4F7F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8197" y="5140101"/>
              <a:ext cx="138656" cy="609601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6251E2-2CC1-7841-B914-39FDCDF5AB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2121" y="5140278"/>
              <a:ext cx="138656" cy="609601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FA85B4-96E6-D444-9842-E1729A26EB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2542" y="5140100"/>
              <a:ext cx="138656" cy="609601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31B4AF8-99BB-0749-AAEE-6CE128191A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54925" y="5140096"/>
              <a:ext cx="138656" cy="609601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CCE0E9-E1B2-364B-9367-CB6606F063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068" y="5140098"/>
              <a:ext cx="138656" cy="609601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AC402B8-809C-594B-967B-4AFEB0D499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11452" y="5140099"/>
              <a:ext cx="138656" cy="609601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C2BBA3D-483E-4244-8C27-182428D164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3510" y="5403849"/>
              <a:ext cx="79812" cy="345613"/>
            </a:xfrm>
            <a:prstGeom prst="line">
              <a:avLst/>
            </a:prstGeom>
            <a:ln w="508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2D47355-67D8-D44C-8924-A77B5D23DA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03731" y="5403850"/>
              <a:ext cx="73306" cy="345612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Line 11">
            <a:extLst>
              <a:ext uri="{FF2B5EF4-FFF2-40B4-BE49-F238E27FC236}">
                <a16:creationId xmlns:a16="http://schemas.microsoft.com/office/drawing/2014/main" id="{67FC6F1E-BFC2-0744-A803-35EE408F2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630" y="4680858"/>
            <a:ext cx="2148840" cy="2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">
                <a:extLst>
                  <a:ext uri="{FF2B5EF4-FFF2-40B4-BE49-F238E27FC236}">
                    <a16:creationId xmlns:a16="http://schemas.microsoft.com/office/drawing/2014/main" id="{338A3322-4003-3345-A1FF-78E747FCBE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77990" y="3676484"/>
                <a:ext cx="4708031" cy="1125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altLang="en-US" sz="4800" b="0" i="1" u="none" strike="noStrike" cap="none" normalizeH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0" lang="en-CA" altLang="en-US" sz="4800" b="0" i="1" u="none" strike="noStrike" cap="none" normalizeH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CA" altLang="en-US" sz="4800" i="1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CA" altLang="en-US" sz="4800" b="0" i="1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0" lang="en-CA" altLang="en-US" sz="4800" b="0" i="1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kumimoji="0" lang="en-CA" altLang="en-US" sz="4800" i="1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CA" altLang="en-US" sz="4800" b="0" i="0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kumimoji="0" lang="en-CA" altLang="en-US" sz="4800" b="0" i="1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kumimoji="0" lang="en-CA" altLang="en-US" sz="4800" b="0" i="1" u="none" strike="noStrike" cap="none" normalizeH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kumimoji="0" lang="en-US" altLang="en-US" sz="480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Text Box 1">
                <a:extLst>
                  <a:ext uri="{FF2B5EF4-FFF2-40B4-BE49-F238E27FC236}">
                    <a16:creationId xmlns:a16="http://schemas.microsoft.com/office/drawing/2014/main" id="{338A3322-4003-3345-A1FF-78E747FCB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7990" y="3676484"/>
                <a:ext cx="4708031" cy="1125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107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E3C1078-DE16-3042-831C-BBE212766DD3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9251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CA0C54C-94F4-B143-8CFD-5C428262E167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BBD23B-7ACD-E945-B4A4-116F02566947}"/>
              </a:ext>
            </a:extLst>
          </p:cNvPr>
          <p:cNvSpPr txBox="1"/>
          <p:nvPr/>
        </p:nvSpPr>
        <p:spPr>
          <a:xfrm>
            <a:off x="4482088" y="1987200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C4324B-BA3A-EE43-BB12-E3F3AFAA2670}"/>
              </a:ext>
            </a:extLst>
          </p:cNvPr>
          <p:cNvSpPr txBox="1"/>
          <p:nvPr/>
        </p:nvSpPr>
        <p:spPr>
          <a:xfrm>
            <a:off x="7869600" y="273600"/>
            <a:ext cx="4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Complementary Solution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3DAF67A-C5B2-234A-B911-AC4517E6143C}"/>
              </a:ext>
            </a:extLst>
          </p:cNvPr>
          <p:cNvSpPr/>
          <p:nvPr/>
        </p:nvSpPr>
        <p:spPr>
          <a:xfrm rot="2282190" flipH="1">
            <a:off x="4117430" y="2330281"/>
            <a:ext cx="128491" cy="810861"/>
          </a:xfrm>
          <a:custGeom>
            <a:avLst/>
            <a:gdLst>
              <a:gd name="connsiteX0" fmla="*/ 0 w 76223"/>
              <a:gd name="connsiteY0" fmla="*/ 0 h 882650"/>
              <a:gd name="connsiteX1" fmla="*/ 76200 w 76223"/>
              <a:gd name="connsiteY1" fmla="*/ 374650 h 882650"/>
              <a:gd name="connsiteX2" fmla="*/ 6350 w 76223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3" h="882650">
                <a:moveTo>
                  <a:pt x="0" y="0"/>
                </a:moveTo>
                <a:cubicBezTo>
                  <a:pt x="37571" y="113771"/>
                  <a:pt x="75142" y="227542"/>
                  <a:pt x="76200" y="374650"/>
                </a:cubicBezTo>
                <a:cubicBezTo>
                  <a:pt x="77258" y="521758"/>
                  <a:pt x="41804" y="702204"/>
                  <a:pt x="6350" y="882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F17241-5B30-1442-AC2B-7114A0122E47}"/>
              </a:ext>
            </a:extLst>
          </p:cNvPr>
          <p:cNvSpPr txBox="1"/>
          <p:nvPr/>
        </p:nvSpPr>
        <p:spPr>
          <a:xfrm>
            <a:off x="684000" y="201600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57B8FD-6D88-DB4A-B91D-2339DE1C5C8A}"/>
                  </a:ext>
                </a:extLst>
              </p:cNvPr>
              <p:cNvSpPr txBox="1"/>
              <p:nvPr/>
            </p:nvSpPr>
            <p:spPr>
              <a:xfrm>
                <a:off x="10562400" y="724820"/>
                <a:ext cx="871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57B8FD-6D88-DB4A-B91D-2339DE1C5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400" y="724820"/>
                <a:ext cx="8712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309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ACEFA56-519A-E242-99D9-31ABD38F433E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C934D5-72A3-5843-8A32-FA752795A726}"/>
              </a:ext>
            </a:extLst>
          </p:cNvPr>
          <p:cNvSpPr txBox="1"/>
          <p:nvPr/>
        </p:nvSpPr>
        <p:spPr>
          <a:xfrm>
            <a:off x="7869600" y="273600"/>
            <a:ext cx="4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Particular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01B99-4247-7F4F-AC85-33ED6963BB18}"/>
              </a:ext>
            </a:extLst>
          </p:cNvPr>
          <p:cNvSpPr txBox="1"/>
          <p:nvPr/>
        </p:nvSpPr>
        <p:spPr>
          <a:xfrm>
            <a:off x="684000" y="20160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4237F-63CA-8443-B0E2-077C8BFE08EA}"/>
              </a:ext>
            </a:extLst>
          </p:cNvPr>
          <p:cNvSpPr txBox="1"/>
          <p:nvPr/>
        </p:nvSpPr>
        <p:spPr>
          <a:xfrm>
            <a:off x="3672546" y="407219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3F96636-60C4-6247-B9D6-668C7A5B8844}"/>
              </a:ext>
            </a:extLst>
          </p:cNvPr>
          <p:cNvSpPr/>
          <p:nvPr/>
        </p:nvSpPr>
        <p:spPr>
          <a:xfrm rot="2282190" flipH="1">
            <a:off x="3307888" y="750300"/>
            <a:ext cx="128491" cy="810861"/>
          </a:xfrm>
          <a:custGeom>
            <a:avLst/>
            <a:gdLst>
              <a:gd name="connsiteX0" fmla="*/ 0 w 76223"/>
              <a:gd name="connsiteY0" fmla="*/ 0 h 882650"/>
              <a:gd name="connsiteX1" fmla="*/ 76200 w 76223"/>
              <a:gd name="connsiteY1" fmla="*/ 374650 h 882650"/>
              <a:gd name="connsiteX2" fmla="*/ 6350 w 76223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3" h="882650">
                <a:moveTo>
                  <a:pt x="0" y="0"/>
                </a:moveTo>
                <a:cubicBezTo>
                  <a:pt x="37571" y="113771"/>
                  <a:pt x="75142" y="227542"/>
                  <a:pt x="76200" y="374650"/>
                </a:cubicBezTo>
                <a:cubicBezTo>
                  <a:pt x="77258" y="521758"/>
                  <a:pt x="41804" y="702204"/>
                  <a:pt x="6350" y="882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EF8450-002F-2F4F-97ED-5989EC6C6AA8}"/>
                  </a:ext>
                </a:extLst>
              </p:cNvPr>
              <p:cNvSpPr txBox="1"/>
              <p:nvPr/>
            </p:nvSpPr>
            <p:spPr>
              <a:xfrm>
                <a:off x="10562400" y="724820"/>
                <a:ext cx="871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EF8450-002F-2F4F-97ED-5989EC6C6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400" y="724820"/>
                <a:ext cx="871200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869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C1970E3-7D00-314F-8B06-41C77BB45436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C824D4C-FB50-A141-88B8-D69A349E0DEA}"/>
              </a:ext>
            </a:extLst>
          </p:cNvPr>
          <p:cNvSpPr txBox="1"/>
          <p:nvPr/>
        </p:nvSpPr>
        <p:spPr>
          <a:xfrm>
            <a:off x="3686946" y="205619"/>
            <a:ext cx="2181054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60A4C09-5BA6-954E-A409-26CA22C29266}"/>
              </a:ext>
            </a:extLst>
          </p:cNvPr>
          <p:cNvSpPr/>
          <p:nvPr/>
        </p:nvSpPr>
        <p:spPr>
          <a:xfrm rot="2282190" flipH="1">
            <a:off x="3322288" y="548700"/>
            <a:ext cx="128491" cy="810861"/>
          </a:xfrm>
          <a:custGeom>
            <a:avLst/>
            <a:gdLst>
              <a:gd name="connsiteX0" fmla="*/ 0 w 76223"/>
              <a:gd name="connsiteY0" fmla="*/ 0 h 882650"/>
              <a:gd name="connsiteX1" fmla="*/ 76200 w 76223"/>
              <a:gd name="connsiteY1" fmla="*/ 374650 h 882650"/>
              <a:gd name="connsiteX2" fmla="*/ 6350 w 76223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3" h="882650">
                <a:moveTo>
                  <a:pt x="0" y="0"/>
                </a:moveTo>
                <a:cubicBezTo>
                  <a:pt x="37571" y="113771"/>
                  <a:pt x="75142" y="227542"/>
                  <a:pt x="76200" y="374650"/>
                </a:cubicBezTo>
                <a:cubicBezTo>
                  <a:pt x="77258" y="521758"/>
                  <a:pt x="41804" y="702204"/>
                  <a:pt x="6350" y="882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199A8-DBF9-D248-B466-9B781D55EAC3}"/>
              </a:ext>
            </a:extLst>
          </p:cNvPr>
          <p:cNvSpPr txBox="1"/>
          <p:nvPr/>
        </p:nvSpPr>
        <p:spPr>
          <a:xfrm>
            <a:off x="7869600" y="273600"/>
            <a:ext cx="4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General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8CEB9-8346-A644-9AD4-CF8F77E400B3}"/>
              </a:ext>
            </a:extLst>
          </p:cNvPr>
          <p:cNvSpPr txBox="1"/>
          <p:nvPr/>
        </p:nvSpPr>
        <p:spPr>
          <a:xfrm>
            <a:off x="684000" y="201600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1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471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71961"/>
            <a:ext cx="4297680" cy="243447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79" y="3973570"/>
            <a:ext cx="5733881" cy="120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3777366" y="3013501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6238627" y="111879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371687" y="1073550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0D58F2-C8CC-A945-A666-46E35D6C1EA9}"/>
              </a:ext>
            </a:extLst>
          </p:cNvPr>
          <p:cNvSpPr/>
          <p:nvPr/>
        </p:nvSpPr>
        <p:spPr>
          <a:xfrm>
            <a:off x="6907367" y="3371961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300D2-52D6-9145-90CF-AF8225BA6B79}"/>
              </a:ext>
            </a:extLst>
          </p:cNvPr>
          <p:cNvCxnSpPr>
            <a:cxnSpLocks/>
          </p:cNvCxnSpPr>
          <p:nvPr/>
        </p:nvCxnSpPr>
        <p:spPr>
          <a:xfrm>
            <a:off x="6096000" y="2242052"/>
            <a:ext cx="81136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40C83E-86F3-9A44-89A5-63915D9F0858}"/>
              </a:ext>
            </a:extLst>
          </p:cNvPr>
          <p:cNvCxnSpPr/>
          <p:nvPr/>
        </p:nvCxnSpPr>
        <p:spPr>
          <a:xfrm>
            <a:off x="690736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828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277B09C-3153-824D-AB5D-C867997D98F4}"/>
              </a:ext>
            </a:extLst>
          </p:cNvPr>
          <p:cNvGraphicFramePr>
            <a:graphicFrameLocks/>
          </p:cNvGraphicFramePr>
          <p:nvPr/>
        </p:nvGraphicFramePr>
        <p:xfrm>
          <a:off x="439200" y="-1"/>
          <a:ext cx="49608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311A805-C41F-614F-B1BF-F6C208671A22}"/>
              </a:ext>
            </a:extLst>
          </p:cNvPr>
          <p:cNvSpPr txBox="1"/>
          <p:nvPr/>
        </p:nvSpPr>
        <p:spPr>
          <a:xfrm>
            <a:off x="36000" y="280800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2FE714-53BF-8348-84E2-B243EF5E46E9}"/>
                  </a:ext>
                </a:extLst>
              </p:cNvPr>
              <p:cNvSpPr txBox="1"/>
              <p:nvPr/>
            </p:nvSpPr>
            <p:spPr>
              <a:xfrm>
                <a:off x="5234400" y="3028985"/>
                <a:ext cx="939103" cy="800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2FE714-53BF-8348-84E2-B243EF5E4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400" y="3028985"/>
                <a:ext cx="939103" cy="8000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045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0E87938-31EE-B345-9A25-5090871D3002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13CAF-EA57-F544-ACA9-BDC4F55FCB32}"/>
                  </a:ext>
                </a:extLst>
              </p:cNvPr>
              <p:cNvSpPr txBox="1"/>
              <p:nvPr/>
            </p:nvSpPr>
            <p:spPr>
              <a:xfrm>
                <a:off x="11609363" y="5026025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13CAF-EA57-F544-ACA9-BDC4F55FC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9363" y="5026025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98EF44-269C-914E-833F-7AF8559336FA}"/>
                  </a:ext>
                </a:extLst>
              </p:cNvPr>
              <p:cNvSpPr txBox="1"/>
              <p:nvPr/>
            </p:nvSpPr>
            <p:spPr>
              <a:xfrm>
                <a:off x="421995" y="184505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98EF44-269C-914E-833F-7AF855933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95" y="184505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344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947608-64C1-644C-9331-3C1150792C7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16200000">
            <a:off x="3533522" y="4081113"/>
            <a:ext cx="1880136" cy="4749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A651A0-89C5-AC40-A66E-0BC458D2655B}"/>
              </a:ext>
            </a:extLst>
          </p:cNvPr>
          <p:cNvCxnSpPr>
            <a:cxnSpLocks/>
          </p:cNvCxnSpPr>
          <p:nvPr/>
        </p:nvCxnSpPr>
        <p:spPr>
          <a:xfrm>
            <a:off x="5394074" y="616961"/>
            <a:ext cx="0" cy="1049743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6895B29-A6E2-E341-A8EE-6E91A9621DD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16200000">
            <a:off x="4493911" y="4081112"/>
            <a:ext cx="1880136" cy="474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C34623-FA74-5F4C-B918-FF39BD1EA22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16200000">
            <a:off x="5557002" y="4081112"/>
            <a:ext cx="1880136" cy="4749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02F20E-A3EB-E540-B28A-1537A509BC84}"/>
              </a:ext>
            </a:extLst>
          </p:cNvPr>
          <p:cNvSpPr txBox="1"/>
          <p:nvPr/>
        </p:nvSpPr>
        <p:spPr>
          <a:xfrm>
            <a:off x="6056885" y="823556"/>
            <a:ext cx="9733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F(t)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F7316F-5640-3F4D-99E6-658543FA42C2}"/>
              </a:ext>
            </a:extLst>
          </p:cNvPr>
          <p:cNvSpPr txBox="1"/>
          <p:nvPr/>
        </p:nvSpPr>
        <p:spPr>
          <a:xfrm>
            <a:off x="3968959" y="4041602"/>
            <a:ext cx="3786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DFA11-ECEC-2541-95AF-B62F65ECECA3}"/>
              </a:ext>
            </a:extLst>
          </p:cNvPr>
          <p:cNvSpPr txBox="1"/>
          <p:nvPr/>
        </p:nvSpPr>
        <p:spPr>
          <a:xfrm>
            <a:off x="4889174" y="4041602"/>
            <a:ext cx="3786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79BB0-F924-3B41-A267-A4359C8886C9}"/>
              </a:ext>
            </a:extLst>
          </p:cNvPr>
          <p:cNvSpPr txBox="1"/>
          <p:nvPr/>
        </p:nvSpPr>
        <p:spPr>
          <a:xfrm>
            <a:off x="5969895" y="4041602"/>
            <a:ext cx="3786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9EBA7F-11EF-A847-A5CD-C9ECF9037806}"/>
              </a:ext>
            </a:extLst>
          </p:cNvPr>
          <p:cNvSpPr/>
          <p:nvPr/>
        </p:nvSpPr>
        <p:spPr>
          <a:xfrm>
            <a:off x="2881235" y="5245970"/>
            <a:ext cx="5170236" cy="862732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E4C2D7-557E-F149-A59A-92D1BB219498}"/>
              </a:ext>
            </a:extLst>
          </p:cNvPr>
          <p:cNvSpPr/>
          <p:nvPr/>
        </p:nvSpPr>
        <p:spPr>
          <a:xfrm>
            <a:off x="3722329" y="1692302"/>
            <a:ext cx="3438492" cy="16763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32F6D7-7499-9840-804E-32CAB9ADD55A}"/>
              </a:ext>
            </a:extLst>
          </p:cNvPr>
          <p:cNvSpPr txBox="1"/>
          <p:nvPr/>
        </p:nvSpPr>
        <p:spPr>
          <a:xfrm>
            <a:off x="5184551" y="2174165"/>
            <a:ext cx="49885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75222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D33812-5E0B-9849-B105-62E510A506D6}"/>
              </a:ext>
            </a:extLst>
          </p:cNvPr>
          <p:cNvGrpSpPr/>
          <p:nvPr/>
        </p:nvGrpSpPr>
        <p:grpSpPr>
          <a:xfrm>
            <a:off x="1581103" y="1784445"/>
            <a:ext cx="9029794" cy="4183802"/>
            <a:chOff x="425303" y="280567"/>
            <a:chExt cx="9029794" cy="4183802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08A62BE3-FBAD-5742-AE92-FFE26D9CB165}"/>
                </a:ext>
              </a:extLst>
            </p:cNvPr>
            <p:cNvSpPr>
              <a:spLocks noChangeAspect="1"/>
            </p:cNvSpPr>
            <p:nvPr/>
          </p:nvSpPr>
          <p:spPr>
            <a:xfrm rot="1873038" flipH="1">
              <a:off x="5300564" y="309836"/>
              <a:ext cx="4154533" cy="4154533"/>
            </a:xfrm>
            <a:prstGeom prst="arc">
              <a:avLst>
                <a:gd name="adj1" fmla="val 16200000"/>
                <a:gd name="adj2" fmla="val 19715515"/>
              </a:avLst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F399CC5-A44D-7C47-AF04-5FC41909D9BA}"/>
                </a:ext>
              </a:extLst>
            </p:cNvPr>
            <p:cNvGrpSpPr/>
            <p:nvPr/>
          </p:nvGrpSpPr>
          <p:grpSpPr>
            <a:xfrm>
              <a:off x="425303" y="280567"/>
              <a:ext cx="8128536" cy="3185648"/>
              <a:chOff x="425303" y="280567"/>
              <a:chExt cx="8128536" cy="318564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8E9D00D-DBF1-C24E-818D-B2FEC17C278D}"/>
                  </a:ext>
                </a:extLst>
              </p:cNvPr>
              <p:cNvSpPr/>
              <p:nvPr/>
            </p:nvSpPr>
            <p:spPr>
              <a:xfrm>
                <a:off x="425303" y="280567"/>
                <a:ext cx="1073912" cy="3185648"/>
              </a:xfrm>
              <a:prstGeom prst="rect">
                <a:avLst/>
              </a:prstGeom>
              <a:pattFill prst="wdUpDiag">
                <a:fgClr>
                  <a:schemeClr val="bg1">
                    <a:lumMod val="6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51B374-FB94-0A4D-9938-6BB8014B9592}"/>
                  </a:ext>
                </a:extLst>
              </p:cNvPr>
              <p:cNvSpPr/>
              <p:nvPr/>
            </p:nvSpPr>
            <p:spPr>
              <a:xfrm>
                <a:off x="1499215" y="2985608"/>
                <a:ext cx="7054624" cy="2040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9019442-E4C8-C745-AB94-A1795A64FA1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15026" y="606060"/>
                <a:ext cx="1967954" cy="2366787"/>
                <a:chOff x="6229557" y="607470"/>
                <a:chExt cx="2968795" cy="3570462"/>
              </a:xfrm>
            </p:grpSpPr>
            <p:sp>
              <p:nvSpPr>
                <p:cNvPr id="9" name="Snip Same Side Corner Rectangle 8">
                  <a:extLst>
                    <a:ext uri="{FF2B5EF4-FFF2-40B4-BE49-F238E27FC236}">
                      <a16:creationId xmlns:a16="http://schemas.microsoft.com/office/drawing/2014/main" id="{BAA6E5E7-28C0-CB4B-A36B-AF4A5E804E77}"/>
                    </a:ext>
                  </a:extLst>
                </p:cNvPr>
                <p:cNvSpPr/>
                <p:nvPr/>
              </p:nvSpPr>
              <p:spPr>
                <a:xfrm>
                  <a:off x="7334973" y="3215882"/>
                  <a:ext cx="770021" cy="962050"/>
                </a:xfrm>
                <a:prstGeom prst="snip2Same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6B457D7-74B9-6F48-9346-C3DC988146B1}"/>
                    </a:ext>
                  </a:extLst>
                </p:cNvPr>
                <p:cNvSpPr/>
                <p:nvPr/>
              </p:nvSpPr>
              <p:spPr>
                <a:xfrm>
                  <a:off x="7062258" y="3857567"/>
                  <a:ext cx="1331494" cy="32036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Snip and Round Single Corner Rectangle 10">
                  <a:extLst>
                    <a:ext uri="{FF2B5EF4-FFF2-40B4-BE49-F238E27FC236}">
                      <a16:creationId xmlns:a16="http://schemas.microsoft.com/office/drawing/2014/main" id="{11BC6A55-4BB4-814E-836E-A34D7B5D12F0}"/>
                    </a:ext>
                  </a:extLst>
                </p:cNvPr>
                <p:cNvSpPr/>
                <p:nvPr/>
              </p:nvSpPr>
              <p:spPr>
                <a:xfrm rot="19717087">
                  <a:off x="6229557" y="2139440"/>
                  <a:ext cx="1427748" cy="641922"/>
                </a:xfrm>
                <a:prstGeom prst="snipRoundRect">
                  <a:avLst>
                    <a:gd name="adj1" fmla="val 49496"/>
                    <a:gd name="adj2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1DA3C41-C55E-6141-B591-0AAB4C5A7E18}"/>
                    </a:ext>
                  </a:extLst>
                </p:cNvPr>
                <p:cNvSpPr/>
                <p:nvPr/>
              </p:nvSpPr>
              <p:spPr>
                <a:xfrm>
                  <a:off x="7671857" y="2381455"/>
                  <a:ext cx="128338" cy="83442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Snip and Round Single Corner Rectangle 12">
                  <a:extLst>
                    <a:ext uri="{FF2B5EF4-FFF2-40B4-BE49-F238E27FC236}">
                      <a16:creationId xmlns:a16="http://schemas.microsoft.com/office/drawing/2014/main" id="{3FD7A546-0F66-6440-8ABE-83B9FAF39CE1}"/>
                    </a:ext>
                  </a:extLst>
                </p:cNvPr>
                <p:cNvSpPr/>
                <p:nvPr/>
              </p:nvSpPr>
              <p:spPr>
                <a:xfrm rot="5121248">
                  <a:off x="7098740" y="1000383"/>
                  <a:ext cx="1427748" cy="641922"/>
                </a:xfrm>
                <a:prstGeom prst="snipRoundRect">
                  <a:avLst>
                    <a:gd name="adj1" fmla="val 49496"/>
                    <a:gd name="adj2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Snip and Round Single Corner Rectangle 13">
                  <a:extLst>
                    <a:ext uri="{FF2B5EF4-FFF2-40B4-BE49-F238E27FC236}">
                      <a16:creationId xmlns:a16="http://schemas.microsoft.com/office/drawing/2014/main" id="{24716310-9E80-434F-8B1E-C389E2EBAEFC}"/>
                    </a:ext>
                  </a:extLst>
                </p:cNvPr>
                <p:cNvSpPr/>
                <p:nvPr/>
              </p:nvSpPr>
              <p:spPr>
                <a:xfrm rot="12111954">
                  <a:off x="7770604" y="2287507"/>
                  <a:ext cx="1427748" cy="641922"/>
                </a:xfrm>
                <a:prstGeom prst="snipRoundRect">
                  <a:avLst>
                    <a:gd name="adj1" fmla="val 49496"/>
                    <a:gd name="adj2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702781F-997C-3D46-BA7A-68B27727D7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5394" y="1916233"/>
                  <a:ext cx="465222" cy="46522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6BE1F4-758F-A143-A981-02A2E18C00D4}"/>
                  </a:ext>
                </a:extLst>
              </p:cNvPr>
              <p:cNvSpPr txBox="1"/>
              <p:nvPr/>
            </p:nvSpPr>
            <p:spPr>
              <a:xfrm>
                <a:off x="6083620" y="522126"/>
                <a:ext cx="550151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⍵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6125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1D33812-5E0B-9849-B105-62E510A506D6}"/>
              </a:ext>
            </a:extLst>
          </p:cNvPr>
          <p:cNvGrpSpPr/>
          <p:nvPr/>
        </p:nvGrpSpPr>
        <p:grpSpPr>
          <a:xfrm>
            <a:off x="1581103" y="1784445"/>
            <a:ext cx="9029794" cy="4183802"/>
            <a:chOff x="425303" y="280567"/>
            <a:chExt cx="9029794" cy="4183802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08A62BE3-FBAD-5742-AE92-FFE26D9CB165}"/>
                </a:ext>
              </a:extLst>
            </p:cNvPr>
            <p:cNvSpPr>
              <a:spLocks noChangeAspect="1"/>
            </p:cNvSpPr>
            <p:nvPr/>
          </p:nvSpPr>
          <p:spPr>
            <a:xfrm rot="1873038" flipH="1">
              <a:off x="5300564" y="309836"/>
              <a:ext cx="4154533" cy="4154533"/>
            </a:xfrm>
            <a:prstGeom prst="arc">
              <a:avLst>
                <a:gd name="adj1" fmla="val 16200000"/>
                <a:gd name="adj2" fmla="val 19715515"/>
              </a:avLst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F399CC5-A44D-7C47-AF04-5FC41909D9BA}"/>
                </a:ext>
              </a:extLst>
            </p:cNvPr>
            <p:cNvGrpSpPr/>
            <p:nvPr/>
          </p:nvGrpSpPr>
          <p:grpSpPr>
            <a:xfrm>
              <a:off x="425303" y="280567"/>
              <a:ext cx="8128536" cy="3185648"/>
              <a:chOff x="425303" y="280567"/>
              <a:chExt cx="8128536" cy="318564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8E9D00D-DBF1-C24E-818D-B2FEC17C278D}"/>
                  </a:ext>
                </a:extLst>
              </p:cNvPr>
              <p:cNvSpPr/>
              <p:nvPr/>
            </p:nvSpPr>
            <p:spPr>
              <a:xfrm>
                <a:off x="425303" y="280567"/>
                <a:ext cx="1073912" cy="3185648"/>
              </a:xfrm>
              <a:prstGeom prst="rect">
                <a:avLst/>
              </a:prstGeom>
              <a:pattFill prst="wdUpDiag">
                <a:fgClr>
                  <a:schemeClr val="bg1">
                    <a:lumMod val="6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51B374-FB94-0A4D-9938-6BB8014B9592}"/>
                  </a:ext>
                </a:extLst>
              </p:cNvPr>
              <p:cNvSpPr/>
              <p:nvPr/>
            </p:nvSpPr>
            <p:spPr>
              <a:xfrm>
                <a:off x="1499215" y="2985608"/>
                <a:ext cx="7054624" cy="20405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9019442-E4C8-C745-AB94-A1795A64FA1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67004" y="606060"/>
                <a:ext cx="882620" cy="2366787"/>
                <a:chOff x="7062258" y="607470"/>
                <a:chExt cx="1331494" cy="3570462"/>
              </a:xfrm>
            </p:grpSpPr>
            <p:sp>
              <p:nvSpPr>
                <p:cNvPr id="9" name="Snip Same Side Corner Rectangle 8">
                  <a:extLst>
                    <a:ext uri="{FF2B5EF4-FFF2-40B4-BE49-F238E27FC236}">
                      <a16:creationId xmlns:a16="http://schemas.microsoft.com/office/drawing/2014/main" id="{BAA6E5E7-28C0-CB4B-A36B-AF4A5E804E77}"/>
                    </a:ext>
                  </a:extLst>
                </p:cNvPr>
                <p:cNvSpPr/>
                <p:nvPr/>
              </p:nvSpPr>
              <p:spPr>
                <a:xfrm>
                  <a:off x="7334973" y="3215882"/>
                  <a:ext cx="770021" cy="962050"/>
                </a:xfrm>
                <a:prstGeom prst="snip2Same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6B457D7-74B9-6F48-9346-C3DC988146B1}"/>
                    </a:ext>
                  </a:extLst>
                </p:cNvPr>
                <p:cNvSpPr/>
                <p:nvPr/>
              </p:nvSpPr>
              <p:spPr>
                <a:xfrm>
                  <a:off x="7062258" y="3857567"/>
                  <a:ext cx="1331494" cy="320365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1DA3C41-C55E-6141-B591-0AAB4C5A7E18}"/>
                    </a:ext>
                  </a:extLst>
                </p:cNvPr>
                <p:cNvSpPr/>
                <p:nvPr/>
              </p:nvSpPr>
              <p:spPr>
                <a:xfrm>
                  <a:off x="7671857" y="2381455"/>
                  <a:ext cx="128338" cy="83442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Snip and Round Single Corner Rectangle 12">
                  <a:extLst>
                    <a:ext uri="{FF2B5EF4-FFF2-40B4-BE49-F238E27FC236}">
                      <a16:creationId xmlns:a16="http://schemas.microsoft.com/office/drawing/2014/main" id="{3FD7A546-0F66-6440-8ABE-83B9FAF39CE1}"/>
                    </a:ext>
                  </a:extLst>
                </p:cNvPr>
                <p:cNvSpPr/>
                <p:nvPr/>
              </p:nvSpPr>
              <p:spPr>
                <a:xfrm rot="5121248">
                  <a:off x="7098740" y="1000383"/>
                  <a:ext cx="1427748" cy="641922"/>
                </a:xfrm>
                <a:prstGeom prst="snipRoundRect">
                  <a:avLst>
                    <a:gd name="adj1" fmla="val 49496"/>
                    <a:gd name="adj2" fmla="val 50000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702781F-997C-3D46-BA7A-68B27727D7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95394" y="1916233"/>
                  <a:ext cx="465222" cy="465222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6BE1F4-758F-A143-A981-02A2E18C00D4}"/>
                  </a:ext>
                </a:extLst>
              </p:cNvPr>
              <p:cNvSpPr txBox="1"/>
              <p:nvPr/>
            </p:nvSpPr>
            <p:spPr>
              <a:xfrm>
                <a:off x="6083620" y="522126"/>
                <a:ext cx="550151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⍵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2799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277B09C-3153-824D-AB5D-C867997D98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9271880"/>
              </p:ext>
            </p:extLst>
          </p:nvPr>
        </p:nvGraphicFramePr>
        <p:xfrm>
          <a:off x="2802578" y="0"/>
          <a:ext cx="6080166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39A1DD5-D0AE-CB40-AA6D-2D150F101305}"/>
              </a:ext>
            </a:extLst>
          </p:cNvPr>
          <p:cNvSpPr txBox="1"/>
          <p:nvPr/>
        </p:nvSpPr>
        <p:spPr>
          <a:xfrm>
            <a:off x="2197309" y="197673"/>
            <a:ext cx="630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6E739A-D1D7-F343-A526-AA1E4A677F57}"/>
                  </a:ext>
                </a:extLst>
              </p:cNvPr>
              <p:cNvSpPr txBox="1"/>
              <p:nvPr/>
            </p:nvSpPr>
            <p:spPr>
              <a:xfrm>
                <a:off x="8785122" y="6057973"/>
                <a:ext cx="939103" cy="8000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6E739A-D1D7-F343-A526-AA1E4A677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122" y="6057973"/>
                <a:ext cx="939103" cy="8000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>
            <a:extLst>
              <a:ext uri="{FF2B5EF4-FFF2-40B4-BE49-F238E27FC236}">
                <a16:creationId xmlns:a16="http://schemas.microsoft.com/office/drawing/2014/main" id="{F6976CD4-85BF-0F46-B14A-693AB8605FA0}"/>
              </a:ext>
            </a:extLst>
          </p:cNvPr>
          <p:cNvSpPr/>
          <p:nvPr/>
        </p:nvSpPr>
        <p:spPr>
          <a:xfrm rot="15308135" flipH="1" flipV="1">
            <a:off x="5505357" y="345510"/>
            <a:ext cx="74003" cy="627657"/>
          </a:xfrm>
          <a:custGeom>
            <a:avLst/>
            <a:gdLst>
              <a:gd name="connsiteX0" fmla="*/ 0 w 76223"/>
              <a:gd name="connsiteY0" fmla="*/ 0 h 882650"/>
              <a:gd name="connsiteX1" fmla="*/ 76200 w 76223"/>
              <a:gd name="connsiteY1" fmla="*/ 374650 h 882650"/>
              <a:gd name="connsiteX2" fmla="*/ 6350 w 76223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3" h="882650">
                <a:moveTo>
                  <a:pt x="0" y="0"/>
                </a:moveTo>
                <a:cubicBezTo>
                  <a:pt x="37571" y="113771"/>
                  <a:pt x="75142" y="227542"/>
                  <a:pt x="76200" y="374650"/>
                </a:cubicBezTo>
                <a:cubicBezTo>
                  <a:pt x="77258" y="521758"/>
                  <a:pt x="41804" y="702204"/>
                  <a:pt x="6350" y="882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E78B83-BABF-FC41-90D2-127922BB00CE}"/>
                  </a:ext>
                </a:extLst>
              </p:cNvPr>
              <p:cNvSpPr txBox="1"/>
              <p:nvPr/>
            </p:nvSpPr>
            <p:spPr>
              <a:xfrm>
                <a:off x="5842661" y="197673"/>
                <a:ext cx="949812" cy="671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E78B83-BABF-FC41-90D2-127922BB0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661" y="197673"/>
                <a:ext cx="949812" cy="6712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283605A3-A10B-254F-A559-F88800F2ABBB}"/>
              </a:ext>
            </a:extLst>
          </p:cNvPr>
          <p:cNvSpPr/>
          <p:nvPr/>
        </p:nvSpPr>
        <p:spPr>
          <a:xfrm rot="15308135" flipH="1" flipV="1">
            <a:off x="5420251" y="1466514"/>
            <a:ext cx="74003" cy="627657"/>
          </a:xfrm>
          <a:custGeom>
            <a:avLst/>
            <a:gdLst>
              <a:gd name="connsiteX0" fmla="*/ 0 w 76223"/>
              <a:gd name="connsiteY0" fmla="*/ 0 h 882650"/>
              <a:gd name="connsiteX1" fmla="*/ 76200 w 76223"/>
              <a:gd name="connsiteY1" fmla="*/ 374650 h 882650"/>
              <a:gd name="connsiteX2" fmla="*/ 6350 w 76223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3" h="882650">
                <a:moveTo>
                  <a:pt x="0" y="0"/>
                </a:moveTo>
                <a:cubicBezTo>
                  <a:pt x="37571" y="113771"/>
                  <a:pt x="75142" y="227542"/>
                  <a:pt x="76200" y="374650"/>
                </a:cubicBezTo>
                <a:cubicBezTo>
                  <a:pt x="77258" y="521758"/>
                  <a:pt x="41804" y="702204"/>
                  <a:pt x="6350" y="882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A256CD-928F-5F42-A6BD-E558019F4DD6}"/>
                  </a:ext>
                </a:extLst>
              </p:cNvPr>
              <p:cNvSpPr txBox="1"/>
              <p:nvPr/>
            </p:nvSpPr>
            <p:spPr>
              <a:xfrm>
                <a:off x="5757555" y="1318677"/>
                <a:ext cx="1145378" cy="671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CA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A256CD-928F-5F42-A6BD-E558019F4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555" y="1318677"/>
                <a:ext cx="1145378" cy="6712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0F58D622-EC7F-E54D-A2FA-5137559CB8D8}"/>
              </a:ext>
            </a:extLst>
          </p:cNvPr>
          <p:cNvSpPr/>
          <p:nvPr/>
        </p:nvSpPr>
        <p:spPr>
          <a:xfrm rot="14892383" flipH="1" flipV="1">
            <a:off x="5541624" y="4297186"/>
            <a:ext cx="74003" cy="627657"/>
          </a:xfrm>
          <a:custGeom>
            <a:avLst/>
            <a:gdLst>
              <a:gd name="connsiteX0" fmla="*/ 0 w 76223"/>
              <a:gd name="connsiteY0" fmla="*/ 0 h 882650"/>
              <a:gd name="connsiteX1" fmla="*/ 76200 w 76223"/>
              <a:gd name="connsiteY1" fmla="*/ 374650 h 882650"/>
              <a:gd name="connsiteX2" fmla="*/ 6350 w 76223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3" h="882650">
                <a:moveTo>
                  <a:pt x="0" y="0"/>
                </a:moveTo>
                <a:cubicBezTo>
                  <a:pt x="37571" y="113771"/>
                  <a:pt x="75142" y="227542"/>
                  <a:pt x="76200" y="374650"/>
                </a:cubicBezTo>
                <a:cubicBezTo>
                  <a:pt x="77258" y="521758"/>
                  <a:pt x="41804" y="702204"/>
                  <a:pt x="6350" y="882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A35B58-3109-5F4E-818A-20C1E7251FE9}"/>
                  </a:ext>
                </a:extLst>
              </p:cNvPr>
              <p:cNvSpPr txBox="1"/>
              <p:nvPr/>
            </p:nvSpPr>
            <p:spPr>
              <a:xfrm>
                <a:off x="5809899" y="4006390"/>
                <a:ext cx="1288045" cy="671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CA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.25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A35B58-3109-5F4E-818A-20C1E7251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899" y="4006390"/>
                <a:ext cx="1288045" cy="6712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C3C50E74-EA92-444A-BE0C-BF71A364DDDA}"/>
              </a:ext>
            </a:extLst>
          </p:cNvPr>
          <p:cNvSpPr/>
          <p:nvPr/>
        </p:nvSpPr>
        <p:spPr>
          <a:xfrm rot="14288971" flipH="1" flipV="1">
            <a:off x="5772898" y="5136795"/>
            <a:ext cx="74003" cy="627657"/>
          </a:xfrm>
          <a:custGeom>
            <a:avLst/>
            <a:gdLst>
              <a:gd name="connsiteX0" fmla="*/ 0 w 76223"/>
              <a:gd name="connsiteY0" fmla="*/ 0 h 882650"/>
              <a:gd name="connsiteX1" fmla="*/ 76200 w 76223"/>
              <a:gd name="connsiteY1" fmla="*/ 374650 h 882650"/>
              <a:gd name="connsiteX2" fmla="*/ 6350 w 76223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3" h="882650">
                <a:moveTo>
                  <a:pt x="0" y="0"/>
                </a:moveTo>
                <a:cubicBezTo>
                  <a:pt x="37571" y="113771"/>
                  <a:pt x="75142" y="227542"/>
                  <a:pt x="76200" y="374650"/>
                </a:cubicBezTo>
                <a:cubicBezTo>
                  <a:pt x="77258" y="521758"/>
                  <a:pt x="41804" y="702204"/>
                  <a:pt x="6350" y="882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24210F-5FDD-F845-A163-942A8ABA5947}"/>
                  </a:ext>
                </a:extLst>
              </p:cNvPr>
              <p:cNvSpPr txBox="1"/>
              <p:nvPr/>
            </p:nvSpPr>
            <p:spPr>
              <a:xfrm>
                <a:off x="5990586" y="4868300"/>
                <a:ext cx="1145378" cy="671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lang="en-CA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.5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624210F-5FDD-F845-A163-942A8ABA5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586" y="4868300"/>
                <a:ext cx="1145378" cy="6712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A4F74E4E-26B2-D340-BCE8-48AA6BFABC80}"/>
              </a:ext>
            </a:extLst>
          </p:cNvPr>
          <p:cNvSpPr/>
          <p:nvPr/>
        </p:nvSpPr>
        <p:spPr>
          <a:xfrm rot="14011041" flipH="1" flipV="1">
            <a:off x="6698198" y="5620936"/>
            <a:ext cx="74003" cy="627657"/>
          </a:xfrm>
          <a:custGeom>
            <a:avLst/>
            <a:gdLst>
              <a:gd name="connsiteX0" fmla="*/ 0 w 76223"/>
              <a:gd name="connsiteY0" fmla="*/ 0 h 882650"/>
              <a:gd name="connsiteX1" fmla="*/ 76200 w 76223"/>
              <a:gd name="connsiteY1" fmla="*/ 374650 h 882650"/>
              <a:gd name="connsiteX2" fmla="*/ 6350 w 76223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23" h="882650">
                <a:moveTo>
                  <a:pt x="0" y="0"/>
                </a:moveTo>
                <a:cubicBezTo>
                  <a:pt x="37571" y="113771"/>
                  <a:pt x="75142" y="227542"/>
                  <a:pt x="76200" y="374650"/>
                </a:cubicBezTo>
                <a:cubicBezTo>
                  <a:pt x="77258" y="521758"/>
                  <a:pt x="41804" y="702204"/>
                  <a:pt x="6350" y="8826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AC786D-C515-9641-8A3E-69A33472FBD3}"/>
                  </a:ext>
                </a:extLst>
              </p:cNvPr>
              <p:cNvSpPr txBox="1"/>
              <p:nvPr/>
            </p:nvSpPr>
            <p:spPr>
              <a:xfrm>
                <a:off x="6922046" y="5382812"/>
                <a:ext cx="949812" cy="671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CA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CA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AC786D-C515-9641-8A3E-69A33472F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046" y="5382812"/>
                <a:ext cx="949812" cy="6712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335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71961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3973570"/>
            <a:ext cx="4922520" cy="120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3406152" y="3013501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6096000" y="2225040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6907367" y="111940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371687" y="1073550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64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4849787" y="3401336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4683332"/>
            <a:ext cx="3676307" cy="85636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3873583" y="417614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4849787" y="1397934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4849787" y="2227741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5661154" y="1140774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3676307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2639861" y="1048745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B5472C-1D37-B64D-B5F0-A71D984FA2C3}"/>
              </a:ext>
            </a:extLst>
          </p:cNvPr>
          <p:cNvGrpSpPr/>
          <p:nvPr/>
        </p:nvGrpSpPr>
        <p:grpSpPr>
          <a:xfrm rot="16200000">
            <a:off x="2489960" y="2055481"/>
            <a:ext cx="1043352" cy="3676312"/>
            <a:chOff x="4067309" y="2103552"/>
            <a:chExt cx="508387" cy="181601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B55E72-4E1B-4C40-836F-653D73E71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19416" y="2103552"/>
              <a:ext cx="0" cy="7127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038339-0E90-B045-93C3-D87F9B2D2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9737" y="2984498"/>
              <a:ext cx="1163" cy="93507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FB5262-4DAB-BA48-97CF-67C11C2CB986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DBEBC0-121D-744D-85DA-BC24809A9FD0}"/>
                </a:ext>
              </a:extLst>
            </p:cNvPr>
            <p:cNvCxnSpPr>
              <a:cxnSpLocks/>
            </p:cNvCxnSpPr>
            <p:nvPr/>
          </p:nvCxnSpPr>
          <p:spPr>
            <a:xfrm>
              <a:off x="4575696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01EB9A-2DDF-FB4D-9925-EBCE33139CB3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984498"/>
              <a:ext cx="50838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692A9F-F4A9-D641-A70E-D49020818E70}"/>
                </a:ext>
              </a:extLst>
            </p:cNvPr>
            <p:cNvCxnSpPr>
              <a:cxnSpLocks/>
            </p:cNvCxnSpPr>
            <p:nvPr/>
          </p:nvCxnSpPr>
          <p:spPr>
            <a:xfrm>
              <a:off x="4129892" y="2816283"/>
              <a:ext cx="37904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20DDCEE-10BD-E740-80C6-6B5C44268BE0}"/>
              </a:ext>
            </a:extLst>
          </p:cNvPr>
          <p:cNvSpPr txBox="1"/>
          <p:nvPr/>
        </p:nvSpPr>
        <p:spPr>
          <a:xfrm>
            <a:off x="3835182" y="2831402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33862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6182086" y="5263839"/>
            <a:ext cx="995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81096" y="1573619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558919" y="76316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4135B-42B7-744E-8B03-E97D0CD5E911}"/>
              </a:ext>
            </a:extLst>
          </p:cNvPr>
          <p:cNvCxnSpPr>
            <a:cxnSpLocks/>
          </p:cNvCxnSpPr>
          <p:nvPr/>
        </p:nvCxnSpPr>
        <p:spPr>
          <a:xfrm flipH="1" flipV="1">
            <a:off x="6081096" y="4736187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401732-CA3A-404E-A2C5-4956DC0C611D}"/>
              </a:ext>
            </a:extLst>
          </p:cNvPr>
          <p:cNvCxnSpPr>
            <a:cxnSpLocks/>
          </p:cNvCxnSpPr>
          <p:nvPr/>
        </p:nvCxnSpPr>
        <p:spPr>
          <a:xfrm>
            <a:off x="2286641" y="1589640"/>
            <a:ext cx="107880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CFC75-1933-B946-B58A-5C9DA9C2245C}"/>
              </a:ext>
            </a:extLst>
          </p:cNvPr>
          <p:cNvCxnSpPr>
            <a:cxnSpLocks/>
          </p:cNvCxnSpPr>
          <p:nvPr/>
        </p:nvCxnSpPr>
        <p:spPr>
          <a:xfrm flipV="1">
            <a:off x="2286641" y="525080"/>
            <a:ext cx="0" cy="1080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64DB2F-8498-444B-BC82-4C0D931659C6}"/>
              </a:ext>
            </a:extLst>
          </p:cNvPr>
          <p:cNvSpPr txBox="1"/>
          <p:nvPr/>
        </p:nvSpPr>
        <p:spPr>
          <a:xfrm>
            <a:off x="2935420" y="1537585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13672-CE40-CB4E-992A-E5C6A963C888}"/>
              </a:ext>
            </a:extLst>
          </p:cNvPr>
          <p:cNvSpPr txBox="1"/>
          <p:nvPr/>
        </p:nvSpPr>
        <p:spPr>
          <a:xfrm>
            <a:off x="1768203" y="454507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AB2A67-8C93-1F48-8E2F-9861C98F64C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959922" y="3521332"/>
            <a:ext cx="20021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B57ADE-B60D-9142-B126-12198A65A9C2}"/>
              </a:ext>
            </a:extLst>
          </p:cNvPr>
          <p:cNvSpPr txBox="1"/>
          <p:nvPr/>
        </p:nvSpPr>
        <p:spPr>
          <a:xfrm>
            <a:off x="2448673" y="3576947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3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1455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97361"/>
            <a:ext cx="4297680" cy="243447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79" y="3973570"/>
            <a:ext cx="4157785" cy="120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2885662" y="2991805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5437684" y="1760562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207945" y="1817863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406152" y="666373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0D58F2-C8CC-A945-A666-46E35D6C1EA9}"/>
              </a:ext>
            </a:extLst>
          </p:cNvPr>
          <p:cNvSpPr/>
          <p:nvPr/>
        </p:nvSpPr>
        <p:spPr>
          <a:xfrm>
            <a:off x="5201484" y="3394844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300D2-52D6-9145-90CF-AF8225BA6B79}"/>
              </a:ext>
            </a:extLst>
          </p:cNvPr>
          <p:cNvCxnSpPr>
            <a:cxnSpLocks/>
          </p:cNvCxnSpPr>
          <p:nvPr/>
        </p:nvCxnSpPr>
        <p:spPr>
          <a:xfrm>
            <a:off x="5201484" y="2776226"/>
            <a:ext cx="879614" cy="1899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40C83E-86F3-9A44-89A5-63915D9F0858}"/>
              </a:ext>
            </a:extLst>
          </p:cNvPr>
          <p:cNvCxnSpPr>
            <a:cxnSpLocks/>
          </p:cNvCxnSpPr>
          <p:nvPr/>
        </p:nvCxnSpPr>
        <p:spPr>
          <a:xfrm>
            <a:off x="5201484" y="2507383"/>
            <a:ext cx="0" cy="537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15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87CB2E-867B-514A-AF6C-CAE3E67D899A}"/>
              </a:ext>
            </a:extLst>
          </p:cNvPr>
          <p:cNvGrpSpPr>
            <a:grpSpLocks noChangeAspect="1"/>
          </p:cNvGrpSpPr>
          <p:nvPr/>
        </p:nvGrpSpPr>
        <p:grpSpPr>
          <a:xfrm>
            <a:off x="6491481" y="4927817"/>
            <a:ext cx="5248846" cy="1677728"/>
            <a:chOff x="0" y="2370029"/>
            <a:chExt cx="12534558" cy="40065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3D8666-3C3F-F340-B973-E54232770241}"/>
                </a:ext>
              </a:extLst>
            </p:cNvPr>
            <p:cNvSpPr/>
            <p:nvPr/>
          </p:nvSpPr>
          <p:spPr>
            <a:xfrm>
              <a:off x="0" y="2403226"/>
              <a:ext cx="12192000" cy="3973318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C6364B-EF3D-4F42-9A61-8F064EA7267D}"/>
                </a:ext>
              </a:extLst>
            </p:cNvPr>
            <p:cNvSpPr/>
            <p:nvPr/>
          </p:nvSpPr>
          <p:spPr>
            <a:xfrm>
              <a:off x="1173481" y="2370029"/>
              <a:ext cx="11361077" cy="34710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E69269-CC87-E74A-B68F-E55DCB7ECD60}"/>
                </a:ext>
              </a:extLst>
            </p:cNvPr>
            <p:cNvSpPr/>
            <p:nvPr/>
          </p:nvSpPr>
          <p:spPr>
            <a:xfrm>
              <a:off x="6096000" y="3402289"/>
              <a:ext cx="4297681" cy="243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7FDF70-C332-FF44-9E84-63DA969BAE52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750" r="96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2" r="4554"/>
            <a:stretch/>
          </p:blipFill>
          <p:spPr bwMode="auto">
            <a:xfrm>
              <a:off x="1173478" y="3973571"/>
              <a:ext cx="3124203" cy="1208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0D58F2-C8CC-A945-A666-46E35D6C1EA9}"/>
                </a:ext>
              </a:extLst>
            </p:cNvPr>
            <p:cNvSpPr/>
            <p:nvPr/>
          </p:nvSpPr>
          <p:spPr>
            <a:xfrm>
              <a:off x="4230615" y="3402289"/>
              <a:ext cx="4297681" cy="2434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02CB78-3360-564A-B797-2B40297C1C86}"/>
              </a:ext>
            </a:extLst>
          </p:cNvPr>
          <p:cNvGrpSpPr>
            <a:grpSpLocks noChangeAspect="1"/>
          </p:cNvGrpSpPr>
          <p:nvPr/>
        </p:nvGrpSpPr>
        <p:grpSpPr>
          <a:xfrm>
            <a:off x="139700" y="358681"/>
            <a:ext cx="5207000" cy="1681005"/>
            <a:chOff x="0" y="2294388"/>
            <a:chExt cx="12434627" cy="40143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D68F04-DB8A-4846-804E-8F06706BEBB9}"/>
                </a:ext>
              </a:extLst>
            </p:cNvPr>
            <p:cNvSpPr/>
            <p:nvPr/>
          </p:nvSpPr>
          <p:spPr>
            <a:xfrm>
              <a:off x="0" y="2294388"/>
              <a:ext cx="12192000" cy="4014340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2E9F96-C5B6-C842-842A-43B63BC288C0}"/>
                </a:ext>
              </a:extLst>
            </p:cNvPr>
            <p:cNvSpPr/>
            <p:nvPr/>
          </p:nvSpPr>
          <p:spPr>
            <a:xfrm>
              <a:off x="1173481" y="2294388"/>
              <a:ext cx="11261146" cy="3546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87CE96-B7F1-684E-8C7C-F9F980C1C3C4}"/>
                </a:ext>
              </a:extLst>
            </p:cNvPr>
            <p:cNvSpPr/>
            <p:nvPr/>
          </p:nvSpPr>
          <p:spPr>
            <a:xfrm>
              <a:off x="6096000" y="3371961"/>
              <a:ext cx="4297680" cy="243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7966C63-AFEF-CD4B-A99F-51FCB562E343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750" r="96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2" r="4554"/>
            <a:stretch/>
          </p:blipFill>
          <p:spPr bwMode="auto">
            <a:xfrm>
              <a:off x="1173478" y="3973570"/>
              <a:ext cx="6438851" cy="1208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045282-DC68-CB48-BD92-E0F46A7A37D7}"/>
                </a:ext>
              </a:extLst>
            </p:cNvPr>
            <p:cNvSpPr/>
            <p:nvPr/>
          </p:nvSpPr>
          <p:spPr>
            <a:xfrm>
              <a:off x="7612330" y="3376267"/>
              <a:ext cx="4297681" cy="2434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FD4AC0D-B067-F945-B0B4-CA5E88410A49}"/>
              </a:ext>
            </a:extLst>
          </p:cNvPr>
          <p:cNvGrpSpPr>
            <a:grpSpLocks noChangeAspect="1"/>
          </p:cNvGrpSpPr>
          <p:nvPr/>
        </p:nvGrpSpPr>
        <p:grpSpPr>
          <a:xfrm>
            <a:off x="3060281" y="2332985"/>
            <a:ext cx="5046448" cy="1958393"/>
            <a:chOff x="0" y="1423185"/>
            <a:chExt cx="12573620" cy="48794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16A5861-C0F5-0948-876E-F31F0139DDCE}"/>
                </a:ext>
              </a:extLst>
            </p:cNvPr>
            <p:cNvSpPr/>
            <p:nvPr/>
          </p:nvSpPr>
          <p:spPr>
            <a:xfrm>
              <a:off x="0" y="2114319"/>
              <a:ext cx="12192000" cy="4188356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A9203D-EF53-ED4B-88FE-0CECC4568E31}"/>
                </a:ext>
              </a:extLst>
            </p:cNvPr>
            <p:cNvSpPr/>
            <p:nvPr/>
          </p:nvSpPr>
          <p:spPr>
            <a:xfrm>
              <a:off x="1173481" y="2078184"/>
              <a:ext cx="11400139" cy="3762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0591D2-75D1-DA4A-926B-0DA72F7EA625}"/>
                </a:ext>
              </a:extLst>
            </p:cNvPr>
            <p:cNvSpPr/>
            <p:nvPr/>
          </p:nvSpPr>
          <p:spPr>
            <a:xfrm>
              <a:off x="6096000" y="3371961"/>
              <a:ext cx="4297680" cy="2434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8129E99-9531-E640-932B-C870703FED10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750" r="96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2" r="4554"/>
            <a:stretch/>
          </p:blipFill>
          <p:spPr bwMode="auto">
            <a:xfrm>
              <a:off x="1173480" y="3973570"/>
              <a:ext cx="4922520" cy="1208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1F3E94-61D8-A84E-AB7C-4AA68BFCECA6}"/>
                </a:ext>
              </a:extLst>
            </p:cNvPr>
            <p:cNvSpPr txBox="1"/>
            <p:nvPr/>
          </p:nvSpPr>
          <p:spPr>
            <a:xfrm>
              <a:off x="4534725" y="1423185"/>
              <a:ext cx="8028755" cy="1303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 = </a:t>
              </a:r>
              <a:r>
                <a:rPr lang="en-US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8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a =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3A62A2E-E7AA-8441-87CC-4A93271B3FF0}"/>
              </a:ext>
            </a:extLst>
          </p:cNvPr>
          <p:cNvSpPr txBox="1"/>
          <p:nvPr/>
        </p:nvSpPr>
        <p:spPr>
          <a:xfrm>
            <a:off x="2295813" y="126758"/>
            <a:ext cx="4073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+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 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= -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097D8E-7C78-1041-BDFD-5550DEB2F580}"/>
              </a:ext>
            </a:extLst>
          </p:cNvPr>
          <p:cNvSpPr txBox="1"/>
          <p:nvPr/>
        </p:nvSpPr>
        <p:spPr>
          <a:xfrm>
            <a:off x="7637005" y="4665229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-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 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 = +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049554-73BF-2B45-9408-A1DA6F38E5FF}"/>
              </a:ext>
            </a:extLst>
          </p:cNvPr>
          <p:cNvCxnSpPr/>
          <p:nvPr/>
        </p:nvCxnSpPr>
        <p:spPr>
          <a:xfrm flipH="1">
            <a:off x="6096000" y="2952351"/>
            <a:ext cx="790963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79498A-5E4E-C449-B15C-60A864CFF091}"/>
              </a:ext>
            </a:extLst>
          </p:cNvPr>
          <p:cNvSpPr txBox="1"/>
          <p:nvPr/>
        </p:nvSpPr>
        <p:spPr>
          <a:xfrm>
            <a:off x="5761980" y="894022"/>
            <a:ext cx="254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spring extension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DDF067-C482-BC47-B2EE-C41A198D8926}"/>
              </a:ext>
            </a:extLst>
          </p:cNvPr>
          <p:cNvSpPr txBox="1"/>
          <p:nvPr/>
        </p:nvSpPr>
        <p:spPr>
          <a:xfrm>
            <a:off x="3920006" y="5037592"/>
            <a:ext cx="2634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spring compression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E147E8-2FF6-E94D-AEA2-B3629AF23F87}"/>
              </a:ext>
            </a:extLst>
          </p:cNvPr>
          <p:cNvSpPr txBox="1"/>
          <p:nvPr/>
        </p:nvSpPr>
        <p:spPr>
          <a:xfrm>
            <a:off x="704942" y="2750164"/>
            <a:ext cx="2548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equilibrium position</a:t>
            </a:r>
          </a:p>
        </p:txBody>
      </p:sp>
    </p:spTree>
    <p:extLst>
      <p:ext uri="{BB962C8B-B14F-4D97-AF65-F5344CB8AC3E}">
        <p14:creationId xmlns:p14="http://schemas.microsoft.com/office/powerpoint/2010/main" val="30300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C11153F-DEA6-0E41-8E03-2E833CB03E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20877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B74A1A-BB77-8248-8C7E-49625FB6B80B}"/>
              </a:ext>
            </a:extLst>
          </p:cNvPr>
          <p:cNvCxnSpPr>
            <a:cxnSpLocks/>
          </p:cNvCxnSpPr>
          <p:nvPr/>
        </p:nvCxnSpPr>
        <p:spPr>
          <a:xfrm flipH="1">
            <a:off x="304800" y="2082800"/>
            <a:ext cx="2908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62331E-2C03-274A-806B-E82C10FE9C87}"/>
              </a:ext>
            </a:extLst>
          </p:cNvPr>
          <p:cNvCxnSpPr>
            <a:cxnSpLocks/>
          </p:cNvCxnSpPr>
          <p:nvPr/>
        </p:nvCxnSpPr>
        <p:spPr>
          <a:xfrm flipH="1">
            <a:off x="304800" y="6477000"/>
            <a:ext cx="650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03E5BA-2B23-B24B-B13F-8FA9461B130B}"/>
              </a:ext>
            </a:extLst>
          </p:cNvPr>
          <p:cNvCxnSpPr/>
          <p:nvPr/>
        </p:nvCxnSpPr>
        <p:spPr>
          <a:xfrm>
            <a:off x="914400" y="2082800"/>
            <a:ext cx="0" cy="21844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047CFC-230F-064F-8092-986F02807FB7}"/>
              </a:ext>
            </a:extLst>
          </p:cNvPr>
          <p:cNvCxnSpPr>
            <a:cxnSpLocks/>
          </p:cNvCxnSpPr>
          <p:nvPr/>
        </p:nvCxnSpPr>
        <p:spPr>
          <a:xfrm>
            <a:off x="914400" y="4292600"/>
            <a:ext cx="0" cy="21844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4894B0-35F7-E641-B00E-D5F9A83187F6}"/>
              </a:ext>
            </a:extLst>
          </p:cNvPr>
          <p:cNvSpPr txBox="1"/>
          <p:nvPr/>
        </p:nvSpPr>
        <p:spPr>
          <a:xfrm>
            <a:off x="304800" y="2919452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26145-BEE9-B140-8328-4652C8CC57CC}"/>
              </a:ext>
            </a:extLst>
          </p:cNvPr>
          <p:cNvSpPr txBox="1"/>
          <p:nvPr/>
        </p:nvSpPr>
        <p:spPr>
          <a:xfrm>
            <a:off x="326845" y="5118100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2623EE-5F9E-644C-8F6E-F32C898F82CD}"/>
              </a:ext>
            </a:extLst>
          </p:cNvPr>
          <p:cNvCxnSpPr>
            <a:cxnSpLocks/>
          </p:cNvCxnSpPr>
          <p:nvPr/>
        </p:nvCxnSpPr>
        <p:spPr>
          <a:xfrm flipV="1">
            <a:off x="1722386" y="1420684"/>
            <a:ext cx="0" cy="2744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612B58-6E49-2743-9FFB-738E3215834C}"/>
              </a:ext>
            </a:extLst>
          </p:cNvPr>
          <p:cNvCxnSpPr>
            <a:cxnSpLocks/>
          </p:cNvCxnSpPr>
          <p:nvPr/>
        </p:nvCxnSpPr>
        <p:spPr>
          <a:xfrm>
            <a:off x="1717496" y="1828800"/>
            <a:ext cx="1051104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27F73-7165-E54D-96C7-34E2BCC2EA7B}"/>
                  </a:ext>
                </a:extLst>
              </p:cNvPr>
              <p:cNvSpPr txBox="1"/>
              <p:nvPr/>
            </p:nvSpPr>
            <p:spPr>
              <a:xfrm>
                <a:off x="1935752" y="1097519"/>
                <a:ext cx="6145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27F73-7165-E54D-96C7-34E2BCC2E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752" y="1097519"/>
                <a:ext cx="614592" cy="646331"/>
              </a:xfrm>
              <a:prstGeom prst="rect">
                <a:avLst/>
              </a:prstGeom>
              <a:blipFill>
                <a:blip r:embed="rId3"/>
                <a:stretch>
                  <a:fillRect l="-10000" r="-8000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935392-3023-6F40-A3E5-15B0B4420472}"/>
                  </a:ext>
                </a:extLst>
              </p:cNvPr>
              <p:cNvSpPr txBox="1"/>
              <p:nvPr/>
            </p:nvSpPr>
            <p:spPr>
              <a:xfrm>
                <a:off x="11214456" y="4267200"/>
                <a:ext cx="90992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935392-3023-6F40-A3E5-15B0B4420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456" y="4267200"/>
                <a:ext cx="90992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5927F51-61C6-7C43-9AF4-84401A602C6F}"/>
              </a:ext>
            </a:extLst>
          </p:cNvPr>
          <p:cNvSpPr txBox="1"/>
          <p:nvPr/>
        </p:nvSpPr>
        <p:spPr>
          <a:xfrm>
            <a:off x="2069130" y="141070"/>
            <a:ext cx="7409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638FBF-091C-474B-91B2-30121FB43925}"/>
              </a:ext>
            </a:extLst>
          </p:cNvPr>
          <p:cNvCxnSpPr>
            <a:cxnSpLocks/>
          </p:cNvCxnSpPr>
          <p:nvPr/>
        </p:nvCxnSpPr>
        <p:spPr>
          <a:xfrm flipH="1">
            <a:off x="1320800" y="2590800"/>
            <a:ext cx="134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A30C87-2F80-F947-BBD7-74657D2EC7DA}"/>
              </a:ext>
            </a:extLst>
          </p:cNvPr>
          <p:cNvCxnSpPr>
            <a:cxnSpLocks/>
          </p:cNvCxnSpPr>
          <p:nvPr/>
        </p:nvCxnSpPr>
        <p:spPr>
          <a:xfrm>
            <a:off x="1511300" y="2590800"/>
            <a:ext cx="0" cy="17018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83DF4C3-0538-B446-B3B6-E6CC61C2F15B}"/>
              </a:ext>
            </a:extLst>
          </p:cNvPr>
          <p:cNvSpPr txBox="1"/>
          <p:nvPr/>
        </p:nvSpPr>
        <p:spPr>
          <a:xfrm>
            <a:off x="1034720" y="3046452"/>
            <a:ext cx="484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9ABFAD-DF9A-C44D-9D77-10C2BC094FBB}"/>
              </a:ext>
            </a:extLst>
          </p:cNvPr>
          <p:cNvCxnSpPr>
            <a:cxnSpLocks/>
          </p:cNvCxnSpPr>
          <p:nvPr/>
        </p:nvCxnSpPr>
        <p:spPr>
          <a:xfrm flipV="1">
            <a:off x="3546296" y="250736"/>
            <a:ext cx="0" cy="1781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E538BF-B381-1B4C-BAEB-7C0074859542}"/>
              </a:ext>
            </a:extLst>
          </p:cNvPr>
          <p:cNvCxnSpPr>
            <a:cxnSpLocks/>
          </p:cNvCxnSpPr>
          <p:nvPr/>
        </p:nvCxnSpPr>
        <p:spPr>
          <a:xfrm flipV="1">
            <a:off x="10772596" y="250736"/>
            <a:ext cx="0" cy="1781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D0EA36-46E6-5249-A259-06918ADB9C7F}"/>
              </a:ext>
            </a:extLst>
          </p:cNvPr>
          <p:cNvCxnSpPr>
            <a:cxnSpLocks/>
          </p:cNvCxnSpPr>
          <p:nvPr/>
        </p:nvCxnSpPr>
        <p:spPr>
          <a:xfrm>
            <a:off x="3546296" y="987168"/>
            <a:ext cx="7216596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D4D9E5-9A4C-B64F-8062-EDA544984A56}"/>
                  </a:ext>
                </a:extLst>
              </p:cNvPr>
              <p:cNvSpPr txBox="1"/>
              <p:nvPr/>
            </p:nvSpPr>
            <p:spPr>
              <a:xfrm>
                <a:off x="5542468" y="335171"/>
                <a:ext cx="354930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cycle </a:t>
                </a:r>
                <a14:m>
                  <m:oMath xmlns:m="http://schemas.openxmlformats.org/officeDocument/2006/math">
                    <m:r>
                      <a:rPr lang="en-CA" sz="3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CA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CA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D4D9E5-9A4C-B64F-8062-EDA544984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468" y="335171"/>
                <a:ext cx="3549305" cy="553998"/>
              </a:xfrm>
              <a:prstGeom prst="rect">
                <a:avLst/>
              </a:prstGeom>
              <a:blipFill>
                <a:blip r:embed="rId5"/>
                <a:stretch>
                  <a:fillRect l="-3559" t="-11111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C1139F-76DC-8E48-BBA4-9FB35D0669C4}"/>
                  </a:ext>
                </a:extLst>
              </p:cNvPr>
              <p:cNvSpPr txBox="1"/>
              <p:nvPr/>
            </p:nvSpPr>
            <p:spPr>
              <a:xfrm>
                <a:off x="5739830" y="1075373"/>
                <a:ext cx="335194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period (time) </a:t>
                </a:r>
                <a14:m>
                  <m:oMath xmlns:m="http://schemas.openxmlformats.org/officeDocument/2006/math">
                    <m:r>
                      <a:rPr lang="en-CA" sz="3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C1139F-76DC-8E48-BBA4-9FB35D06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830" y="1075373"/>
                <a:ext cx="3351943" cy="553998"/>
              </a:xfrm>
              <a:prstGeom prst="rect">
                <a:avLst/>
              </a:prstGeom>
              <a:blipFill>
                <a:blip r:embed="rId6"/>
                <a:stretch>
                  <a:fillRect l="-3774" t="-11364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E7AFBC-04E8-E844-B883-8B41D2F728F6}"/>
              </a:ext>
            </a:extLst>
          </p:cNvPr>
          <p:cNvCxnSpPr>
            <a:cxnSpLocks/>
          </p:cNvCxnSpPr>
          <p:nvPr/>
        </p:nvCxnSpPr>
        <p:spPr>
          <a:xfrm flipH="1">
            <a:off x="2393017" y="2166298"/>
            <a:ext cx="725513" cy="849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2A5823-16FB-294A-A454-E28135F98B6D}"/>
              </a:ext>
            </a:extLst>
          </p:cNvPr>
          <p:cNvCxnSpPr>
            <a:cxnSpLocks/>
          </p:cNvCxnSpPr>
          <p:nvPr/>
        </p:nvCxnSpPr>
        <p:spPr>
          <a:xfrm>
            <a:off x="2755774" y="2579307"/>
            <a:ext cx="323951" cy="370025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3E38B31-3F40-4D42-9C59-FF2705B9F8BC}"/>
              </a:ext>
            </a:extLst>
          </p:cNvPr>
          <p:cNvSpPr txBox="1"/>
          <p:nvPr/>
        </p:nvSpPr>
        <p:spPr>
          <a:xfrm>
            <a:off x="2636787" y="2883221"/>
            <a:ext cx="1931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at </a:t>
            </a:r>
          </a:p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is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7597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71961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3333910"/>
            <a:ext cx="4922520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1815411" y="2834374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6096000" y="2225040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6907367" y="111940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371687" y="1073550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D44FC5-8654-B04C-A1BF-613B6B42558C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4507218"/>
            <a:ext cx="4922520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4E7536-7098-FC4C-8184-6E6D4D29A8F8}"/>
              </a:ext>
            </a:extLst>
          </p:cNvPr>
          <p:cNvSpPr txBox="1"/>
          <p:nvPr/>
        </p:nvSpPr>
        <p:spPr>
          <a:xfrm>
            <a:off x="1773311" y="3990592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6536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338549-9F16-F946-9BF8-6D5C372DE4D2}"/>
              </a:ext>
            </a:extLst>
          </p:cNvPr>
          <p:cNvSpPr/>
          <p:nvPr/>
        </p:nvSpPr>
        <p:spPr>
          <a:xfrm>
            <a:off x="4229100" y="4523740"/>
            <a:ext cx="3073400" cy="17170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3D5BF-26F2-7643-BAE2-144BE8644B99}"/>
              </a:ext>
            </a:extLst>
          </p:cNvPr>
          <p:cNvSpPr/>
          <p:nvPr/>
        </p:nvSpPr>
        <p:spPr>
          <a:xfrm>
            <a:off x="373380" y="0"/>
            <a:ext cx="12192000" cy="848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0D213-6FEB-C545-8CA3-93BD1EA71C76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5400000">
            <a:off x="3905248" y="2175461"/>
            <a:ext cx="3675381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1C858-C3FA-9E42-82AF-52B7AF8AEE30}"/>
              </a:ext>
            </a:extLst>
          </p:cNvPr>
          <p:cNvSpPr txBox="1"/>
          <p:nvPr/>
        </p:nvSpPr>
        <p:spPr>
          <a:xfrm>
            <a:off x="6468915" y="2183467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081D81-C283-E840-8E52-63613D9238B7}"/>
              </a:ext>
            </a:extLst>
          </p:cNvPr>
          <p:cNvCxnSpPr>
            <a:cxnSpLocks/>
          </p:cNvCxnSpPr>
          <p:nvPr/>
        </p:nvCxnSpPr>
        <p:spPr>
          <a:xfrm flipH="1">
            <a:off x="7518400" y="4523740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E408DB-88EC-8E4F-8701-3064DC5A8F00}"/>
              </a:ext>
            </a:extLst>
          </p:cNvPr>
          <p:cNvCxnSpPr>
            <a:cxnSpLocks/>
          </p:cNvCxnSpPr>
          <p:nvPr/>
        </p:nvCxnSpPr>
        <p:spPr>
          <a:xfrm>
            <a:off x="8262620" y="4521031"/>
            <a:ext cx="0" cy="10288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124C1A-CFA3-E546-A6AF-2E5160C449D6}"/>
              </a:ext>
            </a:extLst>
          </p:cNvPr>
          <p:cNvSpPr txBox="1"/>
          <p:nvPr/>
        </p:nvSpPr>
        <p:spPr>
          <a:xfrm>
            <a:off x="8480734" y="4534237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7858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56561</TotalTime>
  <Words>346</Words>
  <Application>Microsoft Macintosh PowerPoint</Application>
  <PresentationFormat>Widescreen</PresentationFormat>
  <Paragraphs>173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Agnes d'Entremont</dc:creator>
  <cp:lastModifiedBy>Agnes d'Entremont</cp:lastModifiedBy>
  <cp:revision>93</cp:revision>
  <dcterms:created xsi:type="dcterms:W3CDTF">2019-06-19T17:38:11Z</dcterms:created>
  <dcterms:modified xsi:type="dcterms:W3CDTF">2019-08-15T21:09:17Z</dcterms:modified>
</cp:coreProperties>
</file>