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0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257" r:id="rId59"/>
    <p:sldId id="258" r:id="rId60"/>
    <p:sldId id="259" r:id="rId61"/>
    <p:sldId id="260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  <p:sldId id="269" r:id="rId71"/>
    <p:sldId id="270" r:id="rId72"/>
    <p:sldId id="273" r:id="rId73"/>
    <p:sldId id="272" r:id="rId74"/>
    <p:sldId id="274" r:id="rId75"/>
    <p:sldId id="338" r:id="rId76"/>
    <p:sldId id="278" r:id="rId77"/>
    <p:sldId id="277" r:id="rId78"/>
    <p:sldId id="280" r:id="rId79"/>
    <p:sldId id="279" r:id="rId80"/>
    <p:sldId id="281" r:id="rId81"/>
    <p:sldId id="282" r:id="rId82"/>
    <p:sldId id="283" r:id="rId83"/>
    <p:sldId id="284" r:id="rId84"/>
    <p:sldId id="285" r:id="rId85"/>
    <p:sldId id="286" r:id="rId86"/>
    <p:sldId id="287" r:id="rId87"/>
    <p:sldId id="288" r:id="rId88"/>
    <p:sldId id="289" r:id="rId89"/>
    <p:sldId id="290" r:id="rId90"/>
    <p:sldId id="292" r:id="rId91"/>
    <p:sldId id="291" r:id="rId92"/>
    <p:sldId id="332" r:id="rId93"/>
    <p:sldId id="333" r:id="rId94"/>
    <p:sldId id="334" r:id="rId95"/>
    <p:sldId id="335" r:id="rId96"/>
    <p:sldId id="337" r:id="rId97"/>
    <p:sldId id="275" r:id="rId98"/>
    <p:sldId id="336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5.gi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6657" y="14921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 ft/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1121</Words>
  <Application>Microsoft Office PowerPoint</Application>
  <PresentationFormat>Widescreen</PresentationFormat>
  <Paragraphs>598</Paragraphs>
  <Slides>97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129</cp:revision>
  <dcterms:created xsi:type="dcterms:W3CDTF">2016-12-20T19:33:42Z</dcterms:created>
  <dcterms:modified xsi:type="dcterms:W3CDTF">2020-09-02T20:03:59Z</dcterms:modified>
</cp:coreProperties>
</file>