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34C6-96B8-2640-AF2B-84C7FE3EA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773F6-CD32-3A48-BD01-202EF532F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7721-3748-6141-A904-2AC556E9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81CED-0A00-7741-8C0C-1A6319F0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E7A4-8254-C448-984F-3EBCFB9D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1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4214-7A41-DA4B-922E-F2C30C0B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48B3A-5B73-5044-93A3-98326EBD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2836C-0BFC-5B46-AF19-1C7700F1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9A688-44A3-4647-9BE5-A6A9D852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734A-861F-FC46-A174-E1DCB25F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99E8C-780F-1F4A-919B-DCBB6C2EB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21813-4A66-A348-854E-088E95144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0CD2F-37D1-4345-80A4-3B4D0B69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E3A14-3668-2144-B1F3-145B8CC2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90FBF-BB4A-F144-849B-9ABAE0A2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E107-7C05-7A48-B60C-0B96661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F0DB2-EE46-EA46-AA0D-38FD1D6E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2F76A-8053-F24D-BA44-C56ACCBB3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4F5D-0C16-5741-9EF9-FB5810F4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47B6-634B-0E43-BC5E-1AA1323A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461-FDC9-9E48-A97D-5B349B0E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2ED16-8BEC-3449-9706-4ED925ACF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CFB1-27AE-2240-99B5-475CD4E0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1867-030A-3B4F-BC01-0F1A985E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F6D80-1724-764A-8E99-0C7EF46A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7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6B06-7FCF-4D47-9D40-36840BC4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2A10-CC10-4644-9B5B-7C83D6027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042CF-3E94-1D4B-B4C9-AE45BD8A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D4E07-215F-414E-8363-982E228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9589-3F83-A348-9607-3264504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6823E-C42B-0C47-9F87-0AFC0D8B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7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B845-A19A-4344-BA58-51F91935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8C66-06DA-4949-ACDA-BBA8093B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A61-D5E7-344E-B37D-CC0DA7DF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A3A49-3BDD-AF42-B9A0-F167127C2D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37DCA-A041-1548-80B9-71D2E93E2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397ED-03B8-9846-99AE-29792FF2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D3E0D-2DF0-6A49-A755-D990B4D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01E26-3CFA-8948-A0BD-28D75422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D1F2-596C-9A49-9B53-08B5FBE5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E901B-D929-244C-824D-9E4769A7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B16A3-1286-6E44-87CE-0255A63F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551E8-C9A1-CE44-9804-309703B0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3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BBA75-F149-CB4D-AC5B-8616024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EF758-BDB1-1F45-8C29-E206D431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D4935-875E-7943-A196-FEE26114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88DD-655E-1A43-AE43-8F4D11A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D03B-9860-2443-8B29-502433BB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35A05-36AD-CD44-90A9-07DBE827F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39C15-F8AC-FB45-9911-4062AED0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E2A30-A7CF-5143-ADF3-30BDBD3A6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9D6F3-FFA2-834D-827F-47E25CC8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9C35-AC2B-B44A-A7BA-C0FBBF9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D694C-2770-C04F-A119-BBE077057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39AAC-F62C-5D48-9DBF-63FE7B9E5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B3B65-2A9F-A546-AF19-CE352921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A1DDB-3310-7E43-B034-B2C492F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3FB2E-FC39-D344-BCAB-AF95DF62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6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12C5CA-51E6-C444-BA89-9CE7E90C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D5B7C-E6B5-B14C-BA1C-C73C8C7C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FBA8-DE9A-C547-9BF8-EFAE77A3B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B4D7-C7CF-AA4D-80A6-CD6149B4CD57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F09BE-4560-2D4A-BCB6-93E58EE14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34A7-2804-4D44-9E8E-06AA346BF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AC5F-03A8-1642-ADBD-13C49BD66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5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C69CF10-6054-7947-9990-A04852B22F74}"/>
              </a:ext>
            </a:extLst>
          </p:cNvPr>
          <p:cNvSpPr/>
          <p:nvPr/>
        </p:nvSpPr>
        <p:spPr>
          <a:xfrm rot="1418247">
            <a:off x="4743990" y="1428435"/>
            <a:ext cx="4326529" cy="3940624"/>
          </a:xfrm>
          <a:custGeom>
            <a:avLst/>
            <a:gdLst>
              <a:gd name="connsiteX0" fmla="*/ 1436244 w 2646607"/>
              <a:gd name="connsiteY0" fmla="*/ 91877 h 2413117"/>
              <a:gd name="connsiteX1" fmla="*/ 650181 w 2646607"/>
              <a:gd name="connsiteY1" fmla="*/ 140003 h 2413117"/>
              <a:gd name="connsiteX2" fmla="*/ 409550 w 2646607"/>
              <a:gd name="connsiteY2" fmla="*/ 685435 h 2413117"/>
              <a:gd name="connsiteX3" fmla="*/ 329339 w 2646607"/>
              <a:gd name="connsiteY3" fmla="*/ 1567751 h 2413117"/>
              <a:gd name="connsiteX4" fmla="*/ 8497 w 2646607"/>
              <a:gd name="connsiteY4" fmla="*/ 2209435 h 2413117"/>
              <a:gd name="connsiteX5" fmla="*/ 714350 w 2646607"/>
              <a:gd name="connsiteY5" fmla="*/ 2401940 h 2413117"/>
              <a:gd name="connsiteX6" fmla="*/ 1339992 w 2646607"/>
              <a:gd name="connsiteY6" fmla="*/ 1936719 h 2413117"/>
              <a:gd name="connsiteX7" fmla="*/ 1757087 w 2646607"/>
              <a:gd name="connsiteY7" fmla="*/ 1696087 h 2413117"/>
              <a:gd name="connsiteX8" fmla="*/ 2462939 w 2646607"/>
              <a:gd name="connsiteY8" fmla="*/ 1583793 h 2413117"/>
              <a:gd name="connsiteX9" fmla="*/ 2607318 w 2646607"/>
              <a:gd name="connsiteY9" fmla="*/ 1182740 h 2413117"/>
              <a:gd name="connsiteX10" fmla="*/ 2607318 w 2646607"/>
              <a:gd name="connsiteY10" fmla="*/ 813772 h 2413117"/>
              <a:gd name="connsiteX11" fmla="*/ 2158139 w 2646607"/>
              <a:gd name="connsiteY11" fmla="*/ 91877 h 2413117"/>
              <a:gd name="connsiteX12" fmla="*/ 1837297 w 2646607"/>
              <a:gd name="connsiteY12" fmla="*/ 11666 h 2413117"/>
              <a:gd name="connsiteX13" fmla="*/ 1436244 w 2646607"/>
              <a:gd name="connsiteY13" fmla="*/ 91877 h 241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46607" h="2413117">
                <a:moveTo>
                  <a:pt x="1436244" y="91877"/>
                </a:moveTo>
                <a:cubicBezTo>
                  <a:pt x="1238391" y="113266"/>
                  <a:pt x="821297" y="41077"/>
                  <a:pt x="650181" y="140003"/>
                </a:cubicBezTo>
                <a:cubicBezTo>
                  <a:pt x="479065" y="238929"/>
                  <a:pt x="463024" y="447477"/>
                  <a:pt x="409550" y="685435"/>
                </a:cubicBezTo>
                <a:cubicBezTo>
                  <a:pt x="356076" y="923393"/>
                  <a:pt x="396181" y="1313751"/>
                  <a:pt x="329339" y="1567751"/>
                </a:cubicBezTo>
                <a:cubicBezTo>
                  <a:pt x="262497" y="1821751"/>
                  <a:pt x="-55671" y="2070404"/>
                  <a:pt x="8497" y="2209435"/>
                </a:cubicBezTo>
                <a:cubicBezTo>
                  <a:pt x="72665" y="2348466"/>
                  <a:pt x="492434" y="2447393"/>
                  <a:pt x="714350" y="2401940"/>
                </a:cubicBezTo>
                <a:cubicBezTo>
                  <a:pt x="936266" y="2356487"/>
                  <a:pt x="1166203" y="2054361"/>
                  <a:pt x="1339992" y="1936719"/>
                </a:cubicBezTo>
                <a:cubicBezTo>
                  <a:pt x="1513781" y="1819077"/>
                  <a:pt x="1569929" y="1754908"/>
                  <a:pt x="1757087" y="1696087"/>
                </a:cubicBezTo>
                <a:cubicBezTo>
                  <a:pt x="1944245" y="1637266"/>
                  <a:pt x="2321234" y="1669351"/>
                  <a:pt x="2462939" y="1583793"/>
                </a:cubicBezTo>
                <a:cubicBezTo>
                  <a:pt x="2604644" y="1498235"/>
                  <a:pt x="2583255" y="1311077"/>
                  <a:pt x="2607318" y="1182740"/>
                </a:cubicBezTo>
                <a:cubicBezTo>
                  <a:pt x="2631381" y="1054403"/>
                  <a:pt x="2682181" y="995582"/>
                  <a:pt x="2607318" y="813772"/>
                </a:cubicBezTo>
                <a:cubicBezTo>
                  <a:pt x="2532455" y="631962"/>
                  <a:pt x="2286476" y="225561"/>
                  <a:pt x="2158139" y="91877"/>
                </a:cubicBezTo>
                <a:cubicBezTo>
                  <a:pt x="2029802" y="-41807"/>
                  <a:pt x="1957613" y="8992"/>
                  <a:pt x="1837297" y="11666"/>
                </a:cubicBezTo>
                <a:cubicBezTo>
                  <a:pt x="1716981" y="14340"/>
                  <a:pt x="1634097" y="70488"/>
                  <a:pt x="1436244" y="9187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7BD1F214-301C-E245-B48C-96116CBB4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61" y="2234861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1">
            <a:extLst>
              <a:ext uri="{FF2B5EF4-FFF2-40B4-BE49-F238E27FC236}">
                <a16:creationId xmlns:a16="http://schemas.microsoft.com/office/drawing/2014/main" id="{F59612D9-22D7-4840-B213-E8DE0EBF0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4405" y="3134190"/>
            <a:ext cx="507484" cy="88000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4605CEF-2216-BE46-ADC1-F946D7D4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561" y="5664133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75C045F5-A6FE-DA49-887B-600648B00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060" y="3962354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2310ED4-9F07-6A42-9E1E-FAC542C0D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359" y="2241628"/>
            <a:ext cx="1270304" cy="61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bug)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C018A987-A3C1-DC4A-9053-D34374643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820" y="5486331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8FBB30D0-BBB1-514E-8993-5F4D194B8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561" y="2165273"/>
            <a:ext cx="4572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9BC2BD7C-9DE0-1847-9F32-0EB1E8F68039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4548897" y="3878323"/>
            <a:ext cx="0" cy="330227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1EA6388-1925-A34F-AE25-74EDF7DF9BAE}"/>
              </a:ext>
            </a:extLst>
          </p:cNvPr>
          <p:cNvGrpSpPr/>
          <p:nvPr/>
        </p:nvGrpSpPr>
        <p:grpSpPr>
          <a:xfrm rot="20422199">
            <a:off x="4791597" y="2898648"/>
            <a:ext cx="1182685" cy="1471505"/>
            <a:chOff x="4942909" y="2967533"/>
            <a:chExt cx="1182685" cy="1471505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B52EE123-0A3C-A447-8527-7EFFCA31C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8394" y="3997713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x'</a:t>
              </a:r>
              <a:endPara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977356D6-3203-8F43-A627-DFE25C30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2909" y="2967533"/>
              <a:ext cx="457200" cy="44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y'</a:t>
              </a:r>
              <a:endPara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14DE76CB-B6B6-EE48-93D9-ED87B0FEB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7043" y="3340282"/>
              <a:ext cx="0" cy="720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880D68E2-EE8C-2B4A-AC2B-04981F8127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642835" y="3709372"/>
              <a:ext cx="0" cy="7200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BA5E457-C364-2249-8DAE-1CC654A1474A}"/>
              </a:ext>
            </a:extLst>
          </p:cNvPr>
          <p:cNvSpPr>
            <a:spLocks noChangeAspect="1"/>
          </p:cNvSpPr>
          <p:nvPr/>
        </p:nvSpPr>
        <p:spPr>
          <a:xfrm>
            <a:off x="5215120" y="4006208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9AF016-8774-6942-A5B6-F319A8C64944}"/>
              </a:ext>
            </a:extLst>
          </p:cNvPr>
          <p:cNvSpPr>
            <a:spLocks noChangeAspect="1"/>
          </p:cNvSpPr>
          <p:nvPr/>
        </p:nvSpPr>
        <p:spPr>
          <a:xfrm>
            <a:off x="7177360" y="2976900"/>
            <a:ext cx="167939" cy="1679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EB2B4E64-D3CD-CE40-BABE-A2777D10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212" y="2667585"/>
            <a:ext cx="582612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F8A8DC3-D44B-FC4F-A543-F63954AEE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561" y="5381682"/>
            <a:ext cx="457200" cy="5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A1086-7A1A-A543-8098-32159870F654}"/>
              </a:ext>
            </a:extLst>
          </p:cNvPr>
          <p:cNvSpPr txBox="1"/>
          <p:nvPr/>
        </p:nvSpPr>
        <p:spPr>
          <a:xfrm>
            <a:off x="3461683" y="2250579"/>
            <a:ext cx="1841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Translating and rotating reference frame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D3812F-CCED-1F45-BE1D-7E8FBC07A6AF}"/>
              </a:ext>
            </a:extLst>
          </p:cNvPr>
          <p:cNvSpPr txBox="1"/>
          <p:nvPr/>
        </p:nvSpPr>
        <p:spPr>
          <a:xfrm>
            <a:off x="1667498" y="4813266"/>
            <a:ext cx="1403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reference frame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648A8F-8A2E-7548-87A8-A39BC26C7D30}"/>
              </a:ext>
            </a:extLst>
          </p:cNvPr>
          <p:cNvSpPr>
            <a:spLocks noChangeAspect="1"/>
          </p:cNvSpPr>
          <p:nvPr/>
        </p:nvSpPr>
        <p:spPr>
          <a:xfrm>
            <a:off x="6955122" y="2778693"/>
            <a:ext cx="612414" cy="612414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0E5D6E7-E02B-DD45-9812-E622B888E7FB}"/>
              </a:ext>
            </a:extLst>
          </p:cNvPr>
          <p:cNvGrpSpPr/>
          <p:nvPr/>
        </p:nvGrpSpPr>
        <p:grpSpPr>
          <a:xfrm rot="3633324">
            <a:off x="7178495" y="3032500"/>
            <a:ext cx="386781" cy="335524"/>
            <a:chOff x="7508746" y="2971013"/>
            <a:chExt cx="386781" cy="335524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E6E2585-0AF0-B14E-ACAF-6CDF1A27889C}"/>
                </a:ext>
              </a:extLst>
            </p:cNvPr>
            <p:cNvSpPr/>
            <p:nvPr/>
          </p:nvSpPr>
          <p:spPr>
            <a:xfrm>
              <a:off x="7574832" y="3091881"/>
              <a:ext cx="276089" cy="90706"/>
            </a:xfrm>
            <a:custGeom>
              <a:avLst/>
              <a:gdLst>
                <a:gd name="connsiteX0" fmla="*/ 0 w 165100"/>
                <a:gd name="connsiteY0" fmla="*/ 41492 h 57367"/>
                <a:gd name="connsiteX1" fmla="*/ 107950 w 165100"/>
                <a:gd name="connsiteY1" fmla="*/ 217 h 57367"/>
                <a:gd name="connsiteX2" fmla="*/ 165100 w 165100"/>
                <a:gd name="connsiteY2" fmla="*/ 57367 h 5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" h="57367">
                  <a:moveTo>
                    <a:pt x="0" y="41492"/>
                  </a:moveTo>
                  <a:cubicBezTo>
                    <a:pt x="40216" y="19531"/>
                    <a:pt x="80433" y="-2429"/>
                    <a:pt x="107950" y="217"/>
                  </a:cubicBezTo>
                  <a:cubicBezTo>
                    <a:pt x="135467" y="2863"/>
                    <a:pt x="150283" y="30115"/>
                    <a:pt x="165100" y="57367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491AA7-746D-054B-83B7-ED4FB0BB281C}"/>
                </a:ext>
              </a:extLst>
            </p:cNvPr>
            <p:cNvSpPr/>
            <p:nvPr/>
          </p:nvSpPr>
          <p:spPr>
            <a:xfrm rot="1182518">
              <a:off x="7560867" y="3177252"/>
              <a:ext cx="334660" cy="129285"/>
            </a:xfrm>
            <a:custGeom>
              <a:avLst/>
              <a:gdLst>
                <a:gd name="connsiteX0" fmla="*/ 0 w 165100"/>
                <a:gd name="connsiteY0" fmla="*/ 41492 h 57367"/>
                <a:gd name="connsiteX1" fmla="*/ 107950 w 165100"/>
                <a:gd name="connsiteY1" fmla="*/ 217 h 57367"/>
                <a:gd name="connsiteX2" fmla="*/ 165100 w 165100"/>
                <a:gd name="connsiteY2" fmla="*/ 57367 h 5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" h="57367">
                  <a:moveTo>
                    <a:pt x="0" y="41492"/>
                  </a:moveTo>
                  <a:cubicBezTo>
                    <a:pt x="40216" y="19531"/>
                    <a:pt x="80433" y="-2429"/>
                    <a:pt x="107950" y="217"/>
                  </a:cubicBezTo>
                  <a:cubicBezTo>
                    <a:pt x="135467" y="2863"/>
                    <a:pt x="150283" y="30115"/>
                    <a:pt x="165100" y="57367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F9A6F90-A583-EF41-9E74-9BD6272E333A}"/>
                </a:ext>
              </a:extLst>
            </p:cNvPr>
            <p:cNvSpPr/>
            <p:nvPr/>
          </p:nvSpPr>
          <p:spPr>
            <a:xfrm rot="20249298">
              <a:off x="7508746" y="2971013"/>
              <a:ext cx="297274" cy="82494"/>
            </a:xfrm>
            <a:custGeom>
              <a:avLst/>
              <a:gdLst>
                <a:gd name="connsiteX0" fmla="*/ 0 w 165100"/>
                <a:gd name="connsiteY0" fmla="*/ 41492 h 57367"/>
                <a:gd name="connsiteX1" fmla="*/ 107950 w 165100"/>
                <a:gd name="connsiteY1" fmla="*/ 217 h 57367"/>
                <a:gd name="connsiteX2" fmla="*/ 165100 w 165100"/>
                <a:gd name="connsiteY2" fmla="*/ 57367 h 5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" h="57367">
                  <a:moveTo>
                    <a:pt x="0" y="41492"/>
                  </a:moveTo>
                  <a:cubicBezTo>
                    <a:pt x="40216" y="19531"/>
                    <a:pt x="80433" y="-2429"/>
                    <a:pt x="107950" y="217"/>
                  </a:cubicBezTo>
                  <a:cubicBezTo>
                    <a:pt x="135467" y="2863"/>
                    <a:pt x="150283" y="30115"/>
                    <a:pt x="165100" y="57367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B7B1B69-CA03-DF4D-9A95-F7A005793013}"/>
              </a:ext>
            </a:extLst>
          </p:cNvPr>
          <p:cNvGrpSpPr/>
          <p:nvPr/>
        </p:nvGrpSpPr>
        <p:grpSpPr>
          <a:xfrm rot="12393636" flipV="1">
            <a:off x="6895657" y="2789068"/>
            <a:ext cx="386781" cy="335524"/>
            <a:chOff x="7508746" y="2971013"/>
            <a:chExt cx="386781" cy="33552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570FB09-1307-134D-B3B6-5D557A8B5E90}"/>
                </a:ext>
              </a:extLst>
            </p:cNvPr>
            <p:cNvSpPr/>
            <p:nvPr/>
          </p:nvSpPr>
          <p:spPr>
            <a:xfrm>
              <a:off x="7574832" y="3091881"/>
              <a:ext cx="276089" cy="90706"/>
            </a:xfrm>
            <a:custGeom>
              <a:avLst/>
              <a:gdLst>
                <a:gd name="connsiteX0" fmla="*/ 0 w 165100"/>
                <a:gd name="connsiteY0" fmla="*/ 41492 h 57367"/>
                <a:gd name="connsiteX1" fmla="*/ 107950 w 165100"/>
                <a:gd name="connsiteY1" fmla="*/ 217 h 57367"/>
                <a:gd name="connsiteX2" fmla="*/ 165100 w 165100"/>
                <a:gd name="connsiteY2" fmla="*/ 57367 h 5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" h="57367">
                  <a:moveTo>
                    <a:pt x="0" y="41492"/>
                  </a:moveTo>
                  <a:cubicBezTo>
                    <a:pt x="40216" y="19531"/>
                    <a:pt x="80433" y="-2429"/>
                    <a:pt x="107950" y="217"/>
                  </a:cubicBezTo>
                  <a:cubicBezTo>
                    <a:pt x="135467" y="2863"/>
                    <a:pt x="150283" y="30115"/>
                    <a:pt x="165100" y="57367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F846248-1BC5-4B43-AF6F-516AB1E1AAD3}"/>
                </a:ext>
              </a:extLst>
            </p:cNvPr>
            <p:cNvSpPr/>
            <p:nvPr/>
          </p:nvSpPr>
          <p:spPr>
            <a:xfrm rot="1182518">
              <a:off x="7560867" y="3177252"/>
              <a:ext cx="334660" cy="129285"/>
            </a:xfrm>
            <a:custGeom>
              <a:avLst/>
              <a:gdLst>
                <a:gd name="connsiteX0" fmla="*/ 0 w 165100"/>
                <a:gd name="connsiteY0" fmla="*/ 41492 h 57367"/>
                <a:gd name="connsiteX1" fmla="*/ 107950 w 165100"/>
                <a:gd name="connsiteY1" fmla="*/ 217 h 57367"/>
                <a:gd name="connsiteX2" fmla="*/ 165100 w 165100"/>
                <a:gd name="connsiteY2" fmla="*/ 57367 h 5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" h="57367">
                  <a:moveTo>
                    <a:pt x="0" y="41492"/>
                  </a:moveTo>
                  <a:cubicBezTo>
                    <a:pt x="40216" y="19531"/>
                    <a:pt x="80433" y="-2429"/>
                    <a:pt x="107950" y="217"/>
                  </a:cubicBezTo>
                  <a:cubicBezTo>
                    <a:pt x="135467" y="2863"/>
                    <a:pt x="150283" y="30115"/>
                    <a:pt x="165100" y="57367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79F2CFD-456F-DB4C-B6E2-F8EBBBC09B56}"/>
                </a:ext>
              </a:extLst>
            </p:cNvPr>
            <p:cNvSpPr/>
            <p:nvPr/>
          </p:nvSpPr>
          <p:spPr>
            <a:xfrm rot="20249298">
              <a:off x="7508746" y="2971013"/>
              <a:ext cx="297274" cy="82494"/>
            </a:xfrm>
            <a:custGeom>
              <a:avLst/>
              <a:gdLst>
                <a:gd name="connsiteX0" fmla="*/ 0 w 165100"/>
                <a:gd name="connsiteY0" fmla="*/ 41492 h 57367"/>
                <a:gd name="connsiteX1" fmla="*/ 107950 w 165100"/>
                <a:gd name="connsiteY1" fmla="*/ 217 h 57367"/>
                <a:gd name="connsiteX2" fmla="*/ 165100 w 165100"/>
                <a:gd name="connsiteY2" fmla="*/ 57367 h 5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0" h="57367">
                  <a:moveTo>
                    <a:pt x="0" y="41492"/>
                  </a:moveTo>
                  <a:cubicBezTo>
                    <a:pt x="40216" y="19531"/>
                    <a:pt x="80433" y="-2429"/>
                    <a:pt x="107950" y="217"/>
                  </a:cubicBezTo>
                  <a:cubicBezTo>
                    <a:pt x="135467" y="2863"/>
                    <a:pt x="150283" y="30115"/>
                    <a:pt x="165100" y="57367"/>
                  </a:cubicBezTo>
                </a:path>
              </a:pathLst>
            </a:cu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 Box 8">
            <a:extLst>
              <a:ext uri="{FF2B5EF4-FFF2-40B4-BE49-F238E27FC236}">
                <a16:creationId xmlns:a16="http://schemas.microsoft.com/office/drawing/2014/main" id="{7B0C3B19-C5AA-A94A-9320-6EE558540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263" y="3599872"/>
            <a:ext cx="1731094" cy="5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(sticker under bug)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C8F7904-E733-F54E-BA6A-E4D289D3CD13}"/>
              </a:ext>
            </a:extLst>
          </p:cNvPr>
          <p:cNvSpPr/>
          <p:nvPr/>
        </p:nvSpPr>
        <p:spPr>
          <a:xfrm>
            <a:off x="7043652" y="3400926"/>
            <a:ext cx="267415" cy="478784"/>
          </a:xfrm>
          <a:custGeom>
            <a:avLst/>
            <a:gdLst>
              <a:gd name="connsiteX0" fmla="*/ 35640 w 267415"/>
              <a:gd name="connsiteY0" fmla="*/ 0 h 603250"/>
              <a:gd name="connsiteX1" fmla="*/ 715 w 267415"/>
              <a:gd name="connsiteY1" fmla="*/ 212725 h 603250"/>
              <a:gd name="connsiteX2" fmla="*/ 64215 w 267415"/>
              <a:gd name="connsiteY2" fmla="*/ 431800 h 603250"/>
              <a:gd name="connsiteX3" fmla="*/ 267415 w 267415"/>
              <a:gd name="connsiteY3" fmla="*/ 6032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15" h="603250">
                <a:moveTo>
                  <a:pt x="35640" y="0"/>
                </a:moveTo>
                <a:cubicBezTo>
                  <a:pt x="15796" y="70379"/>
                  <a:pt x="-4047" y="140758"/>
                  <a:pt x="715" y="212725"/>
                </a:cubicBezTo>
                <a:cubicBezTo>
                  <a:pt x="5477" y="284692"/>
                  <a:pt x="19765" y="366713"/>
                  <a:pt x="64215" y="431800"/>
                </a:cubicBezTo>
                <a:cubicBezTo>
                  <a:pt x="108665" y="496887"/>
                  <a:pt x="188040" y="550068"/>
                  <a:pt x="267415" y="6032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2142C51-EAA1-7C4D-B7A5-14103BE014DB}"/>
              </a:ext>
            </a:extLst>
          </p:cNvPr>
          <p:cNvSpPr>
            <a:spLocks noChangeAspect="1"/>
          </p:cNvSpPr>
          <p:nvPr/>
        </p:nvSpPr>
        <p:spPr>
          <a:xfrm rot="8145914">
            <a:off x="7114173" y="2744416"/>
            <a:ext cx="2184897" cy="2184897"/>
          </a:xfrm>
          <a:prstGeom prst="arc">
            <a:avLst>
              <a:gd name="adj1" fmla="val 15789244"/>
              <a:gd name="adj2" fmla="val 20266856"/>
            </a:avLst>
          </a:prstGeom>
          <a:ln w="28575">
            <a:headEnd type="stealth" w="lg" len="lg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A47B40-15A9-8740-BCF6-3BB59F5B26D6}"/>
                  </a:ext>
                </a:extLst>
              </p:cNvPr>
              <p:cNvSpPr txBox="1"/>
              <p:nvPr/>
            </p:nvSpPr>
            <p:spPr>
              <a:xfrm>
                <a:off x="7965360" y="4927807"/>
                <a:ext cx="3331023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  </a:t>
                </a:r>
                <a:r>
                  <a:rPr lang="en-US" sz="2000" dirty="0"/>
                  <a:t>Angular velocity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sz="2200" dirty="0"/>
                  <a:t>  </a:t>
                </a:r>
                <a:r>
                  <a:rPr lang="en-US" sz="2000" dirty="0"/>
                  <a:t>Angular acceleration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A47B40-15A9-8740-BCF6-3BB59F5B2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360" y="4927807"/>
                <a:ext cx="3331023" cy="907749"/>
              </a:xfrm>
              <a:prstGeom prst="rect">
                <a:avLst/>
              </a:prstGeom>
              <a:blipFill>
                <a:blip r:embed="rId2"/>
                <a:stretch>
                  <a:fillRect l="-760"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ine 11">
            <a:extLst>
              <a:ext uri="{FF2B5EF4-FFF2-40B4-BE49-F238E27FC236}">
                <a16:creationId xmlns:a16="http://schemas.microsoft.com/office/drawing/2014/main" id="{2E609167-BF99-A24C-82D4-3CF338F6F2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97" y="2667585"/>
            <a:ext cx="899270" cy="35186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C474AA04-4EF5-F141-9190-8E8AC1B43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177" y="2795252"/>
            <a:ext cx="1270305" cy="441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altLang="en-US" sz="2800" b="1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/A</a:t>
            </a:r>
            <a:r>
              <a:rPr kumimoji="0" lang="en-US" altLang="en-US" sz="2800" b="1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kumimoji="0" lang="en-US" altLang="en-US" sz="2800" b="1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rel</a:t>
            </a:r>
            <a:endParaRPr kumimoji="0" lang="en-US" altLang="en-US" sz="2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9</cp:revision>
  <dcterms:created xsi:type="dcterms:W3CDTF">2019-07-24T19:45:35Z</dcterms:created>
  <dcterms:modified xsi:type="dcterms:W3CDTF">2019-07-24T20:04:19Z</dcterms:modified>
</cp:coreProperties>
</file>