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6" r:id="rId5"/>
    <p:sldId id="298" r:id="rId6"/>
    <p:sldId id="258" r:id="rId7"/>
    <p:sldId id="300" r:id="rId8"/>
    <p:sldId id="303" r:id="rId9"/>
    <p:sldId id="301" r:id="rId10"/>
    <p:sldId id="304" r:id="rId11"/>
    <p:sldId id="309" r:id="rId12"/>
    <p:sldId id="287" r:id="rId13"/>
    <p:sldId id="307" r:id="rId14"/>
    <p:sldId id="308" r:id="rId15"/>
    <p:sldId id="30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114" d="100"/>
          <a:sy n="114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in Rigid Body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AF0D-B84F-45FB-A559-E98E74D2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422-7F60-4F9F-868D-A12D4E5C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Ferris Wheel shown below can be approximated as a thin circular ring with a diameter of 96 meters and a mass of 20,000 kg. What is the power required from a motor in order to bring the Ferris wheel from rest to its operating speed of 0.5 rotations per minute over the course of 15 seconds?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10ADD-7821-494C-BA54-56882398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64DA8C-457B-4396-8289-5297915F4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29" y="4040188"/>
            <a:ext cx="403874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0DC88A-9EA9-44C6-A81C-17A567C358FF}"/>
              </a:ext>
            </a:extLst>
          </p:cNvPr>
          <p:cNvSpPr txBox="1"/>
          <p:nvPr/>
        </p:nvSpPr>
        <p:spPr>
          <a:xfrm>
            <a:off x="6781800" y="4923929"/>
            <a:ext cx="200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by Orlandowood365</a:t>
            </a:r>
          </a:p>
          <a:p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7713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6BA7-84E2-4563-9ABF-3302CF54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6A9F-FF6B-4F87-B2D3-AA310237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39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small off-road trailer can be approximated as a rectangular prism with a mass of 100kg supported by two wheels each approximated as thin circular discs with as mass of 25 kg and a diameter of 60 cm. Assuming the wheels roll without slipping, what is the power required to bring the trailer from rest to a speed of 80 kph over the course of 10 seconds?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D0D2A-31F1-4F5B-9D3E-FA4CE39A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4D40A-C8A8-4C05-B179-6B2F715568BF}"/>
              </a:ext>
            </a:extLst>
          </p:cNvPr>
          <p:cNvSpPr/>
          <p:nvPr/>
        </p:nvSpPr>
        <p:spPr>
          <a:xfrm>
            <a:off x="1716092" y="4800600"/>
            <a:ext cx="2342354" cy="6857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336E3-1B49-44E6-9A5A-98AEEE521E28}"/>
              </a:ext>
            </a:extLst>
          </p:cNvPr>
          <p:cNvSpPr/>
          <p:nvPr/>
        </p:nvSpPr>
        <p:spPr>
          <a:xfrm>
            <a:off x="4058446" y="5333999"/>
            <a:ext cx="874708" cy="76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4C2BA1-8A43-4553-BBC7-5873D6E77406}"/>
              </a:ext>
            </a:extLst>
          </p:cNvPr>
          <p:cNvSpPr/>
          <p:nvPr/>
        </p:nvSpPr>
        <p:spPr>
          <a:xfrm>
            <a:off x="2440703" y="5055869"/>
            <a:ext cx="822960" cy="822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B3EC9-4626-4A28-B651-3C16CEE9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13" y="3524250"/>
            <a:ext cx="3163887" cy="31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6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ask your little cousin to move a 1 kg box up a hill with a coefficient of kinetic friction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=0.2. Rather than carrying the box, he overthinks things and drags the box up the hill with a rope. Determine the average power exerted by your little cousin if he applies a force F=10 N and he drags the box up the hill d=3 m with an incline of θ=30 degrees.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Problem 2 Diagram">
            <a:extLst>
              <a:ext uri="{FF2B5EF4-FFF2-40B4-BE49-F238E27FC236}">
                <a16:creationId xmlns:a16="http://schemas.microsoft.com/office/drawing/2014/main" id="{0752D0B8-4BAA-4B39-A7EB-29CBB98C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94906"/>
            <a:ext cx="4572000" cy="316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3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256D-408D-4D01-BBB8-EEE1C5E7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concept of power is simply the </a:t>
                </a:r>
                <a:r>
                  <a:rPr lang="en-US" b="1" dirty="0"/>
                  <a:t>rate at which you can perform work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Because of the work and energy relationship, this is equal to the rate at which energy is changing.</a:t>
                </a:r>
              </a:p>
              <a:p>
                <a:r>
                  <a:rPr lang="en-US" dirty="0"/>
                  <a:t>Putting this into an equation, we arrive at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𝑑𝑃𝐸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If we look at the </a:t>
                </a:r>
                <a:r>
                  <a:rPr lang="en-US" b="1" dirty="0"/>
                  <a:t>average power</a:t>
                </a:r>
                <a:r>
                  <a:rPr lang="en-US" dirty="0"/>
                  <a:t> exerted over a set period of time, we can simply divide the work done (or change in energy) by the time it took to do that 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Working in the other direction, we can also define work as the average power times the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1B4-342B-464B-A19C-5AF175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Translational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8666C-8925-4E91-9338-43C62A3BF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Expanding upon our original relationship will also lead to the following possibilities for equations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8666C-8925-4E91-9338-43C62A3BF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37E5-2E9E-42F8-8C8A-DCA6717B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Rotational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C4C6-82CF-4CA3-8EB8-F5178B37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rotational system we will use moments, angular displacements (in radians), and angular velocities in place of forces, displacements, and velocities.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C4C6-82CF-4CA3-8EB8-F5178B37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9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units of power generally are a unit force times a unit distance per unit time.</a:t>
                </a:r>
              </a:p>
              <a:p>
                <a:r>
                  <a:rPr lang="en-US" dirty="0"/>
                  <a:t>In the metric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𝑊𝑎𝑡𝑡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English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𝐻𝑜𝑟𝑠𝑒𝑝𝑜𝑤𝑒𝑟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h𝑝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550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𝑙𝑏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5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C503-7226-4E3F-BEC1-1427D1C4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053F-1BAE-4253-B8B3-97FC9D37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Engineers will frequently need to transfer work or power from one location to another in a system. A common method for doing this is a combination of shafts, pulleys, and gear trains.</a:t>
            </a:r>
          </a:p>
          <a:p>
            <a:pPr lvl="1"/>
            <a:r>
              <a:rPr lang="en-US" dirty="0"/>
              <a:t>Measuring the angular velocity and torque in a shaft lets us easily identify the power being transferred</a:t>
            </a:r>
          </a:p>
          <a:p>
            <a:r>
              <a:rPr lang="en-US" dirty="0"/>
              <a:t>While belts and pulleys, along with gear trains will alter the torques and angular velocities, the </a:t>
            </a:r>
            <a:r>
              <a:rPr lang="en-US" b="1" dirty="0"/>
              <a:t>overall power will remain the same</a:t>
            </a:r>
            <a:r>
              <a:rPr lang="en-US" dirty="0"/>
              <a:t> throughout the system, at least ignoring friction losses.</a:t>
            </a:r>
          </a:p>
        </p:txBody>
      </p:sp>
      <p:pic>
        <p:nvPicPr>
          <p:cNvPr id="1026" name="Picture 2" descr="A drive shaft in a mill">
            <a:extLst>
              <a:ext uri="{FF2B5EF4-FFF2-40B4-BE49-F238E27FC236}">
                <a16:creationId xmlns:a16="http://schemas.microsoft.com/office/drawing/2014/main" id="{066703EC-1B64-45F3-A709-0CB06235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58113"/>
            <a:ext cx="2801917" cy="21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4993B-337F-416B-BB9E-E639DF4ABDC6}"/>
              </a:ext>
            </a:extLst>
          </p:cNvPr>
          <p:cNvSpPr txBox="1"/>
          <p:nvPr/>
        </p:nvSpPr>
        <p:spPr>
          <a:xfrm>
            <a:off x="5226793" y="3530976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Ian </a:t>
            </a:r>
            <a:r>
              <a:rPr lang="en-US" dirty="0" err="1"/>
              <a:t>Petticrew</a:t>
            </a:r>
            <a:r>
              <a:rPr lang="en-US" dirty="0"/>
              <a:t> CC-BY-SA 2.0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3F7308-1876-4F33-94B6-48BB1291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29" y="4038600"/>
            <a:ext cx="3085055" cy="23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BD99E-E4DA-42E2-AE6E-6531261E38D4}"/>
              </a:ext>
            </a:extLst>
          </p:cNvPr>
          <p:cNvSpPr txBox="1"/>
          <p:nvPr/>
        </p:nvSpPr>
        <p:spPr>
          <a:xfrm>
            <a:off x="5334000" y="6306017"/>
            <a:ext cx="373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Domain Image by Hatsukari715</a:t>
            </a:r>
          </a:p>
        </p:txBody>
      </p:sp>
    </p:spTree>
    <p:extLst>
      <p:ext uri="{BB962C8B-B14F-4D97-AF65-F5344CB8AC3E}">
        <p14:creationId xmlns:p14="http://schemas.microsoft.com/office/powerpoint/2010/main" val="29886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5695-F27C-C334-44C2-DDB2838A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Power in Work and Energy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3D0B9-9F81-6A9E-F10C-C68A734009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To use the concept of power in work and energy problems, we will simply need to multiply average power times time to get the work in our problem.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𝑎𝑣𝑒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=∆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KE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+∆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PE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Alternatively, we can take this equation and divide both sides by time to solve for average power directly.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KE</m:t>
                          </m:r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+∆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PE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same process and equations are used as before, time is simply added as an element to consider.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3D0B9-9F81-6A9E-F10C-C68A73400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00B9A-46C7-32EC-8890-A5053F23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681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MA_Template</vt:lpstr>
      <vt:lpstr>Power in Rigid Body Systems</vt:lpstr>
      <vt:lpstr>Power</vt:lpstr>
      <vt:lpstr>Power</vt:lpstr>
      <vt:lpstr>Power in Translational Systems</vt:lpstr>
      <vt:lpstr>Power in Rotational Systems</vt:lpstr>
      <vt:lpstr>Power Units</vt:lpstr>
      <vt:lpstr>Power Transmission</vt:lpstr>
      <vt:lpstr>Using Power in Work and Energy Problems</vt:lpstr>
      <vt:lpstr>Thanks for Watching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51</cp:revision>
  <dcterms:created xsi:type="dcterms:W3CDTF">2020-08-21T15:23:22Z</dcterms:created>
  <dcterms:modified xsi:type="dcterms:W3CDTF">2023-06-08T15:54:21Z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