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0654-3420-43CA-8869-17E19CB5F5D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03DD-3B58-4FA0-9839-B92CB9F9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803DD-3B58-4FA0-9839-B92CB9F9E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8A703092-CCE5-4592-8C86-A0052AF61789}"/>
              </a:ext>
            </a:extLst>
          </p:cNvPr>
          <p:cNvSpPr/>
          <p:nvPr/>
        </p:nvSpPr>
        <p:spPr>
          <a:xfrm>
            <a:off x="2548195" y="1596703"/>
            <a:ext cx="7095610" cy="4941880"/>
          </a:xfrm>
          <a:prstGeom prst="roundRect">
            <a:avLst>
              <a:gd name="adj" fmla="val 98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Rigid Body Work and Energy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ounded Rectangle 90">
            <a:extLst>
              <a:ext uri="{FF2B5EF4-FFF2-40B4-BE49-F238E27FC236}">
                <a16:creationId xmlns:a16="http://schemas.microsoft.com/office/drawing/2014/main" id="{0C175DE8-C900-4691-87BD-F4EBC57B14F1}"/>
              </a:ext>
            </a:extLst>
          </p:cNvPr>
          <p:cNvSpPr/>
          <p:nvPr/>
        </p:nvSpPr>
        <p:spPr>
          <a:xfrm>
            <a:off x="3558011" y="2289681"/>
            <a:ext cx="1759044" cy="1421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Translational</a:t>
            </a:r>
          </a:p>
          <a:p>
            <a:pPr algn="ctr"/>
            <a:r>
              <a:rPr lang="en-US" i="1" dirty="0"/>
              <a:t>Rotational</a:t>
            </a:r>
          </a:p>
        </p:txBody>
      </p:sp>
      <p:sp>
        <p:nvSpPr>
          <p:cNvPr id="24" name="Rounded Rectangle 90">
            <a:extLst>
              <a:ext uri="{FF2B5EF4-FFF2-40B4-BE49-F238E27FC236}">
                <a16:creationId xmlns:a16="http://schemas.microsoft.com/office/drawing/2014/main" id="{D48CAA2C-DBDE-4071-8BDC-9A40CCADF5CB}"/>
              </a:ext>
            </a:extLst>
          </p:cNvPr>
          <p:cNvSpPr/>
          <p:nvPr/>
        </p:nvSpPr>
        <p:spPr>
          <a:xfrm>
            <a:off x="6575597" y="2077961"/>
            <a:ext cx="2779063" cy="18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Translational Kinetic </a:t>
            </a:r>
          </a:p>
          <a:p>
            <a:pPr algn="ctr"/>
            <a:r>
              <a:rPr lang="en-US" i="1" dirty="0"/>
              <a:t>Rotational Kinetic</a:t>
            </a:r>
          </a:p>
          <a:p>
            <a:pPr algn="ctr"/>
            <a:r>
              <a:rPr lang="en-US" i="1" dirty="0"/>
              <a:t>Gravitational Potential</a:t>
            </a:r>
          </a:p>
          <a:p>
            <a:pPr algn="ctr"/>
            <a:r>
              <a:rPr lang="en-US" i="1" dirty="0"/>
              <a:t>Elastic Potential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E72E4-26F8-4F62-864F-620085505862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>
            <a:off x="5317055" y="3000677"/>
            <a:ext cx="125854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840174-B34E-4A04-B6DD-EF1EF03D4DA0}"/>
              </a:ext>
            </a:extLst>
          </p:cNvPr>
          <p:cNvSpPr/>
          <p:nvPr/>
        </p:nvSpPr>
        <p:spPr>
          <a:xfrm>
            <a:off x="2548195" y="252116"/>
            <a:ext cx="7095610" cy="971191"/>
          </a:xfrm>
          <a:prstGeom prst="roundRect">
            <a:avLst>
              <a:gd name="adj" fmla="val 98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Rigid Body Kinematics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ABF19-C6F9-4B24-AFD4-029909392DBE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6096000" y="1223307"/>
            <a:ext cx="0" cy="37339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90">
                <a:extLst>
                  <a:ext uri="{FF2B5EF4-FFF2-40B4-BE49-F238E27FC236}">
                    <a16:creationId xmlns:a16="http://schemas.microsoft.com/office/drawing/2014/main" id="{0ED869FD-DC2B-42C8-ACBE-AFA39BAC8357}"/>
                  </a:ext>
                </a:extLst>
              </p:cNvPr>
              <p:cNvSpPr/>
              <p:nvPr/>
            </p:nvSpPr>
            <p:spPr>
              <a:xfrm>
                <a:off x="4655357" y="4065137"/>
                <a:ext cx="2743200" cy="13402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Principle of Work and Energy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90">
                <a:extLst>
                  <a:ext uri="{FF2B5EF4-FFF2-40B4-BE49-F238E27FC236}">
                    <a16:creationId xmlns:a16="http://schemas.microsoft.com/office/drawing/2014/main" id="{0ED869FD-DC2B-42C8-ACBE-AFA39BAC8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357" y="4065137"/>
                <a:ext cx="2743200" cy="1340249"/>
              </a:xfrm>
              <a:prstGeom prst="roundRect">
                <a:avLst/>
              </a:prstGeom>
              <a:blipFill>
                <a:blip r:embed="rId3"/>
                <a:stretch>
                  <a:fillRect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444C84-72CF-4B20-BF3D-88B0312883D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26957" y="3000677"/>
            <a:ext cx="0" cy="10644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14254C-D452-4BD7-9E01-F1F9E91830E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26957" y="5405386"/>
            <a:ext cx="1371600" cy="2834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D54E49-C240-4375-A556-FF2EA3DFB841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4655357" y="5405386"/>
            <a:ext cx="1371600" cy="2834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90">
            <a:extLst>
              <a:ext uri="{FF2B5EF4-FFF2-40B4-BE49-F238E27FC236}">
                <a16:creationId xmlns:a16="http://schemas.microsoft.com/office/drawing/2014/main" id="{9E37B896-A7A0-96DA-11BC-302B4BD4A5FC}"/>
              </a:ext>
            </a:extLst>
          </p:cNvPr>
          <p:cNvSpPr/>
          <p:nvPr/>
        </p:nvSpPr>
        <p:spPr>
          <a:xfrm>
            <a:off x="3832397" y="5688875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</p:txBody>
      </p:sp>
      <p:sp>
        <p:nvSpPr>
          <p:cNvPr id="22" name="Rounded Rectangle 90">
            <a:extLst>
              <a:ext uri="{FF2B5EF4-FFF2-40B4-BE49-F238E27FC236}">
                <a16:creationId xmlns:a16="http://schemas.microsoft.com/office/drawing/2014/main" id="{75F6A870-BE02-617D-605E-FEDEF63D60DA}"/>
              </a:ext>
            </a:extLst>
          </p:cNvPr>
          <p:cNvSpPr/>
          <p:nvPr/>
        </p:nvSpPr>
        <p:spPr>
          <a:xfrm>
            <a:off x="6575597" y="5688875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24" grpId="0" animBg="1"/>
      <p:bldP spid="10" grpId="0" animBg="1"/>
      <p:bldP spid="13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36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31</cp:revision>
  <dcterms:created xsi:type="dcterms:W3CDTF">2017-08-03T14:58:43Z</dcterms:created>
  <dcterms:modified xsi:type="dcterms:W3CDTF">2024-07-22T19:41:58Z</dcterms:modified>
</cp:coreProperties>
</file>