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6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0654-3420-43CA-8869-17E19CB5F5D7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803DD-3B58-4FA0-9839-B92CB9F9E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05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803DD-3B58-4FA0-9839-B92CB9F9E86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89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078D-9DE8-47D0-8F0F-AA243E1A2060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33">
            <a:extLst>
              <a:ext uri="{FF2B5EF4-FFF2-40B4-BE49-F238E27FC236}">
                <a16:creationId xmlns:a16="http://schemas.microsoft.com/office/drawing/2014/main" id="{8A703092-CCE5-4592-8C86-A0052AF61789}"/>
              </a:ext>
            </a:extLst>
          </p:cNvPr>
          <p:cNvSpPr/>
          <p:nvPr/>
        </p:nvSpPr>
        <p:spPr>
          <a:xfrm>
            <a:off x="2548195" y="1392516"/>
            <a:ext cx="7095610" cy="5336758"/>
          </a:xfrm>
          <a:prstGeom prst="roundRect">
            <a:avLst>
              <a:gd name="adj" fmla="val 988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Rigid Body Impulse Momentum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0" name="Rounded Rectangle 90">
            <a:extLst>
              <a:ext uri="{FF2B5EF4-FFF2-40B4-BE49-F238E27FC236}">
                <a16:creationId xmlns:a16="http://schemas.microsoft.com/office/drawing/2014/main" id="{0C175DE8-C900-4691-87BD-F4EBC57B14F1}"/>
              </a:ext>
            </a:extLst>
          </p:cNvPr>
          <p:cNvSpPr/>
          <p:nvPr/>
        </p:nvSpPr>
        <p:spPr>
          <a:xfrm>
            <a:off x="3408054" y="1953724"/>
            <a:ext cx="1759044" cy="1421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Impulse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Translational</a:t>
            </a:r>
          </a:p>
          <a:p>
            <a:pPr algn="ctr"/>
            <a:r>
              <a:rPr lang="en-US" i="1" dirty="0"/>
              <a:t>Rotational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DE72E4-26F8-4F62-864F-620085505862}"/>
              </a:ext>
            </a:extLst>
          </p:cNvPr>
          <p:cNvCxnSpPr>
            <a:cxnSpLocks/>
            <a:stCxn id="42" idx="1"/>
            <a:endCxn id="20" idx="3"/>
          </p:cNvCxnSpPr>
          <p:nvPr/>
        </p:nvCxnSpPr>
        <p:spPr>
          <a:xfrm flipH="1">
            <a:off x="5167098" y="2664720"/>
            <a:ext cx="1857805" cy="0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Rounded Rectangle 33">
            <a:extLst>
              <a:ext uri="{FF2B5EF4-FFF2-40B4-BE49-F238E27FC236}">
                <a16:creationId xmlns:a16="http://schemas.microsoft.com/office/drawing/2014/main" id="{46840174-B34E-4A04-B6DD-EF1EF03D4DA0}"/>
              </a:ext>
            </a:extLst>
          </p:cNvPr>
          <p:cNvSpPr/>
          <p:nvPr/>
        </p:nvSpPr>
        <p:spPr>
          <a:xfrm>
            <a:off x="2548195" y="120884"/>
            <a:ext cx="7095610" cy="971191"/>
          </a:xfrm>
          <a:prstGeom prst="roundRect">
            <a:avLst>
              <a:gd name="adj" fmla="val 98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Rigid Body Kinematics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6ABF19-C6F9-4B24-AFD4-029909392DBE}"/>
              </a:ext>
            </a:extLst>
          </p:cNvPr>
          <p:cNvCxnSpPr>
            <a:cxnSpLocks/>
            <a:stCxn id="10" idx="2"/>
            <a:endCxn id="23" idx="0"/>
          </p:cNvCxnSpPr>
          <p:nvPr/>
        </p:nvCxnSpPr>
        <p:spPr>
          <a:xfrm>
            <a:off x="6096000" y="1092075"/>
            <a:ext cx="0" cy="300441"/>
          </a:xfrm>
          <a:prstGeom prst="straightConnector1">
            <a:avLst/>
          </a:prstGeom>
          <a:ln w="38100">
            <a:headEnd type="triangl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ounded Rectangle 90">
                <a:extLst>
                  <a:ext uri="{FF2B5EF4-FFF2-40B4-BE49-F238E27FC236}">
                    <a16:creationId xmlns:a16="http://schemas.microsoft.com/office/drawing/2014/main" id="{0ED869FD-DC2B-42C8-ACBE-AFA39BAC8357}"/>
                  </a:ext>
                </a:extLst>
              </p:cNvPr>
              <p:cNvSpPr/>
              <p:nvPr/>
            </p:nvSpPr>
            <p:spPr>
              <a:xfrm>
                <a:off x="4724400" y="3544925"/>
                <a:ext cx="2743200" cy="15695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 Impulse Momentum Theorem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Rounded Rectangle 90">
                <a:extLst>
                  <a:ext uri="{FF2B5EF4-FFF2-40B4-BE49-F238E27FC236}">
                    <a16:creationId xmlns:a16="http://schemas.microsoft.com/office/drawing/2014/main" id="{0ED869FD-DC2B-42C8-ACBE-AFA39BAC83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3544925"/>
                <a:ext cx="2743200" cy="1569556"/>
              </a:xfrm>
              <a:prstGeom prst="roundRect">
                <a:avLst/>
              </a:prstGeom>
              <a:blipFill>
                <a:blip r:embed="rId3"/>
                <a:stretch>
                  <a:fillRect t="-2317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444C84-72CF-4B20-BF3D-88B0312883D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096000" y="2664720"/>
            <a:ext cx="0" cy="88020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B14254C-D452-4BD7-9E01-F1F9E91830E6}"/>
              </a:ext>
            </a:extLst>
          </p:cNvPr>
          <p:cNvCxnSpPr>
            <a:cxnSpLocks/>
          </p:cNvCxnSpPr>
          <p:nvPr/>
        </p:nvCxnSpPr>
        <p:spPr>
          <a:xfrm>
            <a:off x="6096000" y="5114481"/>
            <a:ext cx="1302557" cy="57439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5D54E49-C240-4375-A556-FF2EA3DFB841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flipH="1">
            <a:off x="4655357" y="5114481"/>
            <a:ext cx="1440643" cy="57439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ounded Rectangle 90">
            <a:extLst>
              <a:ext uri="{FF2B5EF4-FFF2-40B4-BE49-F238E27FC236}">
                <a16:creationId xmlns:a16="http://schemas.microsoft.com/office/drawing/2014/main" id="{9E37B896-A7A0-96DA-11BC-302B4BD4A5FC}"/>
              </a:ext>
            </a:extLst>
          </p:cNvPr>
          <p:cNvSpPr/>
          <p:nvPr/>
        </p:nvSpPr>
        <p:spPr>
          <a:xfrm>
            <a:off x="3832397" y="5688874"/>
            <a:ext cx="1645920" cy="917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Rigid Body Surface Collisions</a:t>
            </a:r>
          </a:p>
        </p:txBody>
      </p:sp>
      <p:sp>
        <p:nvSpPr>
          <p:cNvPr id="42" name="Rounded Rectangle 90">
            <a:extLst>
              <a:ext uri="{FF2B5EF4-FFF2-40B4-BE49-F238E27FC236}">
                <a16:creationId xmlns:a16="http://schemas.microsoft.com/office/drawing/2014/main" id="{AE6F8080-D740-5354-D51E-1210B1953786}"/>
              </a:ext>
            </a:extLst>
          </p:cNvPr>
          <p:cNvSpPr/>
          <p:nvPr/>
        </p:nvSpPr>
        <p:spPr>
          <a:xfrm>
            <a:off x="7024903" y="1953724"/>
            <a:ext cx="1759044" cy="1421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Momentum</a:t>
            </a:r>
          </a:p>
          <a:p>
            <a:pPr algn="ctr"/>
            <a:endParaRPr lang="en-US" dirty="0"/>
          </a:p>
          <a:p>
            <a:pPr algn="ctr"/>
            <a:r>
              <a:rPr lang="en-US" i="1" dirty="0"/>
              <a:t>Translational</a:t>
            </a:r>
          </a:p>
          <a:p>
            <a:pPr algn="ctr"/>
            <a:r>
              <a:rPr lang="en-US" i="1" dirty="0"/>
              <a:t>Angular</a:t>
            </a:r>
          </a:p>
        </p:txBody>
      </p:sp>
      <p:sp>
        <p:nvSpPr>
          <p:cNvPr id="50" name="Rounded Rectangle 33">
            <a:extLst>
              <a:ext uri="{FF2B5EF4-FFF2-40B4-BE49-F238E27FC236}">
                <a16:creationId xmlns:a16="http://schemas.microsoft.com/office/drawing/2014/main" id="{06305AB8-89BC-AF64-9302-BB4C4AB9B740}"/>
              </a:ext>
            </a:extLst>
          </p:cNvPr>
          <p:cNvSpPr/>
          <p:nvPr/>
        </p:nvSpPr>
        <p:spPr>
          <a:xfrm>
            <a:off x="2644060" y="4445592"/>
            <a:ext cx="1645920" cy="917008"/>
          </a:xfrm>
          <a:prstGeom prst="roundRect">
            <a:avLst>
              <a:gd name="adj" fmla="val 988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Coefficient of Restitution</a:t>
            </a:r>
          </a:p>
        </p:txBody>
      </p:sp>
      <p:sp>
        <p:nvSpPr>
          <p:cNvPr id="61" name="Rounded Rectangle 90">
            <a:extLst>
              <a:ext uri="{FF2B5EF4-FFF2-40B4-BE49-F238E27FC236}">
                <a16:creationId xmlns:a16="http://schemas.microsoft.com/office/drawing/2014/main" id="{B6F21491-943C-1AC4-11D0-50D7125AFA51}"/>
              </a:ext>
            </a:extLst>
          </p:cNvPr>
          <p:cNvSpPr/>
          <p:nvPr/>
        </p:nvSpPr>
        <p:spPr>
          <a:xfrm>
            <a:off x="6644640" y="5688873"/>
            <a:ext cx="1645920" cy="9170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Rigid Body Free Collisions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A0B431F-D36E-DF2C-B460-CC2A03DCD0B6}"/>
              </a:ext>
            </a:extLst>
          </p:cNvPr>
          <p:cNvCxnSpPr>
            <a:cxnSpLocks/>
            <a:stCxn id="50" idx="3"/>
            <a:endCxn id="21" idx="0"/>
          </p:cNvCxnSpPr>
          <p:nvPr/>
        </p:nvCxnSpPr>
        <p:spPr>
          <a:xfrm>
            <a:off x="4289980" y="4904096"/>
            <a:ext cx="365377" cy="78477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FE64E1E-4A10-290D-DCE7-E20918CE5882}"/>
              </a:ext>
            </a:extLst>
          </p:cNvPr>
          <p:cNvCxnSpPr>
            <a:cxnSpLocks/>
            <a:stCxn id="50" idx="3"/>
            <a:endCxn id="61" idx="0"/>
          </p:cNvCxnSpPr>
          <p:nvPr/>
        </p:nvCxnSpPr>
        <p:spPr>
          <a:xfrm>
            <a:off x="4289980" y="4904096"/>
            <a:ext cx="3177620" cy="78477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 animBg="1"/>
      <p:bldP spid="10" grpId="0" animBg="1"/>
      <p:bldP spid="13" grpId="0" animBg="1"/>
      <p:bldP spid="21" grpId="0" animBg="1"/>
      <p:bldP spid="42" grpId="0" animBg="1"/>
      <p:bldP spid="50" grpId="0" animBg="1"/>
      <p:bldP spid="6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43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32</cp:revision>
  <dcterms:created xsi:type="dcterms:W3CDTF">2017-08-03T14:58:43Z</dcterms:created>
  <dcterms:modified xsi:type="dcterms:W3CDTF">2024-07-22T19:53:13Z</dcterms:modified>
</cp:coreProperties>
</file>