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94"/>
    <p:restoredTop sz="94674"/>
  </p:normalViewPr>
  <p:slideViewPr>
    <p:cSldViewPr snapToGrid="0" snapToObjects="1">
      <p:cViewPr>
        <p:scale>
          <a:sx n="117" d="100"/>
          <a:sy n="117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B6-EA44-9FFD-31E0199A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64-EE42-BDE6-1B7010FC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A1-E94A-B4BC-706C7A7DA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FD-0A44-9108-D68A628A2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Undamped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CB-BF4A-87EF-142809A38E47}"/>
            </c:ext>
          </c:extLst>
        </c:ser>
        <c:ser>
          <c:idx val="1"/>
          <c:order val="1"/>
          <c:tx>
            <c:v>Underdamped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BCB-BF4A-87EF-142809A38E47}"/>
            </c:ext>
          </c:extLst>
        </c:ser>
        <c:ser>
          <c:idx val="2"/>
          <c:order val="2"/>
          <c:tx>
            <c:v>Critically-damped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BCB-BF4A-87EF-142809A38E47}"/>
            </c:ext>
          </c:extLst>
        </c:ser>
        <c:ser>
          <c:idx val="3"/>
          <c:order val="3"/>
          <c:tx>
            <c:v>Overdamped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BCB-BF4A-87EF-142809A38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2021817585302"/>
          <c:y val="2.8620151647710704E-2"/>
          <c:w val="0.17208945982625881"/>
          <c:h val="0.2450260508481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5.5434196769512587</c:v>
                </c:pt>
                <c:pt idx="2">
                  <c:v>5.9689540887469636</c:v>
                </c:pt>
                <c:pt idx="3">
                  <c:v>6.2713387119486024</c:v>
                </c:pt>
                <c:pt idx="4">
                  <c:v>6.447766459721298</c:v>
                </c:pt>
                <c:pt idx="5">
                  <c:v>6.4978825747746889</c:v>
                </c:pt>
                <c:pt idx="6">
                  <c:v>6.4237331936008042</c:v>
                </c:pt>
                <c:pt idx="7">
                  <c:v>6.2296696549110386</c:v>
                </c:pt>
                <c:pt idx="8">
                  <c:v>5.9222114142703823</c:v>
                </c:pt>
                <c:pt idx="9">
                  <c:v>5.5098711431008276</c:v>
                </c:pt>
                <c:pt idx="10">
                  <c:v>5.0029462216416674</c:v>
                </c:pt>
                <c:pt idx="11">
                  <c:v>4.4132813721623272</c:v>
                </c:pt>
                <c:pt idx="12">
                  <c:v>3.7540076128036572</c:v>
                </c:pt>
                <c:pt idx="13">
                  <c:v>3.0392630380879222</c:v>
                </c:pt>
                <c:pt idx="14">
                  <c:v>2.2839011457887932</c:v>
                </c:pt>
                <c:pt idx="15">
                  <c:v>1.5031925300997617</c:v>
                </c:pt>
                <c:pt idx="16">
                  <c:v>0.71252574867335394</c:v>
                </c:pt>
                <c:pt idx="17">
                  <c:v>-7.288695097119538E-2</c:v>
                </c:pt>
                <c:pt idx="18">
                  <c:v>-0.83829358704346257</c:v>
                </c:pt>
                <c:pt idx="19">
                  <c:v>-1.5696709473338302</c:v>
                </c:pt>
                <c:pt idx="20">
                  <c:v>-2.2539729219914384</c:v>
                </c:pt>
                <c:pt idx="21">
                  <c:v>-2.8793544398754225</c:v>
                </c:pt>
                <c:pt idx="22">
                  <c:v>-3.435367345423066</c:v>
                </c:pt>
                <c:pt idx="23">
                  <c:v>-3.9131251713227222</c:v>
                </c:pt>
                <c:pt idx="24">
                  <c:v>-4.3054344236301629</c:v>
                </c:pt>
                <c:pt idx="25">
                  <c:v>-4.6068906867777386</c:v>
                </c:pt>
                <c:pt idx="26">
                  <c:v>-4.8139385624133029</c:v>
                </c:pt>
                <c:pt idx="27">
                  <c:v>-4.9248951644165473</c:v>
                </c:pt>
                <c:pt idx="28">
                  <c:v>-4.9399375893107305</c:v>
                </c:pt>
                <c:pt idx="29">
                  <c:v>-4.8610554536918835</c:v>
                </c:pt>
                <c:pt idx="30">
                  <c:v>-4.6919702260795813</c:v>
                </c:pt>
                <c:pt idx="31">
                  <c:v>-4.4380236685792758</c:v>
                </c:pt>
                <c:pt idx="32">
                  <c:v>-4.1060382339324581</c:v>
                </c:pt>
                <c:pt idx="33">
                  <c:v>-3.7041527272458121</c:v>
                </c:pt>
                <c:pt idx="34">
                  <c:v>-3.241636931727188</c:v>
                </c:pt>
                <c:pt idx="35">
                  <c:v>-2.7286892084740613</c:v>
                </c:pt>
                <c:pt idx="36">
                  <c:v>-2.17622130775489</c:v>
                </c:pt>
                <c:pt idx="37">
                  <c:v>-1.5956347709643051</c:v>
                </c:pt>
                <c:pt idx="38">
                  <c:v>-0.99859335786568737</c:v>
                </c:pt>
                <c:pt idx="39">
                  <c:v>-0.39679590385642671</c:v>
                </c:pt>
                <c:pt idx="40">
                  <c:v>0.19824610060904169</c:v>
                </c:pt>
                <c:pt idx="41">
                  <c:v>0.77542210753126906</c:v>
                </c:pt>
                <c:pt idx="42">
                  <c:v>1.3242234492742513</c:v>
                </c:pt>
                <c:pt idx="43">
                  <c:v>1.8349281110992608</c:v>
                </c:pt>
                <c:pt idx="44">
                  <c:v>2.2987662218798919</c:v>
                </c:pt>
                <c:pt idx="45">
                  <c:v>2.7080635856771615</c:v>
                </c:pt>
                <c:pt idx="46">
                  <c:v>3.056361056274465</c:v>
                </c:pt>
                <c:pt idx="47">
                  <c:v>3.3385080664548061</c:v>
                </c:pt>
                <c:pt idx="48">
                  <c:v>3.550729153375014</c:v>
                </c:pt>
                <c:pt idx="49">
                  <c:v>3.6906628603517491</c:v>
                </c:pt>
                <c:pt idx="50">
                  <c:v>3.7573729332905836</c:v>
                </c:pt>
                <c:pt idx="51">
                  <c:v>3.7513322566983445</c:v>
                </c:pt>
                <c:pt idx="52">
                  <c:v>3.6743804800097242</c:v>
                </c:pt>
                <c:pt idx="53">
                  <c:v>3.5296567607475757</c:v>
                </c:pt>
                <c:pt idx="54">
                  <c:v>3.3215094885218752</c:v>
                </c:pt>
                <c:pt idx="55">
                  <c:v>3.0553852456769692</c:v>
                </c:pt>
                <c:pt idx="56">
                  <c:v>2.7376996001824958</c:v>
                </c:pt>
                <c:pt idx="57">
                  <c:v>2.3756926089278503</c:v>
                </c:pt>
                <c:pt idx="58">
                  <c:v>1.9772721309283958</c:v>
                </c:pt>
                <c:pt idx="59">
                  <c:v>1.5508482073424783</c:v>
                </c:pt>
                <c:pt idx="60">
                  <c:v>1.1051618571678374</c:v>
                </c:pt>
                <c:pt idx="61">
                  <c:v>0.64911166384297414</c:v>
                </c:pt>
                <c:pt idx="62">
                  <c:v>0.19158148978074424</c:v>
                </c:pt>
                <c:pt idx="63">
                  <c:v>-0.25872744463811348</c:v>
                </c:pt>
                <c:pt idx="64">
                  <c:v>-0.69345704050339874</c:v>
                </c:pt>
                <c:pt idx="65">
                  <c:v>-1.104742495060653</c:v>
                </c:pt>
                <c:pt idx="66">
                  <c:v>-1.4853495715395915</c:v>
                </c:pt>
                <c:pt idx="67">
                  <c:v>-1.8287966701141902</c:v>
                </c:pt>
                <c:pt idx="68">
                  <c:v>-2.1294597482667279</c:v>
                </c:pt>
                <c:pt idx="69">
                  <c:v>-2.3826585099631865</c:v>
                </c:pt>
                <c:pt idx="70">
                  <c:v>-2.5847226753192754</c:v>
                </c:pt>
                <c:pt idx="71">
                  <c:v>-2.7330375479138418</c:v>
                </c:pt>
                <c:pt idx="72">
                  <c:v>-2.8260685075964109</c:v>
                </c:pt>
                <c:pt idx="73">
                  <c:v>-2.8633644646350809</c:v>
                </c:pt>
                <c:pt idx="74">
                  <c:v>-2.84554070869634</c:v>
                </c:pt>
                <c:pt idx="75">
                  <c:v>-2.7742419661528688</c:v>
                </c:pt>
                <c:pt idx="76">
                  <c:v>-2.6520868347999293</c:v>
                </c:pt>
                <c:pt idx="77">
                  <c:v>-2.4825950900693461</c:v>
                </c:pt>
                <c:pt idx="78">
                  <c:v>-2.2700996458314382</c:v>
                </c:pt>
                <c:pt idx="79">
                  <c:v>-2.019645201249515</c:v>
                </c:pt>
                <c:pt idx="80">
                  <c:v>-1.7368758091575656</c:v>
                </c:pt>
                <c:pt idx="81">
                  <c:v>-1.4279137582576942</c:v>
                </c:pt>
                <c:pt idx="82">
                  <c:v>-1.0992322692280014</c:v>
                </c:pt>
                <c:pt idx="83">
                  <c:v>-0.75752456271513591</c:v>
                </c:pt>
                <c:pt idx="84">
                  <c:v>-0.40957186524555411</c:v>
                </c:pt>
                <c:pt idx="85">
                  <c:v>-6.2112878354973797E-2</c:v>
                </c:pt>
                <c:pt idx="86">
                  <c:v>0.2782828513652299</c:v>
                </c:pt>
                <c:pt idx="87">
                  <c:v>0.60533535530183757</c:v>
                </c:pt>
                <c:pt idx="88">
                  <c:v>0.9131663251820914</c:v>
                </c:pt>
                <c:pt idx="89">
                  <c:v>1.1964009295945743</c:v>
                </c:pt>
                <c:pt idx="90">
                  <c:v>1.4502576795992248</c:v>
                </c:pt>
                <c:pt idx="91">
                  <c:v>1.6706249246805069</c:v>
                </c:pt>
                <c:pt idx="92">
                  <c:v>1.8541228471783611</c:v>
                </c:pt>
                <c:pt idx="93">
                  <c:v>1.9981501248476725</c:v>
                </c:pt>
                <c:pt idx="94">
                  <c:v>2.1009147412906288</c:v>
                </c:pt>
                <c:pt idx="95">
                  <c:v>2.1614487366004629</c:v>
                </c:pt>
                <c:pt idx="96">
                  <c:v>2.1796069996697378</c:v>
                </c:pt>
                <c:pt idx="97">
                  <c:v>2.1560505034787423</c:v>
                </c:pt>
                <c:pt idx="98">
                  <c:v>2.0922146698297368</c:v>
                </c:pt>
                <c:pt idx="99">
                  <c:v>1.9902638153783381</c:v>
                </c:pt>
                <c:pt idx="100">
                  <c:v>1.8530328718763662</c:v>
                </c:pt>
                <c:pt idx="101">
                  <c:v>1.6839577862917825</c:v>
                </c:pt>
                <c:pt idx="102">
                  <c:v>1.4869961875524917</c:v>
                </c:pt>
                <c:pt idx="103">
                  <c:v>1.2665400533930939</c:v>
                </c:pt>
                <c:pt idx="104">
                  <c:v>1.027322221202229</c:v>
                </c:pt>
                <c:pt idx="105">
                  <c:v>0.77431865964283197</c:v>
                </c:pt>
                <c:pt idx="106">
                  <c:v>0.51264845265838033</c:v>
                </c:pt>
                <c:pt idx="107">
                  <c:v>0.24747344452691469</c:v>
                </c:pt>
                <c:pt idx="108">
                  <c:v>-1.610054516627691E-2</c:v>
                </c:pt>
                <c:pt idx="109">
                  <c:v>-0.2731191027699949</c:v>
                </c:pt>
                <c:pt idx="110">
                  <c:v>-0.51886947211544621</c:v>
                </c:pt>
                <c:pt idx="111">
                  <c:v>-0.74896408855519969</c:v>
                </c:pt>
                <c:pt idx="112">
                  <c:v>-0.95941597256731703</c:v>
                </c:pt>
                <c:pt idx="113">
                  <c:v>-1.1467047479317416</c:v>
                </c:pt>
                <c:pt idx="114">
                  <c:v>-1.3078322563537863</c:v>
                </c:pt>
                <c:pt idx="115">
                  <c:v>-1.4403669618456001</c:v>
                </c:pt>
                <c:pt idx="116">
                  <c:v>-1.5424765696408229</c:v>
                </c:pt>
                <c:pt idx="117">
                  <c:v>-1.6129485212883667</c:v>
                </c:pt>
                <c:pt idx="118">
                  <c:v>-1.65119826523353</c:v>
                </c:pt>
                <c:pt idx="119">
                  <c:v>-1.6572654361282595</c:v>
                </c:pt>
                <c:pt idx="120">
                  <c:v>-1.6317983019744553</c:v>
                </c:pt>
                <c:pt idx="121">
                  <c:v>-1.5760270519085617</c:v>
                </c:pt>
                <c:pt idx="122">
                  <c:v>-1.491726695222364</c:v>
                </c:pt>
                <c:pt idx="123">
                  <c:v>-1.3811705207154439</c:v>
                </c:pt>
                <c:pt idx="124">
                  <c:v>-1.2470752217652374</c:v>
                </c:pt>
                <c:pt idx="125">
                  <c:v>-1.0925389241477554</c:v>
                </c:pt>
                <c:pt idx="126">
                  <c:v>-0.92097345873621195</c:v>
                </c:pt>
                <c:pt idx="127">
                  <c:v>-0.73603229838569728</c:v>
                </c:pt>
                <c:pt idx="128">
                  <c:v>-0.54153562677912359</c:v>
                </c:pt>
                <c:pt idx="129">
                  <c:v>-0.3413940265261971</c:v>
                </c:pt>
                <c:pt idx="130">
                  <c:v>-0.13953226469013191</c:v>
                </c:pt>
                <c:pt idx="131">
                  <c:v>6.0185382982684797E-2</c:v>
                </c:pt>
                <c:pt idx="132">
                  <c:v>0.25402689117815191</c:v>
                </c:pt>
                <c:pt idx="133">
                  <c:v>0.43846003744507306</c:v>
                </c:pt>
                <c:pt idx="134">
                  <c:v>0.61021456818234932</c:v>
                </c:pt>
                <c:pt idx="135">
                  <c:v>0.76633792842627446</c:v>
                </c:pt>
                <c:pt idx="136">
                  <c:v>0.90424365248465033</c:v>
                </c:pt>
                <c:pt idx="137">
                  <c:v>1.0217516728886644</c:v>
                </c:pt>
                <c:pt idx="138">
                  <c:v>1.1171199758182255</c:v>
                </c:pt>
                <c:pt idx="139">
                  <c:v>1.1890672086243905</c:v>
                </c:pt>
                <c:pt idx="140">
                  <c:v>1.2367860258022481</c:v>
                </c:pt>
                <c:pt idx="141">
                  <c:v>1.2599471402579558</c:v>
                </c:pt>
                <c:pt idx="142">
                  <c:v>1.2586942235518039</c:v>
                </c:pt>
                <c:pt idx="143">
                  <c:v>1.2336299687223777</c:v>
                </c:pt>
                <c:pt idx="144">
                  <c:v>1.185793789250315</c:v>
                </c:pt>
                <c:pt idx="145">
                  <c:v>1.116631774910795</c:v>
                </c:pt>
                <c:pt idx="146">
                  <c:v>1.0279596572062604</c:v>
                </c:pt>
                <c:pt idx="147">
                  <c:v>0.92191965162759248</c:v>
                </c:pt>
                <c:pt idx="148">
                  <c:v>0.80093213940531816</c:v>
                </c:pt>
                <c:pt idx="149">
                  <c:v>0.66764322632937778</c:v>
                </c:pt>
                <c:pt idx="150">
                  <c:v>0.52486926970335934</c:v>
                </c:pt>
                <c:pt idx="151">
                  <c:v>0.37553949605206272</c:v>
                </c:pt>
                <c:pt idx="152">
                  <c:v>0.22263784174252052</c:v>
                </c:pt>
                <c:pt idx="153">
                  <c:v>6.9145136548889014E-2</c:v>
                </c:pt>
                <c:pt idx="154">
                  <c:v>-8.2017282864596114E-2</c:v>
                </c:pt>
                <c:pt idx="155">
                  <c:v>-0.22804149542969065</c:v>
                </c:pt>
                <c:pt idx="156">
                  <c:v>-0.36628349121081238</c:v>
                </c:pt>
                <c:pt idx="157">
                  <c:v>-0.49430936481913723</c:v>
                </c:pt>
                <c:pt idx="158">
                  <c:v>-0.60993643377197249</c:v>
                </c:pt>
                <c:pt idx="159">
                  <c:v>-0.71126862332178276</c:v>
                </c:pt>
                <c:pt idx="160">
                  <c:v>-0.79672558349406952</c:v>
                </c:pt>
                <c:pt idx="161">
                  <c:v>-0.86506513546158681</c:v>
                </c:pt>
                <c:pt idx="162">
                  <c:v>-0.9153987802860194</c:v>
                </c:pt>
                <c:pt idx="163">
                  <c:v>-0.94720014079557724</c:v>
                </c:pt>
                <c:pt idx="164">
                  <c:v>-0.96030634428570005</c:v>
                </c:pt>
                <c:pt idx="165">
                  <c:v>-0.95491248725642153</c:v>
                </c:pt>
                <c:pt idx="166">
                  <c:v>-0.93155945108489957</c:v>
                </c:pt>
                <c:pt idx="167">
                  <c:v>-0.89111545709551687</c:v>
                </c:pt>
                <c:pt idx="168">
                  <c:v>-0.83475185886050796</c:v>
                </c:pt>
                <c:pt idx="169">
                  <c:v>-0.76391376691150559</c:v>
                </c:pt>
                <c:pt idx="170">
                  <c:v>-0.68028618480789971</c:v>
                </c:pt>
                <c:pt idx="171">
                  <c:v>-0.58575640442706423</c:v>
                </c:pt>
                <c:pt idx="172">
                  <c:v>-0.48237346146078497</c:v>
                </c:pt>
                <c:pt idx="173">
                  <c:v>-0.37230548879045372</c:v>
                </c:pt>
                <c:pt idx="174">
                  <c:v>-0.2577958253652104</c:v>
                </c:pt>
                <c:pt idx="175">
                  <c:v>-0.14111874144139006</c:v>
                </c:pt>
                <c:pt idx="176">
                  <c:v>-2.4535627893623988E-2</c:v>
                </c:pt>
                <c:pt idx="177">
                  <c:v>8.9747531585085374E-2</c:v>
                </c:pt>
                <c:pt idx="178">
                  <c:v>0.19962063029381752</c:v>
                </c:pt>
                <c:pt idx="179">
                  <c:v>0.30310713260593314</c:v>
                </c:pt>
                <c:pt idx="180">
                  <c:v>0.39839834418008213</c:v>
                </c:pt>
                <c:pt idx="181">
                  <c:v>0.48388369037931439</c:v>
                </c:pt>
                <c:pt idx="182">
                  <c:v>0.55817652405433704</c:v>
                </c:pt>
                <c:pt idx="183">
                  <c:v>0.62013507988107008</c:v>
                </c:pt>
                <c:pt idx="184">
                  <c:v>0.66887829345043825</c:v>
                </c:pt>
                <c:pt idx="185">
                  <c:v>0.70379630725817477</c:v>
                </c:pt>
                <c:pt idx="186">
                  <c:v>0.72455559059608243</c:v>
                </c:pt>
                <c:pt idx="187">
                  <c:v>0.73109870409589617</c:v>
                </c:pt>
                <c:pt idx="188">
                  <c:v>0.72363884038379145</c:v>
                </c:pt>
                <c:pt idx="189">
                  <c:v>0.7026493681323791</c:v>
                </c:pt>
                <c:pt idx="190">
                  <c:v>0.66884869604818864</c:v>
                </c:pt>
                <c:pt idx="191">
                  <c:v>0.62318085447174987</c:v>
                </c:pt>
                <c:pt idx="192">
                  <c:v>0.56679226394984394</c:v>
                </c:pt>
                <c:pt idx="193">
                  <c:v>0.50100522123193492</c:v>
                </c:pt>
                <c:pt idx="194">
                  <c:v>0.42728868273903786</c:v>
                </c:pt>
                <c:pt idx="195">
                  <c:v>0.34722696298675243</c:v>
                </c:pt>
                <c:pt idx="196">
                  <c:v>0.26248699029402373</c:v>
                </c:pt>
                <c:pt idx="197">
                  <c:v>0.1747847742034335</c:v>
                </c:pt>
                <c:pt idx="198">
                  <c:v>8.5851738450572271E-2</c:v>
                </c:pt>
                <c:pt idx="199">
                  <c:v>-2.598439638608359E-3</c:v>
                </c:pt>
                <c:pt idx="200">
                  <c:v>-8.8901867233775758E-2</c:v>
                </c:pt>
                <c:pt idx="201">
                  <c:v>-0.17147477135277969</c:v>
                </c:pt>
                <c:pt idx="202">
                  <c:v>-0.24884159727494609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44-EC4A-A991-CD1D83122CF7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underdamped'!$I$1:$I$203</c:f>
              <c:numCache>
                <c:formatCode>General</c:formatCode>
                <c:ptCount val="203"/>
                <c:pt idx="0">
                  <c:v>6.9180157607142805</c:v>
                </c:pt>
                <c:pt idx="1">
                  <c:v>6.8354956822947903</c:v>
                </c:pt>
                <c:pt idx="2">
                  <c:v>6.7539599270653445</c:v>
                </c:pt>
                <c:pt idx="3">
                  <c:v>6.6733967537362942</c:v>
                </c:pt>
                <c:pt idx="4">
                  <c:v>6.5937945610714666</c:v>
                </c:pt>
                <c:pt idx="5">
                  <c:v>6.5151418862175658</c:v>
                </c:pt>
                <c:pt idx="6">
                  <c:v>6.4374274030534995</c:v>
                </c:pt>
                <c:pt idx="7">
                  <c:v>6.3606399205594002</c:v>
                </c:pt>
                <c:pt idx="8">
                  <c:v>6.284768381205101</c:v>
                </c:pt>
                <c:pt idx="9">
                  <c:v>6.2098018593578264</c:v>
                </c:pt>
                <c:pt idx="10">
                  <c:v>6.1357295597088877</c:v>
                </c:pt>
                <c:pt idx="11">
                  <c:v>6.0625408157191405</c:v>
                </c:pt>
                <c:pt idx="12">
                  <c:v>5.990225088082977</c:v>
                </c:pt>
                <c:pt idx="13">
                  <c:v>5.9187719632106548</c:v>
                </c:pt>
                <c:pt idx="14">
                  <c:v>5.8481711517287236</c:v>
                </c:pt>
                <c:pt idx="15">
                  <c:v>5.7784124869983291</c:v>
                </c:pt>
                <c:pt idx="16">
                  <c:v>5.7094859236512061</c:v>
                </c:pt>
                <c:pt idx="17">
                  <c:v>5.6413815361431299</c:v>
                </c:pt>
                <c:pt idx="18">
                  <c:v>5.5740895173246106</c:v>
                </c:pt>
                <c:pt idx="19">
                  <c:v>5.5076001770286593</c:v>
                </c:pt>
                <c:pt idx="20">
                  <c:v>5.4419039406753793</c:v>
                </c:pt>
                <c:pt idx="21">
                  <c:v>5.3769913478932123</c:v>
                </c:pt>
                <c:pt idx="22">
                  <c:v>5.3128530511566261</c:v>
                </c:pt>
                <c:pt idx="23">
                  <c:v>5.2494798144400621</c:v>
                </c:pt>
                <c:pt idx="24">
                  <c:v>5.186862511887921</c:v>
                </c:pt>
                <c:pt idx="25">
                  <c:v>5.1249921265004339</c:v>
                </c:pt>
                <c:pt idx="26">
                  <c:v>5.063859748835192</c:v>
                </c:pt>
                <c:pt idx="27">
                  <c:v>5.0034565757241731</c:v>
                </c:pt>
                <c:pt idx="28">
                  <c:v>4.9437739090060733</c:v>
                </c:pt>
                <c:pt idx="29">
                  <c:v>4.8848031542737527</c:v>
                </c:pt>
                <c:pt idx="30">
                  <c:v>4.8265358196366277</c:v>
                </c:pt>
                <c:pt idx="31">
                  <c:v>4.7689635144978251</c:v>
                </c:pt>
                <c:pt idx="32">
                  <c:v>4.7120779483459172</c:v>
                </c:pt>
                <c:pt idx="33">
                  <c:v>4.6558709295610825</c:v>
                </c:pt>
                <c:pt idx="34">
                  <c:v>4.6003343642354873</c:v>
                </c:pt>
                <c:pt idx="35">
                  <c:v>4.5454602550077574</c:v>
                </c:pt>
                <c:pt idx="36">
                  <c:v>4.4912406999113434</c:v>
                </c:pt>
                <c:pt idx="37">
                  <c:v>4.4376678912366163</c:v>
                </c:pt>
                <c:pt idx="38">
                  <c:v>4.3847341144065544</c:v>
                </c:pt>
                <c:pt idx="39">
                  <c:v>4.3324317468658249</c:v>
                </c:pt>
                <c:pt idx="40">
                  <c:v>4.2807532569831217</c:v>
                </c:pt>
                <c:pt idx="41">
                  <c:v>4.2296912029666007</c:v>
                </c:pt>
                <c:pt idx="42">
                  <c:v>4.1792382317922483</c:v>
                </c:pt>
                <c:pt idx="43">
                  <c:v>4.129387078145033</c:v>
                </c:pt>
                <c:pt idx="44">
                  <c:v>4.080130563372685</c:v>
                </c:pt>
                <c:pt idx="45">
                  <c:v>4.0314615944519625</c:v>
                </c:pt>
                <c:pt idx="46">
                  <c:v>3.98337316296724</c:v>
                </c:pt>
                <c:pt idx="47">
                  <c:v>3.9358583441012871</c:v>
                </c:pt>
                <c:pt idx="48">
                  <c:v>3.8889102956380803</c:v>
                </c:pt>
                <c:pt idx="49">
                  <c:v>3.8425222569775146</c:v>
                </c:pt>
                <c:pt idx="50">
                  <c:v>3.7966875481618643</c:v>
                </c:pt>
                <c:pt idx="51">
                  <c:v>3.7513995689138571</c:v>
                </c:pt>
                <c:pt idx="52">
                  <c:v>3.7066517976862223</c:v>
                </c:pt>
                <c:pt idx="53">
                  <c:v>3.6624377907225796</c:v>
                </c:pt>
                <c:pt idx="54">
                  <c:v>3.6187511811295239</c:v>
                </c:pt>
                <c:pt idx="55">
                  <c:v>3.5755856779597823</c:v>
                </c:pt>
                <c:pt idx="56">
                  <c:v>3.5329350653063099</c:v>
                </c:pt>
                <c:pt idx="57">
                  <c:v>3.4907932014071821</c:v>
                </c:pt>
                <c:pt idx="58">
                  <c:v>3.4491540177611761</c:v>
                </c:pt>
                <c:pt idx="59">
                  <c:v>3.408011518253895</c:v>
                </c:pt>
                <c:pt idx="60">
                  <c:v>3.3673597782943143</c:v>
                </c:pt>
                <c:pt idx="61">
                  <c:v>3.3271929439616339</c:v>
                </c:pt>
                <c:pt idx="62">
                  <c:v>3.2875052311623008</c:v>
                </c:pt>
                <c:pt idx="63">
                  <c:v>3.2482909247970917</c:v>
                </c:pt>
                <c:pt idx="64">
                  <c:v>3.2095443779381267</c:v>
                </c:pt>
                <c:pt idx="65">
                  <c:v>3.1712600110157041</c:v>
                </c:pt>
                <c:pt idx="66">
                  <c:v>3.1334323110148312</c:v>
                </c:pt>
                <c:pt idx="67">
                  <c:v>3.0960558306813417</c:v>
                </c:pt>
                <c:pt idx="68">
                  <c:v>3.0591251877374805</c:v>
                </c:pt>
                <c:pt idx="69">
                  <c:v>3.0226350641068471</c:v>
                </c:pt>
                <c:pt idx="70">
                  <c:v>2.9865802051485835</c:v>
                </c:pt>
                <c:pt idx="71">
                  <c:v>2.9509554189006968</c:v>
                </c:pt>
                <c:pt idx="72">
                  <c:v>2.9157555753324074</c:v>
                </c:pt>
                <c:pt idx="73">
                  <c:v>2.8809756056054154</c:v>
                </c:pt>
                <c:pt idx="74">
                  <c:v>2.8466105013439806</c:v>
                </c:pt>
                <c:pt idx="75">
                  <c:v>2.8126553139137056</c:v>
                </c:pt>
                <c:pt idx="76">
                  <c:v>2.779105153708926</c:v>
                </c:pt>
                <c:pt idx="77">
                  <c:v>2.7459551894485972</c:v>
                </c:pt>
                <c:pt idx="78">
                  <c:v>2.7132006474805825</c:v>
                </c:pt>
                <c:pt idx="79">
                  <c:v>2.6808368110942378</c:v>
                </c:pt>
                <c:pt idx="80">
                  <c:v>2.6488590198411996</c:v>
                </c:pt>
                <c:pt idx="81">
                  <c:v>2.6172626688642682</c:v>
                </c:pt>
                <c:pt idx="82">
                  <c:v>2.5860432082343054</c:v>
                </c:pt>
                <c:pt idx="83">
                  <c:v>2.5551961422950322</c:v>
                </c:pt>
                <c:pt idx="84">
                  <c:v>2.5247170290156493</c:v>
                </c:pt>
                <c:pt idx="85">
                  <c:v>2.4946014793511768</c:v>
                </c:pt>
                <c:pt idx="86">
                  <c:v>2.4648451566104232</c:v>
                </c:pt>
                <c:pt idx="87">
                  <c:v>2.4354437758314944</c:v>
                </c:pt>
                <c:pt idx="88">
                  <c:v>2.4063931031647523</c:v>
                </c:pt>
                <c:pt idx="89">
                  <c:v>2.3776889552631331</c:v>
                </c:pt>
                <c:pt idx="90">
                  <c:v>2.3493271986797377</c:v>
                </c:pt>
                <c:pt idx="91">
                  <c:v>2.3213037492726096</c:v>
                </c:pt>
                <c:pt idx="92">
                  <c:v>2.293614571616609</c:v>
                </c:pt>
                <c:pt idx="93">
                  <c:v>2.2662556784223056</c:v>
                </c:pt>
                <c:pt idx="94">
                  <c:v>2.2392231299618039</c:v>
                </c:pt>
                <c:pt idx="95">
                  <c:v>2.2125130335014127</c:v>
                </c:pt>
                <c:pt idx="96">
                  <c:v>2.1861215427410872</c:v>
                </c:pt>
                <c:pt idx="97">
                  <c:v>2.160044857260552</c:v>
                </c:pt>
                <c:pt idx="98">
                  <c:v>2.1342792219720375</c:v>
                </c:pt>
                <c:pt idx="99">
                  <c:v>2.1088209265795399</c:v>
                </c:pt>
                <c:pt idx="100">
                  <c:v>2.0836663050445292</c:v>
                </c:pt>
                <c:pt idx="101">
                  <c:v>2.0588117350580379</c:v>
                </c:pt>
                <c:pt idx="102">
                  <c:v>2.0342536375190385</c:v>
                </c:pt>
                <c:pt idx="103">
                  <c:v>2.009988476019049</c:v>
                </c:pt>
                <c:pt idx="104">
                  <c:v>1.9860127563328835</c:v>
                </c:pt>
                <c:pt idx="105">
                  <c:v>1.9623230259154758</c:v>
                </c:pt>
                <c:pt idx="106">
                  <c:v>1.9389158734047107</c:v>
                </c:pt>
                <c:pt idx="107">
                  <c:v>1.9157879281301786</c:v>
                </c:pt>
                <c:pt idx="108">
                  <c:v>1.8929358596277948</c:v>
                </c:pt>
                <c:pt idx="109">
                  <c:v>1.8703563771602061</c:v>
                </c:pt>
                <c:pt idx="110">
                  <c:v>1.8480462292429196</c:v>
                </c:pt>
                <c:pt idx="111">
                  <c:v>1.8260022031760834</c:v>
                </c:pt>
                <c:pt idx="112">
                  <c:v>1.8042211245818518</c:v>
                </c:pt>
                <c:pt idx="113">
                  <c:v>1.7826998569472687</c:v>
                </c:pt>
                <c:pt idx="114">
                  <c:v>1.7614353011726063</c:v>
                </c:pt>
                <c:pt idx="115">
                  <c:v>1.7404243951250875</c:v>
                </c:pt>
                <c:pt idx="116">
                  <c:v>1.7196641131979347</c:v>
                </c:pt>
                <c:pt idx="117">
                  <c:v>1.6991514658746762</c:v>
                </c:pt>
                <c:pt idx="118">
                  <c:v>1.6788834992986514</c:v>
                </c:pt>
                <c:pt idx="119">
                  <c:v>1.6588572948476501</c:v>
                </c:pt>
                <c:pt idx="120">
                  <c:v>1.6390699687136263</c:v>
                </c:pt>
                <c:pt idx="121">
                  <c:v>1.6195186714874237</c:v>
                </c:pt>
                <c:pt idx="122">
                  <c:v>1.6002005877484566</c:v>
                </c:pt>
                <c:pt idx="123">
                  <c:v>1.5811129356592857</c:v>
                </c:pt>
                <c:pt idx="124">
                  <c:v>1.5622529665650258</c:v>
                </c:pt>
                <c:pt idx="125">
                  <c:v>1.5436179645975372</c:v>
                </c:pt>
                <c:pt idx="126">
                  <c:v>1.5252052462843355</c:v>
                </c:pt>
                <c:pt idx="127">
                  <c:v>1.507012160162166</c:v>
                </c:pt>
                <c:pt idx="128">
                  <c:v>1.4890360863951895</c:v>
                </c:pt>
                <c:pt idx="129">
                  <c:v>1.4712744363977204</c:v>
                </c:pt>
                <c:pt idx="130">
                  <c:v>1.4537246524614671</c:v>
                </c:pt>
                <c:pt idx="131">
                  <c:v>1.4363842073872164</c:v>
                </c:pt>
                <c:pt idx="132">
                  <c:v>1.4192506041209134</c:v>
                </c:pt>
                <c:pt idx="133">
                  <c:v>1.4023213753940804</c:v>
                </c:pt>
                <c:pt idx="134">
                  <c:v>1.3855940833685274</c:v>
                </c:pt>
                <c:pt idx="135">
                  <c:v>1.3690663192852974</c:v>
                </c:pt>
                <c:pt idx="136">
                  <c:v>1.3527357031178024</c:v>
                </c:pt>
                <c:pt idx="137">
                  <c:v>1.3365998832290951</c:v>
                </c:pt>
                <c:pt idx="138">
                  <c:v>1.3206565360332283</c:v>
                </c:pt>
                <c:pt idx="139">
                  <c:v>1.3049033656606559</c:v>
                </c:pt>
                <c:pt idx="140">
                  <c:v>1.2893381036276221</c:v>
                </c:pt>
                <c:pt idx="141">
                  <c:v>1.273958508509498</c:v>
                </c:pt>
                <c:pt idx="142">
                  <c:v>1.2587623656180098</c:v>
                </c:pt>
                <c:pt idx="143">
                  <c:v>1.2437474866823228</c:v>
                </c:pt>
                <c:pt idx="144">
                  <c:v>1.2289117095339239</c:v>
                </c:pt>
                <c:pt idx="145">
                  <c:v>1.2142528977952673</c:v>
                </c:pt>
                <c:pt idx="146">
                  <c:v>1.1997689405721323</c:v>
                </c:pt>
                <c:pt idx="147">
                  <c:v>1.1854577521496505</c:v>
                </c:pt>
                <c:pt idx="148">
                  <c:v>1.1713172716919591</c:v>
                </c:pt>
                <c:pt idx="149">
                  <c:v>1.1573454629454374</c:v>
                </c:pt>
                <c:pt idx="150">
                  <c:v>1.1435403139454825</c:v>
                </c:pt>
                <c:pt idx="151">
                  <c:v>1.1298998367267825</c:v>
                </c:pt>
                <c:pt idx="152">
                  <c:v>1.1164220670370477</c:v>
                </c:pt>
                <c:pt idx="153">
                  <c:v>1.1031050640541529</c:v>
                </c:pt>
                <c:pt idx="154">
                  <c:v>1.0899469101066563</c:v>
                </c:pt>
                <c:pt idx="155">
                  <c:v>1.0769457103976525</c:v>
                </c:pt>
                <c:pt idx="156">
                  <c:v>1.0640995927319172</c:v>
                </c:pt>
                <c:pt idx="157">
                  <c:v>1.0514067072463082</c:v>
                </c:pt>
                <c:pt idx="158">
                  <c:v>1.0388652261433819</c:v>
                </c:pt>
                <c:pt idx="159">
                  <c:v>1.0264733434281883</c:v>
                </c:pt>
                <c:pt idx="160">
                  <c:v>1.0142292746482027</c:v>
                </c:pt>
                <c:pt idx="161">
                  <c:v>1.0021312566363629</c:v>
                </c:pt>
                <c:pt idx="162">
                  <c:v>0.99017754725717</c:v>
                </c:pt>
                <c:pt idx="163">
                  <c:v>0.97836642515581718</c:v>
                </c:pt>
                <c:pt idx="164">
                  <c:v>0.96669618951031211</c:v>
                </c:pt>
                <c:pt idx="165">
                  <c:v>0.95516515978655536</c:v>
                </c:pt>
                <c:pt idx="166">
                  <c:v>0.94377167549634133</c:v>
                </c:pt>
                <c:pt idx="167">
                  <c:v>0.93251409595824408</c:v>
                </c:pt>
                <c:pt idx="168">
                  <c:v>0.92139080006135698</c:v>
                </c:pt>
                <c:pt idx="169">
                  <c:v>0.91040018603184936</c:v>
                </c:pt>
                <c:pt idx="170">
                  <c:v>0.89954067120230974</c:v>
                </c:pt>
                <c:pt idx="171">
                  <c:v>0.88881069178383676</c:v>
                </c:pt>
                <c:pt idx="172">
                  <c:v>0.87820870264085305</c:v>
                </c:pt>
                <c:pt idx="173">
                  <c:v>0.86773317706860142</c:v>
                </c:pt>
                <c:pt idx="174">
                  <c:v>0.8573826065732979</c:v>
                </c:pt>
                <c:pt idx="175">
                  <c:v>0.84715550065490519</c:v>
                </c:pt>
                <c:pt idx="176">
                  <c:v>0.83705038659249842</c:v>
                </c:pt>
                <c:pt idx="177">
                  <c:v>0.82706580923219108</c:v>
                </c:pt>
                <c:pt idx="178">
                  <c:v>0.81720033077758969</c:v>
                </c:pt>
                <c:pt idx="179">
                  <c:v>0.80745253058274924</c:v>
                </c:pt>
                <c:pt idx="180">
                  <c:v>0.79782100494759745</c:v>
                </c:pt>
                <c:pt idx="181">
                  <c:v>0.7883043669157993</c:v>
                </c:pt>
                <c:pt idx="182">
                  <c:v>0.77890124607503364</c:v>
                </c:pt>
                <c:pt idx="183">
                  <c:v>0.76961028835965051</c:v>
                </c:pt>
                <c:pt idx="184">
                  <c:v>0.76043015585568419</c:v>
                </c:pt>
                <c:pt idx="185">
                  <c:v>0.75135952660819061</c:v>
                </c:pt>
                <c:pt idx="186">
                  <c:v>0.7423970944308842</c:v>
                </c:pt>
                <c:pt idx="187">
                  <c:v>0.7335415687180441</c:v>
                </c:pt>
                <c:pt idx="188">
                  <c:v>0.72479167425866531</c:v>
                </c:pt>
                <c:pt idx="189">
                  <c:v>0.71614615105282586</c:v>
                </c:pt>
                <c:pt idx="190">
                  <c:v>0.70760375413024446</c:v>
                </c:pt>
                <c:pt idx="191">
                  <c:v>0.69916325337100305</c:v>
                </c:pt>
                <c:pt idx="192">
                  <c:v>0.6908234333284069</c:v>
                </c:pt>
                <c:pt idx="193">
                  <c:v>0.6825830930539587</c:v>
                </c:pt>
                <c:pt idx="194">
                  <c:v>0.67444104592441945</c:v>
                </c:pt>
                <c:pt idx="195">
                  <c:v>0.66639611947093313</c:v>
                </c:pt>
                <c:pt idx="196">
                  <c:v>0.65844715521018848</c:v>
                </c:pt>
                <c:pt idx="197">
                  <c:v>0.65059300847759638</c:v>
                </c:pt>
                <c:pt idx="198">
                  <c:v>0.64283254826245517</c:v>
                </c:pt>
                <c:pt idx="199">
                  <c:v>0.63516465704508374</c:v>
                </c:pt>
                <c:pt idx="200">
                  <c:v>0.62758823063589653</c:v>
                </c:pt>
                <c:pt idx="201">
                  <c:v>0.62010217801639889</c:v>
                </c:pt>
                <c:pt idx="202">
                  <c:v>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F44-EC4A-A991-CD1D83122CF7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underdamped'!$L$1:$L$203</c:f>
              <c:numCache>
                <c:formatCode>General</c:formatCode>
                <c:ptCount val="203"/>
                <c:pt idx="0">
                  <c:v>-6.9180157607142805</c:v>
                </c:pt>
                <c:pt idx="1">
                  <c:v>-6.8354956822947903</c:v>
                </c:pt>
                <c:pt idx="2">
                  <c:v>-6.7539599270653445</c:v>
                </c:pt>
                <c:pt idx="3">
                  <c:v>-6.6733967537362942</c:v>
                </c:pt>
                <c:pt idx="4">
                  <c:v>-6.5937945610714666</c:v>
                </c:pt>
                <c:pt idx="5">
                  <c:v>-6.5151418862175658</c:v>
                </c:pt>
                <c:pt idx="6">
                  <c:v>-6.4374274030534995</c:v>
                </c:pt>
                <c:pt idx="7">
                  <c:v>-6.3606399205594002</c:v>
                </c:pt>
                <c:pt idx="8">
                  <c:v>-6.284768381205101</c:v>
                </c:pt>
                <c:pt idx="9">
                  <c:v>-6.2098018593578264</c:v>
                </c:pt>
                <c:pt idx="10">
                  <c:v>-6.1357295597088877</c:v>
                </c:pt>
                <c:pt idx="11">
                  <c:v>-6.0625408157191405</c:v>
                </c:pt>
                <c:pt idx="12">
                  <c:v>-5.990225088082977</c:v>
                </c:pt>
                <c:pt idx="13">
                  <c:v>-5.9187719632106548</c:v>
                </c:pt>
                <c:pt idx="14">
                  <c:v>-5.8481711517287236</c:v>
                </c:pt>
                <c:pt idx="15">
                  <c:v>-5.7784124869983291</c:v>
                </c:pt>
                <c:pt idx="16">
                  <c:v>-5.7094859236512061</c:v>
                </c:pt>
                <c:pt idx="17">
                  <c:v>-5.6413815361431299</c:v>
                </c:pt>
                <c:pt idx="18">
                  <c:v>-5.5740895173246106</c:v>
                </c:pt>
                <c:pt idx="19">
                  <c:v>-5.5076001770286593</c:v>
                </c:pt>
                <c:pt idx="20">
                  <c:v>-5.4419039406753793</c:v>
                </c:pt>
                <c:pt idx="21">
                  <c:v>-5.3769913478932123</c:v>
                </c:pt>
                <c:pt idx="22">
                  <c:v>-5.3128530511566261</c:v>
                </c:pt>
                <c:pt idx="23">
                  <c:v>-5.2494798144400621</c:v>
                </c:pt>
                <c:pt idx="24">
                  <c:v>-5.186862511887921</c:v>
                </c:pt>
                <c:pt idx="25">
                  <c:v>-5.1249921265004339</c:v>
                </c:pt>
                <c:pt idx="26">
                  <c:v>-5.063859748835192</c:v>
                </c:pt>
                <c:pt idx="27">
                  <c:v>-5.0034565757241731</c:v>
                </c:pt>
                <c:pt idx="28">
                  <c:v>-4.9437739090060733</c:v>
                </c:pt>
                <c:pt idx="29">
                  <c:v>-4.8848031542737527</c:v>
                </c:pt>
                <c:pt idx="30">
                  <c:v>-4.8265358196366277</c:v>
                </c:pt>
                <c:pt idx="31">
                  <c:v>-4.7689635144978251</c:v>
                </c:pt>
                <c:pt idx="32">
                  <c:v>-4.7120779483459172</c:v>
                </c:pt>
                <c:pt idx="33">
                  <c:v>-4.6558709295610825</c:v>
                </c:pt>
                <c:pt idx="34">
                  <c:v>-4.6003343642354873</c:v>
                </c:pt>
                <c:pt idx="35">
                  <c:v>-4.5454602550077574</c:v>
                </c:pt>
                <c:pt idx="36">
                  <c:v>-4.4912406999113434</c:v>
                </c:pt>
                <c:pt idx="37">
                  <c:v>-4.4376678912366163</c:v>
                </c:pt>
                <c:pt idx="38">
                  <c:v>-4.3847341144065544</c:v>
                </c:pt>
                <c:pt idx="39">
                  <c:v>-4.3324317468658249</c:v>
                </c:pt>
                <c:pt idx="40">
                  <c:v>-4.2807532569831217</c:v>
                </c:pt>
                <c:pt idx="41">
                  <c:v>-4.2296912029666007</c:v>
                </c:pt>
                <c:pt idx="42">
                  <c:v>-4.1792382317922483</c:v>
                </c:pt>
                <c:pt idx="43">
                  <c:v>-4.129387078145033</c:v>
                </c:pt>
                <c:pt idx="44">
                  <c:v>-4.080130563372685</c:v>
                </c:pt>
                <c:pt idx="45">
                  <c:v>-4.0314615944519625</c:v>
                </c:pt>
                <c:pt idx="46">
                  <c:v>-3.98337316296724</c:v>
                </c:pt>
                <c:pt idx="47">
                  <c:v>-3.9358583441012871</c:v>
                </c:pt>
                <c:pt idx="48">
                  <c:v>-3.8889102956380803</c:v>
                </c:pt>
                <c:pt idx="49">
                  <c:v>-3.8425222569775146</c:v>
                </c:pt>
                <c:pt idx="50">
                  <c:v>-3.7966875481618643</c:v>
                </c:pt>
                <c:pt idx="51">
                  <c:v>-3.7513995689138571</c:v>
                </c:pt>
                <c:pt idx="52">
                  <c:v>-3.7066517976862223</c:v>
                </c:pt>
                <c:pt idx="53">
                  <c:v>-3.6624377907225796</c:v>
                </c:pt>
                <c:pt idx="54">
                  <c:v>-3.6187511811295239</c:v>
                </c:pt>
                <c:pt idx="55">
                  <c:v>-3.5755856779597823</c:v>
                </c:pt>
                <c:pt idx="56">
                  <c:v>-3.5329350653063099</c:v>
                </c:pt>
                <c:pt idx="57">
                  <c:v>-3.4907932014071821</c:v>
                </c:pt>
                <c:pt idx="58">
                  <c:v>-3.4491540177611761</c:v>
                </c:pt>
                <c:pt idx="59">
                  <c:v>-3.408011518253895</c:v>
                </c:pt>
                <c:pt idx="60">
                  <c:v>-3.3673597782943143</c:v>
                </c:pt>
                <c:pt idx="61">
                  <c:v>-3.3271929439616339</c:v>
                </c:pt>
                <c:pt idx="62">
                  <c:v>-3.2875052311623008</c:v>
                </c:pt>
                <c:pt idx="63">
                  <c:v>-3.2482909247970917</c:v>
                </c:pt>
                <c:pt idx="64">
                  <c:v>-3.2095443779381267</c:v>
                </c:pt>
                <c:pt idx="65">
                  <c:v>-3.1712600110157041</c:v>
                </c:pt>
                <c:pt idx="66">
                  <c:v>-3.1334323110148312</c:v>
                </c:pt>
                <c:pt idx="67">
                  <c:v>-3.0960558306813417</c:v>
                </c:pt>
                <c:pt idx="68">
                  <c:v>-3.0591251877374805</c:v>
                </c:pt>
                <c:pt idx="69">
                  <c:v>-3.0226350641068471</c:v>
                </c:pt>
                <c:pt idx="70">
                  <c:v>-2.9865802051485835</c:v>
                </c:pt>
                <c:pt idx="71">
                  <c:v>-2.9509554189006968</c:v>
                </c:pt>
                <c:pt idx="72">
                  <c:v>-2.9157555753324074</c:v>
                </c:pt>
                <c:pt idx="73">
                  <c:v>-2.8809756056054154</c:v>
                </c:pt>
                <c:pt idx="74">
                  <c:v>-2.8466105013439806</c:v>
                </c:pt>
                <c:pt idx="75">
                  <c:v>-2.8126553139137056</c:v>
                </c:pt>
                <c:pt idx="76">
                  <c:v>-2.779105153708926</c:v>
                </c:pt>
                <c:pt idx="77">
                  <c:v>-2.7459551894485972</c:v>
                </c:pt>
                <c:pt idx="78">
                  <c:v>-2.7132006474805825</c:v>
                </c:pt>
                <c:pt idx="79">
                  <c:v>-2.6808368110942378</c:v>
                </c:pt>
                <c:pt idx="80">
                  <c:v>-2.6488590198411996</c:v>
                </c:pt>
                <c:pt idx="81">
                  <c:v>-2.6172626688642682</c:v>
                </c:pt>
                <c:pt idx="82">
                  <c:v>-2.5860432082343054</c:v>
                </c:pt>
                <c:pt idx="83">
                  <c:v>-2.5551961422950322</c:v>
                </c:pt>
                <c:pt idx="84">
                  <c:v>-2.5247170290156493</c:v>
                </c:pt>
                <c:pt idx="85">
                  <c:v>-2.4946014793511768</c:v>
                </c:pt>
                <c:pt idx="86">
                  <c:v>-2.4648451566104232</c:v>
                </c:pt>
                <c:pt idx="87">
                  <c:v>-2.4354437758314944</c:v>
                </c:pt>
                <c:pt idx="88">
                  <c:v>-2.4063931031647523</c:v>
                </c:pt>
                <c:pt idx="89">
                  <c:v>-2.3776889552631331</c:v>
                </c:pt>
                <c:pt idx="90">
                  <c:v>-2.3493271986797377</c:v>
                </c:pt>
                <c:pt idx="91">
                  <c:v>-2.3213037492726096</c:v>
                </c:pt>
                <c:pt idx="92">
                  <c:v>-2.293614571616609</c:v>
                </c:pt>
                <c:pt idx="93">
                  <c:v>-2.2662556784223056</c:v>
                </c:pt>
                <c:pt idx="94">
                  <c:v>-2.2392231299618039</c:v>
                </c:pt>
                <c:pt idx="95">
                  <c:v>-2.2125130335014127</c:v>
                </c:pt>
                <c:pt idx="96">
                  <c:v>-2.1861215427410872</c:v>
                </c:pt>
                <c:pt idx="97">
                  <c:v>-2.160044857260552</c:v>
                </c:pt>
                <c:pt idx="98">
                  <c:v>-2.1342792219720375</c:v>
                </c:pt>
                <c:pt idx="99">
                  <c:v>-2.1088209265795399</c:v>
                </c:pt>
                <c:pt idx="100">
                  <c:v>-2.0836663050445292</c:v>
                </c:pt>
                <c:pt idx="101">
                  <c:v>-2.0588117350580379</c:v>
                </c:pt>
                <c:pt idx="102">
                  <c:v>-2.0342536375190385</c:v>
                </c:pt>
                <c:pt idx="103">
                  <c:v>-2.009988476019049</c:v>
                </c:pt>
                <c:pt idx="104">
                  <c:v>-1.9860127563328835</c:v>
                </c:pt>
                <c:pt idx="105">
                  <c:v>-1.9623230259154758</c:v>
                </c:pt>
                <c:pt idx="106">
                  <c:v>-1.9389158734047107</c:v>
                </c:pt>
                <c:pt idx="107">
                  <c:v>-1.9157879281301786</c:v>
                </c:pt>
                <c:pt idx="108">
                  <c:v>-1.8929358596277948</c:v>
                </c:pt>
                <c:pt idx="109">
                  <c:v>-1.8703563771602061</c:v>
                </c:pt>
                <c:pt idx="110">
                  <c:v>-1.8480462292429196</c:v>
                </c:pt>
                <c:pt idx="111">
                  <c:v>-1.8260022031760834</c:v>
                </c:pt>
                <c:pt idx="112">
                  <c:v>-1.8042211245818518</c:v>
                </c:pt>
                <c:pt idx="113">
                  <c:v>-1.7826998569472687</c:v>
                </c:pt>
                <c:pt idx="114">
                  <c:v>-1.7614353011726063</c:v>
                </c:pt>
                <c:pt idx="115">
                  <c:v>-1.7404243951250875</c:v>
                </c:pt>
                <c:pt idx="116">
                  <c:v>-1.7196641131979347</c:v>
                </c:pt>
                <c:pt idx="117">
                  <c:v>-1.6991514658746762</c:v>
                </c:pt>
                <c:pt idx="118">
                  <c:v>-1.6788834992986514</c:v>
                </c:pt>
                <c:pt idx="119">
                  <c:v>-1.6588572948476501</c:v>
                </c:pt>
                <c:pt idx="120">
                  <c:v>-1.6390699687136263</c:v>
                </c:pt>
                <c:pt idx="121">
                  <c:v>-1.6195186714874237</c:v>
                </c:pt>
                <c:pt idx="122">
                  <c:v>-1.6002005877484566</c:v>
                </c:pt>
                <c:pt idx="123">
                  <c:v>-1.5811129356592857</c:v>
                </c:pt>
                <c:pt idx="124">
                  <c:v>-1.5622529665650258</c:v>
                </c:pt>
                <c:pt idx="125">
                  <c:v>-1.5436179645975372</c:v>
                </c:pt>
                <c:pt idx="126">
                  <c:v>-1.5252052462843355</c:v>
                </c:pt>
                <c:pt idx="127">
                  <c:v>-1.507012160162166</c:v>
                </c:pt>
                <c:pt idx="128">
                  <c:v>-1.4890360863951895</c:v>
                </c:pt>
                <c:pt idx="129">
                  <c:v>-1.4712744363977204</c:v>
                </c:pt>
                <c:pt idx="130">
                  <c:v>-1.4537246524614671</c:v>
                </c:pt>
                <c:pt idx="131">
                  <c:v>-1.4363842073872164</c:v>
                </c:pt>
                <c:pt idx="132">
                  <c:v>-1.4192506041209134</c:v>
                </c:pt>
                <c:pt idx="133">
                  <c:v>-1.4023213753940804</c:v>
                </c:pt>
                <c:pt idx="134">
                  <c:v>-1.3855940833685274</c:v>
                </c:pt>
                <c:pt idx="135">
                  <c:v>-1.3690663192852974</c:v>
                </c:pt>
                <c:pt idx="136">
                  <c:v>-1.3527357031178024</c:v>
                </c:pt>
                <c:pt idx="137">
                  <c:v>-1.3365998832290951</c:v>
                </c:pt>
                <c:pt idx="138">
                  <c:v>-1.3206565360332283</c:v>
                </c:pt>
                <c:pt idx="139">
                  <c:v>-1.3049033656606559</c:v>
                </c:pt>
                <c:pt idx="140">
                  <c:v>-1.2893381036276221</c:v>
                </c:pt>
                <c:pt idx="141">
                  <c:v>-1.273958508509498</c:v>
                </c:pt>
                <c:pt idx="142">
                  <c:v>-1.2587623656180098</c:v>
                </c:pt>
                <c:pt idx="143">
                  <c:v>-1.2437474866823228</c:v>
                </c:pt>
                <c:pt idx="144">
                  <c:v>-1.2289117095339239</c:v>
                </c:pt>
                <c:pt idx="145">
                  <c:v>-1.2142528977952673</c:v>
                </c:pt>
                <c:pt idx="146">
                  <c:v>-1.1997689405721323</c:v>
                </c:pt>
                <c:pt idx="147">
                  <c:v>-1.1854577521496505</c:v>
                </c:pt>
                <c:pt idx="148">
                  <c:v>-1.1713172716919591</c:v>
                </c:pt>
                <c:pt idx="149">
                  <c:v>-1.1573454629454374</c:v>
                </c:pt>
                <c:pt idx="150">
                  <c:v>-1.1435403139454825</c:v>
                </c:pt>
                <c:pt idx="151">
                  <c:v>-1.1298998367267825</c:v>
                </c:pt>
                <c:pt idx="152">
                  <c:v>-1.1164220670370477</c:v>
                </c:pt>
                <c:pt idx="153">
                  <c:v>-1.1031050640541529</c:v>
                </c:pt>
                <c:pt idx="154">
                  <c:v>-1.0899469101066563</c:v>
                </c:pt>
                <c:pt idx="155">
                  <c:v>-1.0769457103976525</c:v>
                </c:pt>
                <c:pt idx="156">
                  <c:v>-1.0640995927319172</c:v>
                </c:pt>
                <c:pt idx="157">
                  <c:v>-1.0514067072463082</c:v>
                </c:pt>
                <c:pt idx="158">
                  <c:v>-1.0388652261433819</c:v>
                </c:pt>
                <c:pt idx="159">
                  <c:v>-1.0264733434281883</c:v>
                </c:pt>
                <c:pt idx="160">
                  <c:v>-1.0142292746482027</c:v>
                </c:pt>
                <c:pt idx="161">
                  <c:v>-1.0021312566363629</c:v>
                </c:pt>
                <c:pt idx="162">
                  <c:v>-0.99017754725717</c:v>
                </c:pt>
                <c:pt idx="163">
                  <c:v>-0.97836642515581718</c:v>
                </c:pt>
                <c:pt idx="164">
                  <c:v>-0.96669618951031211</c:v>
                </c:pt>
                <c:pt idx="165">
                  <c:v>-0.95516515978655536</c:v>
                </c:pt>
                <c:pt idx="166">
                  <c:v>-0.94377167549634133</c:v>
                </c:pt>
                <c:pt idx="167">
                  <c:v>-0.93251409595824408</c:v>
                </c:pt>
                <c:pt idx="168">
                  <c:v>-0.92139080006135698</c:v>
                </c:pt>
                <c:pt idx="169">
                  <c:v>-0.91040018603184936</c:v>
                </c:pt>
                <c:pt idx="170">
                  <c:v>-0.89954067120230974</c:v>
                </c:pt>
                <c:pt idx="171">
                  <c:v>-0.88881069178383676</c:v>
                </c:pt>
                <c:pt idx="172">
                  <c:v>-0.87820870264085305</c:v>
                </c:pt>
                <c:pt idx="173">
                  <c:v>-0.86773317706860142</c:v>
                </c:pt>
                <c:pt idx="174">
                  <c:v>-0.8573826065732979</c:v>
                </c:pt>
                <c:pt idx="175">
                  <c:v>-0.84715550065490519</c:v>
                </c:pt>
                <c:pt idx="176">
                  <c:v>-0.83705038659249842</c:v>
                </c:pt>
                <c:pt idx="177">
                  <c:v>-0.82706580923219108</c:v>
                </c:pt>
                <c:pt idx="178">
                  <c:v>-0.81720033077758969</c:v>
                </c:pt>
                <c:pt idx="179">
                  <c:v>-0.80745253058274924</c:v>
                </c:pt>
                <c:pt idx="180">
                  <c:v>-0.79782100494759745</c:v>
                </c:pt>
                <c:pt idx="181">
                  <c:v>-0.7883043669157993</c:v>
                </c:pt>
                <c:pt idx="182">
                  <c:v>-0.77890124607503364</c:v>
                </c:pt>
                <c:pt idx="183">
                  <c:v>-0.76961028835965051</c:v>
                </c:pt>
                <c:pt idx="184">
                  <c:v>-0.76043015585568419</c:v>
                </c:pt>
                <c:pt idx="185">
                  <c:v>-0.75135952660819061</c:v>
                </c:pt>
                <c:pt idx="186">
                  <c:v>-0.7423970944308842</c:v>
                </c:pt>
                <c:pt idx="187">
                  <c:v>-0.7335415687180441</c:v>
                </c:pt>
                <c:pt idx="188">
                  <c:v>-0.72479167425866531</c:v>
                </c:pt>
                <c:pt idx="189">
                  <c:v>-0.71614615105282586</c:v>
                </c:pt>
                <c:pt idx="190">
                  <c:v>-0.70760375413024446</c:v>
                </c:pt>
                <c:pt idx="191">
                  <c:v>-0.69916325337100305</c:v>
                </c:pt>
                <c:pt idx="192">
                  <c:v>-0.6908234333284069</c:v>
                </c:pt>
                <c:pt idx="193">
                  <c:v>-0.6825830930539587</c:v>
                </c:pt>
                <c:pt idx="194">
                  <c:v>-0.67444104592441945</c:v>
                </c:pt>
                <c:pt idx="195">
                  <c:v>-0.66639611947093313</c:v>
                </c:pt>
                <c:pt idx="196">
                  <c:v>-0.65844715521018848</c:v>
                </c:pt>
                <c:pt idx="197">
                  <c:v>-0.65059300847759638</c:v>
                </c:pt>
                <c:pt idx="198">
                  <c:v>-0.64283254826245517</c:v>
                </c:pt>
                <c:pt idx="199">
                  <c:v>-0.63516465704508374</c:v>
                </c:pt>
                <c:pt idx="200">
                  <c:v>-0.62758823063589653</c:v>
                </c:pt>
                <c:pt idx="201">
                  <c:v>-0.62010217801639889</c:v>
                </c:pt>
                <c:pt idx="202">
                  <c:v>-0.61270542118207727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F44-EC4A-A991-CD1D83122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0C-C949-AC81-2C491B6B0FAC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0C-C949-AC81-2C491B6B0FAC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40C-C949-AC81-2C491B6B0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Friction 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9C-3C40-A3B9-F48353F073AA}"/>
            </c:ext>
          </c:extLst>
        </c:ser>
        <c:ser>
          <c:idx val="1"/>
          <c:order val="1"/>
          <c:tx>
            <c:v>FD Upper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39C-3C40-A3B9-F48353F073AA}"/>
            </c:ext>
          </c:extLst>
        </c:ser>
        <c:ser>
          <c:idx val="2"/>
          <c:order val="2"/>
          <c:tx>
            <c:v>FD Lower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39C-3C40-A3B9-F48353F073AA}"/>
            </c:ext>
          </c:extLst>
        </c:ser>
        <c:ser>
          <c:idx val="3"/>
          <c:order val="3"/>
          <c:tx>
            <c:v>Underdamped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 (2)'!$E$1:$E$203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4.9524577255058606</c:v>
                </c:pt>
                <c:pt idx="2">
                  <c:v>4.8122378971028956</c:v>
                </c:pt>
                <c:pt idx="3">
                  <c:v>4.5841942146605374</c:v>
                </c:pt>
                <c:pt idx="4">
                  <c:v>4.2747287561929106</c:v>
                </c:pt>
                <c:pt idx="5">
                  <c:v>3.8916339967855111</c:v>
                </c:pt>
                <c:pt idx="6">
                  <c:v>3.4439122382842564</c:v>
                </c:pt>
                <c:pt idx="7">
                  <c:v>2.9415764056345397</c:v>
                </c:pt>
                <c:pt idx="8">
                  <c:v>2.3954364248829387</c:v>
                </c:pt>
                <c:pt idx="9">
                  <c:v>1.816875570997335</c:v>
                </c:pt>
                <c:pt idx="10">
                  <c:v>1.2176212595818598</c:v>
                </c:pt>
                <c:pt idx="11">
                  <c:v>0.60951475570224634</c:v>
                </c:pt>
                <c:pt idx="12">
                  <c:v>4.2841874691849965E-3</c:v>
                </c:pt>
                <c:pt idx="13">
                  <c:v>-0.58667491461846011</c:v>
                </c:pt>
                <c:pt idx="14">
                  <c:v>-1.1525075742128832</c:v>
                </c:pt>
                <c:pt idx="15">
                  <c:v>-1.6830921554259031</c:v>
                </c:pt>
                <c:pt idx="16">
                  <c:v>-2.1692146870738225</c:v>
                </c:pt>
                <c:pt idx="17">
                  <c:v>-2.6027218607807776</c:v>
                </c:pt>
                <c:pt idx="18">
                  <c:v>-2.9766503107228877</c:v>
                </c:pt>
                <c:pt idx="19">
                  <c:v>-3.2853302887769935</c:v>
                </c:pt>
                <c:pt idx="20">
                  <c:v>-3.5244623785476792</c:v>
                </c:pt>
                <c:pt idx="21">
                  <c:v>-3.6911664345885851</c:v>
                </c:pt>
                <c:pt idx="22">
                  <c:v>-3.7840024785152253</c:v>
                </c:pt>
                <c:pt idx="23">
                  <c:v>-3.8029638212364287</c:v>
                </c:pt>
                <c:pt idx="24">
                  <c:v>-3.7494432002147664</c:v>
                </c:pt>
                <c:pt idx="25">
                  <c:v>-3.6261732130828537</c:v>
                </c:pt>
                <c:pt idx="26">
                  <c:v>-3.4371427854118961</c:v>
                </c:pt>
                <c:pt idx="27">
                  <c:v>-3.1874918231576999</c:v>
                </c:pt>
                <c:pt idx="28">
                  <c:v>-2.8833865625173321</c:v>
                </c:pt>
                <c:pt idx="29">
                  <c:v>-2.5318784359541864</c:v>
                </c:pt>
                <c:pt idx="30">
                  <c:v>-2.1407495185261882</c:v>
                </c:pt>
                <c:pt idx="31">
                  <c:v>-1.7183478001719492</c:v>
                </c:pt>
                <c:pt idx="32">
                  <c:v>-1.2734156453487275</c:v>
                </c:pt>
                <c:pt idx="33">
                  <c:v>-0.81491485074206349</c:v>
                </c:pt>
                <c:pt idx="34">
                  <c:v>-0.35185169532043176</c:v>
                </c:pt>
                <c:pt idx="35">
                  <c:v>0.10689470333960806</c:v>
                </c:pt>
                <c:pt idx="36">
                  <c:v>0.5527375537440038</c:v>
                </c:pt>
                <c:pt idx="37">
                  <c:v>0.97753810143150199</c:v>
                </c:pt>
                <c:pt idx="38">
                  <c:v>1.3737491610361243</c:v>
                </c:pt>
                <c:pt idx="39">
                  <c:v>1.7345440396206728</c:v>
                </c:pt>
                <c:pt idx="40">
                  <c:v>2.0539287557674442</c:v>
                </c:pt>
                <c:pt idx="41">
                  <c:v>2.3268358250027004</c:v>
                </c:pt>
                <c:pt idx="42">
                  <c:v>2.5491982722973066</c:v>
                </c:pt>
                <c:pt idx="43">
                  <c:v>2.7180029386663813</c:v>
                </c:pt>
                <c:pt idx="44">
                  <c:v>2.8313225632082233</c:v>
                </c:pt>
                <c:pt idx="45">
                  <c:v>2.8883265362388619</c:v>
                </c:pt>
                <c:pt idx="46">
                  <c:v>2.8892706256458793</c:v>
                </c:pt>
                <c:pt idx="47">
                  <c:v>2.835466369690852</c:v>
                </c:pt>
                <c:pt idx="48">
                  <c:v>2.7292311981900288</c:v>
                </c:pt>
                <c:pt idx="49">
                  <c:v>2.5738206838456912</c:v>
                </c:pt>
                <c:pt idx="50">
                  <c:v>2.3733446307331305</c:v>
                </c:pt>
                <c:pt idx="51">
                  <c:v>2.1326689726097574</c:v>
                </c:pt>
                <c:pt idx="52">
                  <c:v>1.8573056757100979</c:v>
                </c:pt>
                <c:pt idx="53">
                  <c:v>1.5532930158536262</c:v>
                </c:pt>
                <c:pt idx="54">
                  <c:v>1.2270687258147925</c:v>
                </c:pt>
                <c:pt idx="55">
                  <c:v>0.88533858475997451</c:v>
                </c:pt>
                <c:pt idx="56">
                  <c:v>0.53494304689977223</c:v>
                </c:pt>
                <c:pt idx="57">
                  <c:v>0.18272448205498981</c:v>
                </c:pt>
                <c:pt idx="58">
                  <c:v>-0.16460247176536652</c:v>
                </c:pt>
                <c:pt idx="59">
                  <c:v>-0.50057506190881629</c:v>
                </c:pt>
                <c:pt idx="60">
                  <c:v>-0.81909885942577809</c:v>
                </c:pt>
                <c:pt idx="61">
                  <c:v>-1.114554459708017</c:v>
                </c:pt>
                <c:pt idx="62">
                  <c:v>-1.3818926553147532</c:v>
                </c:pt>
                <c:pt idx="63">
                  <c:v>-1.6167165516825435</c:v>
                </c:pt>
                <c:pt idx="64">
                  <c:v>-1.815349379997498</c:v>
                </c:pt>
                <c:pt idx="65">
                  <c:v>-1.9748870619612648</c:v>
                </c:pt>
                <c:pt idx="66">
                  <c:v>-2.09323489241438</c:v>
                </c:pt>
                <c:pt idx="67">
                  <c:v>-2.1691280216416526</c:v>
                </c:pt>
                <c:pt idx="68">
                  <c:v>-2.2021357335812151</c:v>
                </c:pt>
                <c:pt idx="69">
                  <c:v>-2.1926498231719385</c:v>
                </c:pt>
                <c:pt idx="70">
                  <c:v>-2.1418576700626564</c:v>
                </c:pt>
                <c:pt idx="71">
                  <c:v>-2.0517008816116027</c:v>
                </c:pt>
                <c:pt idx="72">
                  <c:v>-1.9248206307371067</c:v>
                </c:pt>
                <c:pt idx="73">
                  <c:v>-1.7644910395027964</c:v>
                </c:pt>
                <c:pt idx="74">
                  <c:v>-1.5745421537122535</c:v>
                </c:pt>
                <c:pt idx="75">
                  <c:v>-1.3592742143006653</c:v>
                </c:pt>
                <c:pt idx="76">
                  <c:v>-1.1233650557076769</c:v>
                </c:pt>
                <c:pt idx="77">
                  <c:v>-0.8717725481967098</c:v>
                </c:pt>
                <c:pt idx="78">
                  <c:v>-0.60963404949953348</c:v>
                </c:pt>
                <c:pt idx="79">
                  <c:v>-0.34216484120407625</c:v>
                </c:pt>
                <c:pt idx="80">
                  <c:v>-7.4557497687846377E-2</c:v>
                </c:pt>
                <c:pt idx="81">
                  <c:v>0.18811592845483638</c:v>
                </c:pt>
                <c:pt idx="82">
                  <c:v>0.44099711856759571</c:v>
                </c:pt>
                <c:pt idx="83">
                  <c:v>0.6795284412712469</c:v>
                </c:pt>
                <c:pt idx="84">
                  <c:v>0.89953214841928653</c:v>
                </c:pt>
                <c:pt idx="85">
                  <c:v>1.0972804975720978</c:v>
                </c:pt>
                <c:pt idx="86">
                  <c:v>1.2695556879644325</c:v>
                </c:pt>
                <c:pt idx="87">
                  <c:v>1.4136987162789327</c:v>
                </c:pt>
                <c:pt idx="88">
                  <c:v>1.52764648960266</c:v>
                </c:pt>
                <c:pt idx="89">
                  <c:v>1.6099567710790459</c:v>
                </c:pt>
                <c:pt idx="90">
                  <c:v>1.6598207742962601</c:v>
                </c:pt>
                <c:pt idx="91">
                  <c:v>1.6770634607618859</c:v>
                </c:pt>
                <c:pt idx="92">
                  <c:v>1.6621318264419869</c:v>
                </c:pt>
                <c:pt idx="93">
                  <c:v>1.6160716840611946</c:v>
                </c:pt>
                <c:pt idx="94">
                  <c:v>1.5404936537473874</c:v>
                </c:pt>
                <c:pt idx="95">
                  <c:v>1.4375292621119442</c:v>
                </c:pt>
                <c:pt idx="96">
                  <c:v>1.3097782158685904</c:v>
                </c:pt>
                <c:pt idx="97">
                  <c:v>1.1602480579759351</c:v>
                </c:pt>
                <c:pt idx="98">
                  <c:v>0.99228752992563407</c:v>
                </c:pt>
                <c:pt idx="99">
                  <c:v>0.80951505162187276</c:v>
                </c:pt>
                <c:pt idx="100">
                  <c:v>0.61574378930459972</c:v>
                </c:pt>
                <c:pt idx="101">
                  <c:v>0.41490481172444316</c:v>
                </c:pt>
                <c:pt idx="102">
                  <c:v>0.21096983541141315</c:v>
                </c:pt>
                <c:pt idx="103">
                  <c:v>7.8750320711776841E-3</c:v>
                </c:pt>
                <c:pt idx="104">
                  <c:v>-0.1905526839071533</c:v>
                </c:pt>
                <c:pt idx="105">
                  <c:v>-0.3806655504503243</c:v>
                </c:pt>
                <c:pt idx="106">
                  <c:v>-0.55905980194840366</c:v>
                </c:pt>
                <c:pt idx="107">
                  <c:v>-0.72263435410851484</c:v>
                </c:pt>
                <c:pt idx="108">
                  <c:v>-0.86864236402252937</c:v>
                </c:pt>
                <c:pt idx="109">
                  <c:v>-0.99473485780370396</c:v>
                </c:pt>
                <c:pt idx="110">
                  <c:v>-1.0989957875489085</c:v>
                </c:pt>
                <c:pt idx="111">
                  <c:v>-1.1799680568565685</c:v>
                </c:pt>
                <c:pt idx="112">
                  <c:v>-1.2366702361227138</c:v>
                </c:pt>
                <c:pt idx="113">
                  <c:v>-1.2686038717944192</c:v>
                </c:pt>
                <c:pt idx="114">
                  <c:v>-1.2757514741929499</c:v>
                </c:pt>
                <c:pt idx="115">
                  <c:v>-1.2585654430705628</c:v>
                </c:pt>
                <c:pt idx="116">
                  <c:v>-1.2179483555682948</c:v>
                </c:pt>
                <c:pt idx="117">
                  <c:v>-1.1552251947769667</c:v>
                </c:pt>
                <c:pt idx="118">
                  <c:v>-1.0721082360458394</c:v>
                </c:pt>
                <c:pt idx="119">
                  <c:v>-0.97065543024704826</c:v>
                </c:pt>
                <c:pt idx="120">
                  <c:v>-0.8532232264775742</c:v>
                </c:pt>
                <c:pt idx="121">
                  <c:v>-0.72241485965334462</c:v>
                </c:pt>
                <c:pt idx="122">
                  <c:v>-0.58102519003202469</c:v>
                </c:pt>
                <c:pt idx="123">
                  <c:v>-0.43198322123311172</c:v>
                </c:pt>
                <c:pt idx="124">
                  <c:v>-0.27829344057982586</c:v>
                </c:pt>
                <c:pt idx="125">
                  <c:v>-0.12297712076901297</c:v>
                </c:pt>
                <c:pt idx="126">
                  <c:v>3.0985304403171259E-2</c:v>
                </c:pt>
                <c:pt idx="127">
                  <c:v>0.18070972426316917</c:v>
                </c:pt>
                <c:pt idx="128">
                  <c:v>0.32346069524731891</c:v>
                </c:pt>
                <c:pt idx="129">
                  <c:v>0.45669972767044215</c:v>
                </c:pt>
                <c:pt idx="130">
                  <c:v>0.57812869688529445</c:v>
                </c:pt>
                <c:pt idx="131">
                  <c:v>0.68572767219958697</c:v>
                </c:pt>
                <c:pt idx="132">
                  <c:v>0.77778657940819862</c:v>
                </c:pt>
                <c:pt idx="133">
                  <c:v>0.85293024344894453</c:v>
                </c:pt>
                <c:pt idx="134">
                  <c:v>0.91013649383220485</c:v>
                </c:pt>
                <c:pt idx="135">
                  <c:v>0.94874715441903712</c:v>
                </c:pt>
                <c:pt idx="136">
                  <c:v>0.96847187813200686</c:v>
                </c:pt>
                <c:pt idx="137">
                  <c:v>0.96938492364238893</c:v>
                </c:pt>
                <c:pt idx="138">
                  <c:v>0.95191510246288358</c:v>
                </c:pt>
                <c:pt idx="139">
                  <c:v>0.91682924881790484</c:v>
                </c:pt>
                <c:pt idx="140">
                  <c:v>0.86520967899299239</c:v>
                </c:pt>
                <c:pt idx="141">
                  <c:v>0.79842620964323052</c:v>
                </c:pt>
                <c:pt idx="142">
                  <c:v>0.71810339409507018</c:v>
                </c:pt>
                <c:pt idx="143">
                  <c:v>0.62608371062382595</c:v>
                </c:pt>
                <c:pt idx="144">
                  <c:v>0.52438749595732825</c:v>
                </c:pt>
                <c:pt idx="145">
                  <c:v>0.41517046009379205</c:v>
                </c:pt>
                <c:pt idx="146">
                  <c:v>0.30067964450727303</c:v>
                </c:pt>
                <c:pt idx="147">
                  <c:v>0.18320869485466026</c:v>
                </c:pt>
                <c:pt idx="148">
                  <c:v>6.5053311624261437E-2</c:v>
                </c:pt>
                <c:pt idx="149">
                  <c:v>-5.1532281680098047E-2</c:v>
                </c:pt>
                <c:pt idx="150">
                  <c:v>-0.16437705240924569</c:v>
                </c:pt>
                <c:pt idx="151">
                  <c:v>-0.27143230769793963</c:v>
                </c:pt>
                <c:pt idx="152">
                  <c:v>-0.37080759775524169</c:v>
                </c:pt>
                <c:pt idx="153">
                  <c:v>-0.46080277043637025</c:v>
                </c:pt>
                <c:pt idx="154">
                  <c:v>-0.53993566121679715</c:v>
                </c:pt>
                <c:pt idx="155">
                  <c:v>-0.60696499759350897</c:v>
                </c:pt>
                <c:pt idx="156">
                  <c:v>-0.66090819756532615</c:v>
                </c:pt>
                <c:pt idx="157">
                  <c:v>-0.70105384615285471</c:v>
                </c:pt>
                <c:pt idx="158">
                  <c:v>-0.72696873984560495</c:v>
                </c:pt>
                <c:pt idx="159">
                  <c:v>-0.73849949436443962</c:v>
                </c:pt>
                <c:pt idx="160">
                  <c:v>-0.73576881421371521</c:v>
                </c:pt>
                <c:pt idx="161">
                  <c:v>-0.71916662127373976</c:v>
                </c:pt>
                <c:pt idx="162">
                  <c:v>-0.68933633238196701</c:v>
                </c:pt>
                <c:pt idx="163">
                  <c:v>-0.6471566608588819</c:v>
                </c:pt>
                <c:pt idx="164">
                  <c:v>-0.59371939282413411</c:v>
                </c:pt>
                <c:pt idx="165">
                  <c:v>-0.53030365469886631</c:v>
                </c:pt>
                <c:pt idx="166">
                  <c:v>-0.45834724250503506</c:v>
                </c:pt>
                <c:pt idx="167">
                  <c:v>-0.37941562569363624</c:v>
                </c:pt>
                <c:pt idx="168">
                  <c:v>-0.29516926775027313</c:v>
                </c:pt>
                <c:pt idx="169">
                  <c:v>-0.20732992247809198</c:v>
                </c:pt>
                <c:pt idx="170">
                  <c:v>-0.11764656863453615</c:v>
                </c:pt>
                <c:pt idx="171">
                  <c:v>-2.7861636733526655E-2</c:v>
                </c:pt>
                <c:pt idx="172">
                  <c:v>6.0321839214054242E-2</c:v>
                </c:pt>
                <c:pt idx="173">
                  <c:v>0.14527154477368792</c:v>
                </c:pt>
                <c:pt idx="174">
                  <c:v>0.22545512584969302</c:v>
                </c:pt>
                <c:pt idx="175">
                  <c:v>0.29946684266525753</c:v>
                </c:pt>
                <c:pt idx="176">
                  <c:v>0.36605119344804665</c:v>
                </c:pt>
                <c:pt idx="177">
                  <c:v>0.42412313222419912</c:v>
                </c:pt>
                <c:pt idx="178">
                  <c:v>0.47278457854174011</c:v>
                </c:pt>
                <c:pt idx="179">
                  <c:v>0.51133699434544688</c:v>
                </c:pt>
                <c:pt idx="180">
                  <c:v>0.53928988304802183</c:v>
                </c:pt>
                <c:pt idx="181">
                  <c:v>0.55636514651807689</c:v>
                </c:pt>
                <c:pt idx="182">
                  <c:v>0.56249731568536121</c:v>
                </c:pt>
                <c:pt idx="183">
                  <c:v>0.55782974824953779</c:v>
                </c:pt>
                <c:pt idx="184">
                  <c:v>0.54270696114936978</c:v>
                </c:pt>
                <c:pt idx="185">
                  <c:v>0.51766333468517267</c:v>
                </c:pt>
                <c:pt idx="186">
                  <c:v>0.48340848829452249</c:v>
                </c:pt>
                <c:pt idx="187">
                  <c:v>0.44080968390945391</c:v>
                </c:pt>
                <c:pt idx="188">
                  <c:v>0.39087166068368723</c:v>
                </c:pt>
                <c:pt idx="189">
                  <c:v>0.33471434395549893</c:v>
                </c:pt>
                <c:pt idx="190">
                  <c:v>0.27354890107395857</c:v>
                </c:pt>
                <c:pt idx="191">
                  <c:v>0.20865263682042362</c:v>
                </c:pt>
                <c:pt idx="192">
                  <c:v>0.14134323145171784</c:v>
                </c:pt>
                <c:pt idx="193">
                  <c:v>7.2952824914032002E-2</c:v>
                </c:pt>
                <c:pt idx="194">
                  <c:v>4.8024417488851745E-3</c:v>
                </c:pt>
                <c:pt idx="195">
                  <c:v>-6.182276696772019E-2</c:v>
                </c:pt>
                <c:pt idx="196">
                  <c:v>-0.12569701508351522</c:v>
                </c:pt>
                <c:pt idx="197">
                  <c:v>-0.18567569130809111</c:v>
                </c:pt>
                <c:pt idx="198">
                  <c:v>-0.24071511440284091</c:v>
                </c:pt>
                <c:pt idx="199">
                  <c:v>-0.2898899081646456</c:v>
                </c:pt>
                <c:pt idx="200">
                  <c:v>-0.3324077235469049</c:v>
                </c:pt>
                <c:pt idx="201">
                  <c:v>-0.36762109197558762</c:v>
                </c:pt>
                <c:pt idx="202">
                  <c:v>-0.39503625337710291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39C-3C40-A3B9-F48353F073AA}"/>
            </c:ext>
          </c:extLst>
        </c:ser>
        <c:ser>
          <c:idx val="4"/>
          <c:order val="4"/>
          <c:tx>
            <c:v>UD Upper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(2)'!$I$1:$I$203</c:f>
              <c:numCache>
                <c:formatCode>General</c:formatCode>
                <c:ptCount val="203"/>
                <c:pt idx="0">
                  <c:v>5.0188561322849559</c:v>
                </c:pt>
                <c:pt idx="1">
                  <c:v>4.9589897752344001</c:v>
                </c:pt>
                <c:pt idx="2">
                  <c:v>4.899837521280654</c:v>
                </c:pt>
                <c:pt idx="3">
                  <c:v>4.8413908523969322</c:v>
                </c:pt>
                <c:pt idx="4">
                  <c:v>4.7836413521619177</c:v>
                </c:pt>
                <c:pt idx="5">
                  <c:v>4.7265807045477883</c:v>
                </c:pt>
                <c:pt idx="6">
                  <c:v>4.6702006927226831</c:v>
                </c:pt>
                <c:pt idx="7">
                  <c:v>4.6144931978674757</c:v>
                </c:pt>
                <c:pt idx="8">
                  <c:v>4.5594501980066449</c:v>
                </c:pt>
                <c:pt idx="9">
                  <c:v>4.5050637668530937</c:v>
                </c:pt>
                <c:pt idx="10">
                  <c:v>4.451326072666757</c:v>
                </c:pt>
                <c:pt idx="11">
                  <c:v>4.3982293771268131</c:v>
                </c:pt>
                <c:pt idx="12">
                  <c:v>4.3457660342173527</c:v>
                </c:pt>
                <c:pt idx="13">
                  <c:v>4.2939284891263378</c:v>
                </c:pt>
                <c:pt idx="14">
                  <c:v>4.2427092771577026</c:v>
                </c:pt>
                <c:pt idx="15">
                  <c:v>4.1921010226564137</c:v>
                </c:pt>
                <c:pt idx="16">
                  <c:v>4.1420964379463738</c:v>
                </c:pt>
                <c:pt idx="17">
                  <c:v>4.0926883222809751</c:v>
                </c:pt>
                <c:pt idx="18">
                  <c:v>4.0438695608061836</c:v>
                </c:pt>
                <c:pt idx="19">
                  <c:v>3.9956331235359883</c:v>
                </c:pt>
                <c:pt idx="20">
                  <c:v>3.9479720643400698</c:v>
                </c:pt>
                <c:pt idx="21">
                  <c:v>3.9008795199435444</c:v>
                </c:pt>
                <c:pt idx="22">
                  <c:v>3.8543487089386432</c:v>
                </c:pt>
                <c:pt idx="23">
                  <c:v>3.8083729308081757</c:v>
                </c:pt>
                <c:pt idx="24">
                  <c:v>3.7629455649606447</c:v>
                </c:pt>
                <c:pt idx="25">
                  <c:v>3.7180600697768695</c:v>
                </c:pt>
                <c:pt idx="26">
                  <c:v>3.6737099816679804</c:v>
                </c:pt>
                <c:pt idx="27">
                  <c:v>3.6298889141446526</c:v>
                </c:pt>
                <c:pt idx="28">
                  <c:v>3.5865905568974399</c:v>
                </c:pt>
                <c:pt idx="29">
                  <c:v>3.543808674888079</c:v>
                </c:pt>
                <c:pt idx="30">
                  <c:v>3.5015371074516324</c:v>
                </c:pt>
                <c:pt idx="31">
                  <c:v>3.4597697674093442</c:v>
                </c:pt>
                <c:pt idx="32">
                  <c:v>3.4185006401920734</c:v>
                </c:pt>
                <c:pt idx="33">
                  <c:v>3.3777237829741882</c:v>
                </c:pt>
                <c:pt idx="34">
                  <c:v>3.3374333238177858</c:v>
                </c:pt>
                <c:pt idx="35">
                  <c:v>3.2976234608271255</c:v>
                </c:pt>
                <c:pt idx="36">
                  <c:v>3.2582884613131458</c:v>
                </c:pt>
                <c:pt idx="37">
                  <c:v>3.2194226609679433</c:v>
                </c:pt>
                <c:pt idx="38">
                  <c:v>3.1810204630491099</c:v>
                </c:pt>
                <c:pt idx="39">
                  <c:v>3.1430763375737856</c:v>
                </c:pt>
                <c:pt idx="40">
                  <c:v>3.105584820522334</c:v>
                </c:pt>
                <c:pt idx="41">
                  <c:v>3.0685405130515138</c:v>
                </c:pt>
                <c:pt idx="42">
                  <c:v>3.031938080717036</c:v>
                </c:pt>
                <c:pt idx="43">
                  <c:v>2.9957722527053963</c:v>
                </c:pt>
                <c:pt idx="44">
                  <c:v>2.9600378210748648</c:v>
                </c:pt>
                <c:pt idx="45">
                  <c:v>2.9247296400055385</c:v>
                </c:pt>
                <c:pt idx="46">
                  <c:v>2.8898426250583298</c:v>
                </c:pt>
                <c:pt idx="47">
                  <c:v>2.8553717524428017</c:v>
                </c:pt>
                <c:pt idx="48">
                  <c:v>2.8213120582937314</c:v>
                </c:pt>
                <c:pt idx="49">
                  <c:v>2.787658637956306</c:v>
                </c:pt>
                <c:pt idx="50">
                  <c:v>2.7544066452798432</c:v>
                </c:pt>
                <c:pt idx="51">
                  <c:v>2.7215512919199392</c:v>
                </c:pt>
                <c:pt idx="52">
                  <c:v>2.6890878466489343</c:v>
                </c:pt>
                <c:pt idx="53">
                  <c:v>2.6570116346746127</c:v>
                </c:pt>
                <c:pt idx="54">
                  <c:v>2.6253180369670224</c:v>
                </c:pt>
                <c:pt idx="55">
                  <c:v>2.5940024895933269</c:v>
                </c:pt>
                <c:pt idx="56">
                  <c:v>2.5630604830605908</c:v>
                </c:pt>
                <c:pt idx="57">
                  <c:v>2.5324875616664051</c:v>
                </c:pt>
                <c:pt idx="58">
                  <c:v>2.5022793228572584</c:v>
                </c:pt>
                <c:pt idx="59">
                  <c:v>2.4724314165945631</c:v>
                </c:pt>
                <c:pt idx="60">
                  <c:v>2.4429395447282394</c:v>
                </c:pt>
                <c:pt idx="61">
                  <c:v>2.4137994603777764</c:v>
                </c:pt>
                <c:pt idx="62">
                  <c:v>2.3850069673206731</c:v>
                </c:pt>
                <c:pt idx="63">
                  <c:v>2.3565579193881758</c:v>
                </c:pt>
                <c:pt idx="64">
                  <c:v>2.3284482198682221</c:v>
                </c:pt>
                <c:pt idx="65">
                  <c:v>2.3006738209155073</c:v>
                </c:pt>
                <c:pt idx="66">
                  <c:v>2.2732307229685875</c:v>
                </c:pt>
                <c:pt idx="67">
                  <c:v>2.246114974173937</c:v>
                </c:pt>
                <c:pt idx="68">
                  <c:v>2.2193226698168727</c:v>
                </c:pt>
                <c:pt idx="69">
                  <c:v>2.1928499517592699</c:v>
                </c:pt>
                <c:pt idx="70">
                  <c:v>2.1666930078839837</c:v>
                </c:pt>
                <c:pt idx="71">
                  <c:v>2.140848071545896</c:v>
                </c:pt>
                <c:pt idx="72">
                  <c:v>2.1153114210295145</c:v>
                </c:pt>
                <c:pt idx="73">
                  <c:v>2.0900793790130368</c:v>
                </c:pt>
                <c:pt idx="74">
                  <c:v>2.0651483120388114</c:v>
                </c:pt>
                <c:pt idx="75">
                  <c:v>2.0405146299901129</c:v>
                </c:pt>
                <c:pt idx="76">
                  <c:v>2.0161747855741594</c:v>
                </c:pt>
                <c:pt idx="77">
                  <c:v>1.9921252738112949</c:v>
                </c:pt>
                <c:pt idx="78">
                  <c:v>1.9683626315302685</c:v>
                </c:pt>
                <c:pt idx="79">
                  <c:v>1.9448834368695294</c:v>
                </c:pt>
                <c:pt idx="80">
                  <c:v>1.9216843087844744</c:v>
                </c:pt>
                <c:pt idx="81">
                  <c:v>1.8987619065605705</c:v>
                </c:pt>
                <c:pt idx="82">
                  <c:v>1.876112929332288</c:v>
                </c:pt>
                <c:pt idx="83">
                  <c:v>1.8537341156077676</c:v>
                </c:pt>
                <c:pt idx="84">
                  <c:v>1.8316222427991626</c:v>
                </c:pt>
                <c:pt idx="85">
                  <c:v>1.8097741267585794</c:v>
                </c:pt>
                <c:pt idx="86">
                  <c:v>1.7881866213195543</c:v>
                </c:pt>
                <c:pt idx="87">
                  <c:v>1.7668566178440004</c:v>
                </c:pt>
                <c:pt idx="88">
                  <c:v>1.7457810447745588</c:v>
                </c:pt>
                <c:pt idx="89">
                  <c:v>1.724956867192289</c:v>
                </c:pt>
                <c:pt idx="90">
                  <c:v>1.7043810863796345</c:v>
                </c:pt>
                <c:pt idx="91">
                  <c:v>1.6840507393886037</c:v>
                </c:pt>
                <c:pt idx="92">
                  <c:v>1.6639628986140982</c:v>
                </c:pt>
                <c:pt idx="93">
                  <c:v>1.6441146713723349</c:v>
                </c:pt>
                <c:pt idx="94">
                  <c:v>1.6245031994842927</c:v>
                </c:pt>
                <c:pt idx="95">
                  <c:v>1.6051256588641314</c:v>
                </c:pt>
                <c:pt idx="96">
                  <c:v>1.5859792591125175</c:v>
                </c:pt>
                <c:pt idx="97">
                  <c:v>1.5670612431148006</c:v>
                </c:pt>
                <c:pt idx="98">
                  <c:v>1.5483688866439871</c:v>
                </c:pt>
                <c:pt idx="99">
                  <c:v>1.5298994979684448</c:v>
                </c:pt>
                <c:pt idx="100">
                  <c:v>1.5116504174642889</c:v>
                </c:pt>
                <c:pt idx="101">
                  <c:v>1.493619017232392</c:v>
                </c:pt>
                <c:pt idx="102">
                  <c:v>1.4758027007199628</c:v>
                </c:pt>
                <c:pt idx="103">
                  <c:v>1.4581989023466368</c:v>
                </c:pt>
                <c:pt idx="104">
                  <c:v>1.4408050871350286</c:v>
                </c:pt>
                <c:pt idx="105">
                  <c:v>1.4236187503456905</c:v>
                </c:pt>
                <c:pt idx="106">
                  <c:v>1.4066374171164275</c:v>
                </c:pt>
                <c:pt idx="107">
                  <c:v>1.3898586421059105</c:v>
                </c:pt>
                <c:pt idx="108">
                  <c:v>1.373280009141544</c:v>
                </c:pt>
                <c:pt idx="109">
                  <c:v>1.356899130871533</c:v>
                </c:pt>
                <c:pt idx="110">
                  <c:v>1.3407136484211002</c:v>
                </c:pt>
                <c:pt idx="111">
                  <c:v>1.3247212310528045</c:v>
                </c:pt>
                <c:pt idx="112">
                  <c:v>1.30891957583091</c:v>
                </c:pt>
                <c:pt idx="113">
                  <c:v>1.2933064072897587</c:v>
                </c:pt>
                <c:pt idx="114">
                  <c:v>1.2778794771061015</c:v>
                </c:pt>
                <c:pt idx="115">
                  <c:v>1.2626365637753338</c:v>
                </c:pt>
                <c:pt idx="116">
                  <c:v>1.2475754722915964</c:v>
                </c:pt>
                <c:pt idx="117">
                  <c:v>1.2326940338316896</c:v>
                </c:pt>
                <c:pt idx="118">
                  <c:v>1.21799010544276</c:v>
                </c:pt>
                <c:pt idx="119">
                  <c:v>1.2034615697337112</c:v>
                </c:pt>
                <c:pt idx="120">
                  <c:v>1.1891063345702957</c:v>
                </c:pt>
                <c:pt idx="121">
                  <c:v>1.1749223327738441</c:v>
                </c:pt>
                <c:pt idx="122">
                  <c:v>1.1609075218235871</c:v>
                </c:pt>
                <c:pt idx="123">
                  <c:v>1.1470598835625307</c:v>
                </c:pt>
                <c:pt idx="124">
                  <c:v>1.1333774239068362</c:v>
                </c:pt>
                <c:pt idx="125">
                  <c:v>1.11985817255867</c:v>
                </c:pt>
                <c:pt idx="126">
                  <c:v>1.1065001827224765</c:v>
                </c:pt>
                <c:pt idx="127">
                  <c:v>1.0933015308246363</c:v>
                </c:pt>
                <c:pt idx="128">
                  <c:v>1.0802603162364692</c:v>
                </c:pt>
                <c:pt idx="129">
                  <c:v>1.067374661000539</c:v>
                </c:pt>
                <c:pt idx="130">
                  <c:v>1.0546427095602251</c:v>
                </c:pt>
                <c:pt idx="131">
                  <c:v>1.0420626284925192</c:v>
                </c:pt>
                <c:pt idx="132">
                  <c:v>1.0296326062440089</c:v>
                </c:pt>
                <c:pt idx="133">
                  <c:v>1.0173508528700115</c:v>
                </c:pt>
                <c:pt idx="134">
                  <c:v>1.0052155997768182</c:v>
                </c:pt>
                <c:pt idx="135">
                  <c:v>0.99322509946701343</c:v>
                </c:pt>
                <c:pt idx="136">
                  <c:v>0.98137762528783334</c:v>
                </c:pt>
                <c:pt idx="137">
                  <c:v>0.96967147118252339</c:v>
                </c:pt>
                <c:pt idx="138">
                  <c:v>0.95810495144466401</c:v>
                </c:pt>
                <c:pt idx="139">
                  <c:v>0.94667640047542589</c:v>
                </c:pt>
                <c:pt idx="140">
                  <c:v>0.93538417254372086</c:v>
                </c:pt>
                <c:pt idx="141">
                  <c:v>0.92422664154921386</c:v>
                </c:pt>
                <c:pt idx="142">
                  <c:v>0.91320220078816128</c:v>
                </c:pt>
                <c:pt idx="143">
                  <c:v>0.90230926272204315</c:v>
                </c:pt>
                <c:pt idx="144">
                  <c:v>0.89154625874895488</c:v>
                </c:pt>
                <c:pt idx="145">
                  <c:v>0.88091163897772573</c:v>
                </c:pt>
                <c:pt idx="146">
                  <c:v>0.87040387200473202</c:v>
                </c:pt>
                <c:pt idx="147">
                  <c:v>0.86002144469337216</c:v>
                </c:pt>
                <c:pt idx="148">
                  <c:v>0.84976286195617223</c:v>
                </c:pt>
                <c:pt idx="149">
                  <c:v>0.83962664653949126</c:v>
                </c:pt>
                <c:pt idx="150">
                  <c:v>0.82961133881079407</c:v>
                </c:pt>
                <c:pt idx="151">
                  <c:v>0.81971549654846065</c:v>
                </c:pt>
                <c:pt idx="152">
                  <c:v>0.80993769473410548</c:v>
                </c:pt>
                <c:pt idx="153">
                  <c:v>0.80027652534737104</c:v>
                </c:pt>
                <c:pt idx="154">
                  <c:v>0.79073059716317096</c:v>
                </c:pt>
                <c:pt idx="155">
                  <c:v>0.78129853555135154</c:v>
                </c:pt>
                <c:pt idx="156">
                  <c:v>0.77197898227874184</c:v>
                </c:pt>
                <c:pt idx="157">
                  <c:v>0.76277059531356639</c:v>
                </c:pt>
                <c:pt idx="158">
                  <c:v>0.75367204863219006</c:v>
                </c:pt>
                <c:pt idx="159">
                  <c:v>0.74468203202816818</c:v>
                </c:pt>
                <c:pt idx="160">
                  <c:v>0.73579925092357523</c:v>
                </c:pt>
                <c:pt idx="161">
                  <c:v>0.72702242618258239</c:v>
                </c:pt>
                <c:pt idx="162">
                  <c:v>0.71835029392726046</c:v>
                </c:pt>
                <c:pt idx="163">
                  <c:v>0.70978160535557955</c:v>
                </c:pt>
                <c:pt idx="164">
                  <c:v>0.70131512656157835</c:v>
                </c:pt>
                <c:pt idx="165">
                  <c:v>0.69294963835768031</c:v>
                </c:pt>
                <c:pt idx="166">
                  <c:v>0.68468393609912848</c:v>
                </c:pt>
                <c:pt idx="167">
                  <c:v>0.67651682951051451</c:v>
                </c:pt>
                <c:pt idx="168">
                  <c:v>0.66844714251437676</c:v>
                </c:pt>
                <c:pt idx="169">
                  <c:v>0.6604737130618431</c:v>
                </c:pt>
                <c:pt idx="170">
                  <c:v>0.65259539296529456</c:v>
                </c:pt>
                <c:pt idx="171">
                  <c:v>0.64481104773302322</c:v>
                </c:pt>
                <c:pt idx="172">
                  <c:v>0.63711955640586437</c:v>
                </c:pt>
                <c:pt idx="173">
                  <c:v>0.62951981139577573</c:v>
                </c:pt>
                <c:pt idx="174">
                  <c:v>0.62201071832634358</c:v>
                </c:pt>
                <c:pt idx="175">
                  <c:v>0.61459119587519018</c:v>
                </c:pt>
                <c:pt idx="176">
                  <c:v>0.6072601756182614</c:v>
                </c:pt>
                <c:pt idx="177">
                  <c:v>0.60001660187597217</c:v>
                </c:pt>
                <c:pt idx="178">
                  <c:v>0.59285943156118692</c:v>
                </c:pt>
                <c:pt idx="179">
                  <c:v>0.58578763402901246</c:v>
                </c:pt>
                <c:pt idx="180">
                  <c:v>0.57880019092838408</c:v>
                </c:pt>
                <c:pt idx="181">
                  <c:v>0.5718960960554208</c:v>
                </c:pt>
                <c:pt idx="182">
                  <c:v>0.56507435520853078</c:v>
                </c:pt>
                <c:pt idx="183">
                  <c:v>0.55833398604524398</c:v>
                </c:pt>
                <c:pt idx="184">
                  <c:v>0.55167401794075344</c:v>
                </c:pt>
                <c:pt idx="185">
                  <c:v>0.54509349184814371</c:v>
                </c:pt>
                <c:pt idx="186">
                  <c:v>0.53859146016028614</c:v>
                </c:pt>
                <c:pt idx="187">
                  <c:v>0.53216698657338213</c:v>
                </c:pt>
                <c:pt idx="188">
                  <c:v>0.52581914595213364</c:v>
                </c:pt>
                <c:pt idx="189">
                  <c:v>0.5195470241965221</c:v>
                </c:pt>
                <c:pt idx="190">
                  <c:v>0.51334971811017649</c:v>
                </c:pt>
                <c:pt idx="191">
                  <c:v>0.50722633527031125</c:v>
                </c:pt>
                <c:pt idx="192">
                  <c:v>0.5011759938992163</c:v>
                </c:pt>
                <c:pt idx="193">
                  <c:v>0.49519782273727908</c:v>
                </c:pt>
                <c:pt idx="194">
                  <c:v>0.489290960917522</c:v>
                </c:pt>
                <c:pt idx="195">
                  <c:v>0.48345455784163588</c:v>
                </c:pt>
                <c:pt idx="196">
                  <c:v>0.47768777305749238</c:v>
                </c:pt>
                <c:pt idx="197">
                  <c:v>0.47198977613811766</c:v>
                </c:pt>
                <c:pt idx="198">
                  <c:v>0.46635974656210905</c:v>
                </c:pt>
                <c:pt idx="199">
                  <c:v>0.46079687359547894</c:v>
                </c:pt>
                <c:pt idx="200">
                  <c:v>0.45530035617490733</c:v>
                </c:pt>
                <c:pt idx="201">
                  <c:v>0.44986940279238796</c:v>
                </c:pt>
                <c:pt idx="202">
                  <c:v>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39C-3C40-A3B9-F48353F073AA}"/>
            </c:ext>
          </c:extLst>
        </c:ser>
        <c:ser>
          <c:idx val="5"/>
          <c:order val="5"/>
          <c:tx>
            <c:v>UD Lower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(2)'!$L$1:$L$203</c:f>
              <c:numCache>
                <c:formatCode>General</c:formatCode>
                <c:ptCount val="203"/>
                <c:pt idx="0">
                  <c:v>-5.0188561322849559</c:v>
                </c:pt>
                <c:pt idx="1">
                  <c:v>-4.9589897752344001</c:v>
                </c:pt>
                <c:pt idx="2">
                  <c:v>-4.899837521280654</c:v>
                </c:pt>
                <c:pt idx="3">
                  <c:v>-4.8413908523969322</c:v>
                </c:pt>
                <c:pt idx="4">
                  <c:v>-4.7836413521619177</c:v>
                </c:pt>
                <c:pt idx="5">
                  <c:v>-4.7265807045477883</c:v>
                </c:pt>
                <c:pt idx="6">
                  <c:v>-4.6702006927226831</c:v>
                </c:pt>
                <c:pt idx="7">
                  <c:v>-4.6144931978674757</c:v>
                </c:pt>
                <c:pt idx="8">
                  <c:v>-4.5594501980066449</c:v>
                </c:pt>
                <c:pt idx="9">
                  <c:v>-4.5050637668530937</c:v>
                </c:pt>
                <c:pt idx="10">
                  <c:v>-4.451326072666757</c:v>
                </c:pt>
                <c:pt idx="11">
                  <c:v>-4.3982293771268131</c:v>
                </c:pt>
                <c:pt idx="12">
                  <c:v>-4.3457660342173527</c:v>
                </c:pt>
                <c:pt idx="13">
                  <c:v>-4.2939284891263378</c:v>
                </c:pt>
                <c:pt idx="14">
                  <c:v>-4.2427092771577026</c:v>
                </c:pt>
                <c:pt idx="15">
                  <c:v>-4.1921010226564137</c:v>
                </c:pt>
                <c:pt idx="16">
                  <c:v>-4.1420964379463738</c:v>
                </c:pt>
                <c:pt idx="17">
                  <c:v>-4.0926883222809751</c:v>
                </c:pt>
                <c:pt idx="18">
                  <c:v>-4.0438695608061836</c:v>
                </c:pt>
                <c:pt idx="19">
                  <c:v>-3.9956331235359883</c:v>
                </c:pt>
                <c:pt idx="20">
                  <c:v>-3.9479720643400698</c:v>
                </c:pt>
                <c:pt idx="21">
                  <c:v>-3.9008795199435444</c:v>
                </c:pt>
                <c:pt idx="22">
                  <c:v>-3.8543487089386432</c:v>
                </c:pt>
                <c:pt idx="23">
                  <c:v>-3.8083729308081757</c:v>
                </c:pt>
                <c:pt idx="24">
                  <c:v>-3.7629455649606447</c:v>
                </c:pt>
                <c:pt idx="25">
                  <c:v>-3.7180600697768695</c:v>
                </c:pt>
                <c:pt idx="26">
                  <c:v>-3.6737099816679804</c:v>
                </c:pt>
                <c:pt idx="27">
                  <c:v>-3.6298889141446526</c:v>
                </c:pt>
                <c:pt idx="28">
                  <c:v>-3.5865905568974399</c:v>
                </c:pt>
                <c:pt idx="29">
                  <c:v>-3.543808674888079</c:v>
                </c:pt>
                <c:pt idx="30">
                  <c:v>-3.5015371074516324</c:v>
                </c:pt>
                <c:pt idx="31">
                  <c:v>-3.4597697674093442</c:v>
                </c:pt>
                <c:pt idx="32">
                  <c:v>-3.4185006401920734</c:v>
                </c:pt>
                <c:pt idx="33">
                  <c:v>-3.3777237829741882</c:v>
                </c:pt>
                <c:pt idx="34">
                  <c:v>-3.3374333238177858</c:v>
                </c:pt>
                <c:pt idx="35">
                  <c:v>-3.2976234608271255</c:v>
                </c:pt>
                <c:pt idx="36">
                  <c:v>-3.2582884613131458</c:v>
                </c:pt>
                <c:pt idx="37">
                  <c:v>-3.2194226609679433</c:v>
                </c:pt>
                <c:pt idx="38">
                  <c:v>-3.1810204630491099</c:v>
                </c:pt>
                <c:pt idx="39">
                  <c:v>-3.1430763375737856</c:v>
                </c:pt>
                <c:pt idx="40">
                  <c:v>-3.105584820522334</c:v>
                </c:pt>
                <c:pt idx="41">
                  <c:v>-3.0685405130515138</c:v>
                </c:pt>
                <c:pt idx="42">
                  <c:v>-3.031938080717036</c:v>
                </c:pt>
                <c:pt idx="43">
                  <c:v>-2.9957722527053963</c:v>
                </c:pt>
                <c:pt idx="44">
                  <c:v>-2.9600378210748648</c:v>
                </c:pt>
                <c:pt idx="45">
                  <c:v>-2.9247296400055385</c:v>
                </c:pt>
                <c:pt idx="46">
                  <c:v>-2.8898426250583298</c:v>
                </c:pt>
                <c:pt idx="47">
                  <c:v>-2.8553717524428017</c:v>
                </c:pt>
                <c:pt idx="48">
                  <c:v>-2.8213120582937314</c:v>
                </c:pt>
                <c:pt idx="49">
                  <c:v>-2.787658637956306</c:v>
                </c:pt>
                <c:pt idx="50">
                  <c:v>-2.7544066452798432</c:v>
                </c:pt>
                <c:pt idx="51">
                  <c:v>-2.7215512919199392</c:v>
                </c:pt>
                <c:pt idx="52">
                  <c:v>-2.6890878466489343</c:v>
                </c:pt>
                <c:pt idx="53">
                  <c:v>-2.6570116346746127</c:v>
                </c:pt>
                <c:pt idx="54">
                  <c:v>-2.6253180369670224</c:v>
                </c:pt>
                <c:pt idx="55">
                  <c:v>-2.5940024895933269</c:v>
                </c:pt>
                <c:pt idx="56">
                  <c:v>-2.5630604830605908</c:v>
                </c:pt>
                <c:pt idx="57">
                  <c:v>-2.5324875616664051</c:v>
                </c:pt>
                <c:pt idx="58">
                  <c:v>-2.5022793228572584</c:v>
                </c:pt>
                <c:pt idx="59">
                  <c:v>-2.4724314165945631</c:v>
                </c:pt>
                <c:pt idx="60">
                  <c:v>-2.4429395447282394</c:v>
                </c:pt>
                <c:pt idx="61">
                  <c:v>-2.4137994603777764</c:v>
                </c:pt>
                <c:pt idx="62">
                  <c:v>-2.3850069673206731</c:v>
                </c:pt>
                <c:pt idx="63">
                  <c:v>-2.3565579193881758</c:v>
                </c:pt>
                <c:pt idx="64">
                  <c:v>-2.3284482198682221</c:v>
                </c:pt>
                <c:pt idx="65">
                  <c:v>-2.3006738209155073</c:v>
                </c:pt>
                <c:pt idx="66">
                  <c:v>-2.2732307229685875</c:v>
                </c:pt>
                <c:pt idx="67">
                  <c:v>-2.246114974173937</c:v>
                </c:pt>
                <c:pt idx="68">
                  <c:v>-2.2193226698168727</c:v>
                </c:pt>
                <c:pt idx="69">
                  <c:v>-2.1928499517592699</c:v>
                </c:pt>
                <c:pt idx="70">
                  <c:v>-2.1666930078839837</c:v>
                </c:pt>
                <c:pt idx="71">
                  <c:v>-2.140848071545896</c:v>
                </c:pt>
                <c:pt idx="72">
                  <c:v>-2.1153114210295145</c:v>
                </c:pt>
                <c:pt idx="73">
                  <c:v>-2.0900793790130368</c:v>
                </c:pt>
                <c:pt idx="74">
                  <c:v>-2.0651483120388114</c:v>
                </c:pt>
                <c:pt idx="75">
                  <c:v>-2.0405146299901129</c:v>
                </c:pt>
                <c:pt idx="76">
                  <c:v>-2.0161747855741594</c:v>
                </c:pt>
                <c:pt idx="77">
                  <c:v>-1.9921252738112949</c:v>
                </c:pt>
                <c:pt idx="78">
                  <c:v>-1.9683626315302685</c:v>
                </c:pt>
                <c:pt idx="79">
                  <c:v>-1.9448834368695294</c:v>
                </c:pt>
                <c:pt idx="80">
                  <c:v>-1.9216843087844744</c:v>
                </c:pt>
                <c:pt idx="81">
                  <c:v>-1.8987619065605705</c:v>
                </c:pt>
                <c:pt idx="82">
                  <c:v>-1.876112929332288</c:v>
                </c:pt>
                <c:pt idx="83">
                  <c:v>-1.8537341156077676</c:v>
                </c:pt>
                <c:pt idx="84">
                  <c:v>-1.8316222427991626</c:v>
                </c:pt>
                <c:pt idx="85">
                  <c:v>-1.8097741267585794</c:v>
                </c:pt>
                <c:pt idx="86">
                  <c:v>-1.7881866213195543</c:v>
                </c:pt>
                <c:pt idx="87">
                  <c:v>-1.7668566178440004</c:v>
                </c:pt>
                <c:pt idx="88">
                  <c:v>-1.7457810447745588</c:v>
                </c:pt>
                <c:pt idx="89">
                  <c:v>-1.724956867192289</c:v>
                </c:pt>
                <c:pt idx="90">
                  <c:v>-1.7043810863796345</c:v>
                </c:pt>
                <c:pt idx="91">
                  <c:v>-1.6840507393886037</c:v>
                </c:pt>
                <c:pt idx="92">
                  <c:v>-1.6639628986140982</c:v>
                </c:pt>
                <c:pt idx="93">
                  <c:v>-1.6441146713723349</c:v>
                </c:pt>
                <c:pt idx="94">
                  <c:v>-1.6245031994842927</c:v>
                </c:pt>
                <c:pt idx="95">
                  <c:v>-1.6051256588641314</c:v>
                </c:pt>
                <c:pt idx="96">
                  <c:v>-1.5859792591125175</c:v>
                </c:pt>
                <c:pt idx="97">
                  <c:v>-1.5670612431148006</c:v>
                </c:pt>
                <c:pt idx="98">
                  <c:v>-1.5483688866439871</c:v>
                </c:pt>
                <c:pt idx="99">
                  <c:v>-1.5298994979684448</c:v>
                </c:pt>
                <c:pt idx="100">
                  <c:v>-1.5116504174642889</c:v>
                </c:pt>
                <c:pt idx="101">
                  <c:v>-1.493619017232392</c:v>
                </c:pt>
                <c:pt idx="102">
                  <c:v>-1.4758027007199628</c:v>
                </c:pt>
                <c:pt idx="103">
                  <c:v>-1.4581989023466368</c:v>
                </c:pt>
                <c:pt idx="104">
                  <c:v>-1.4408050871350286</c:v>
                </c:pt>
                <c:pt idx="105">
                  <c:v>-1.4236187503456905</c:v>
                </c:pt>
                <c:pt idx="106">
                  <c:v>-1.4066374171164275</c:v>
                </c:pt>
                <c:pt idx="107">
                  <c:v>-1.3898586421059105</c:v>
                </c:pt>
                <c:pt idx="108">
                  <c:v>-1.373280009141544</c:v>
                </c:pt>
                <c:pt idx="109">
                  <c:v>-1.356899130871533</c:v>
                </c:pt>
                <c:pt idx="110">
                  <c:v>-1.3407136484211002</c:v>
                </c:pt>
                <c:pt idx="111">
                  <c:v>-1.3247212310528045</c:v>
                </c:pt>
                <c:pt idx="112">
                  <c:v>-1.30891957583091</c:v>
                </c:pt>
                <c:pt idx="113">
                  <c:v>-1.2933064072897587</c:v>
                </c:pt>
                <c:pt idx="114">
                  <c:v>-1.2778794771061015</c:v>
                </c:pt>
                <c:pt idx="115">
                  <c:v>-1.2626365637753338</c:v>
                </c:pt>
                <c:pt idx="116">
                  <c:v>-1.2475754722915964</c:v>
                </c:pt>
                <c:pt idx="117">
                  <c:v>-1.2326940338316896</c:v>
                </c:pt>
                <c:pt idx="118">
                  <c:v>-1.21799010544276</c:v>
                </c:pt>
                <c:pt idx="119">
                  <c:v>-1.2034615697337112</c:v>
                </c:pt>
                <c:pt idx="120">
                  <c:v>-1.1891063345702957</c:v>
                </c:pt>
                <c:pt idx="121">
                  <c:v>-1.1749223327738441</c:v>
                </c:pt>
                <c:pt idx="122">
                  <c:v>-1.1609075218235871</c:v>
                </c:pt>
                <c:pt idx="123">
                  <c:v>-1.1470598835625307</c:v>
                </c:pt>
                <c:pt idx="124">
                  <c:v>-1.1333774239068362</c:v>
                </c:pt>
                <c:pt idx="125">
                  <c:v>-1.11985817255867</c:v>
                </c:pt>
                <c:pt idx="126">
                  <c:v>-1.1065001827224765</c:v>
                </c:pt>
                <c:pt idx="127">
                  <c:v>-1.0933015308246363</c:v>
                </c:pt>
                <c:pt idx="128">
                  <c:v>-1.0802603162364692</c:v>
                </c:pt>
                <c:pt idx="129">
                  <c:v>-1.067374661000539</c:v>
                </c:pt>
                <c:pt idx="130">
                  <c:v>-1.0546427095602251</c:v>
                </c:pt>
                <c:pt idx="131">
                  <c:v>-1.0420626284925192</c:v>
                </c:pt>
                <c:pt idx="132">
                  <c:v>-1.0296326062440089</c:v>
                </c:pt>
                <c:pt idx="133">
                  <c:v>-1.0173508528700115</c:v>
                </c:pt>
                <c:pt idx="134">
                  <c:v>-1.0052155997768182</c:v>
                </c:pt>
                <c:pt idx="135">
                  <c:v>-0.99322509946701343</c:v>
                </c:pt>
                <c:pt idx="136">
                  <c:v>-0.98137762528783334</c:v>
                </c:pt>
                <c:pt idx="137">
                  <c:v>-0.96967147118252339</c:v>
                </c:pt>
                <c:pt idx="138">
                  <c:v>-0.95810495144466401</c:v>
                </c:pt>
                <c:pt idx="139">
                  <c:v>-0.94667640047542589</c:v>
                </c:pt>
                <c:pt idx="140">
                  <c:v>-0.93538417254372086</c:v>
                </c:pt>
                <c:pt idx="141">
                  <c:v>-0.92422664154921386</c:v>
                </c:pt>
                <c:pt idx="142">
                  <c:v>-0.91320220078816128</c:v>
                </c:pt>
                <c:pt idx="143">
                  <c:v>-0.90230926272204315</c:v>
                </c:pt>
                <c:pt idx="144">
                  <c:v>-0.89154625874895488</c:v>
                </c:pt>
                <c:pt idx="145">
                  <c:v>-0.88091163897772573</c:v>
                </c:pt>
                <c:pt idx="146">
                  <c:v>-0.87040387200473202</c:v>
                </c:pt>
                <c:pt idx="147">
                  <c:v>-0.86002144469337216</c:v>
                </c:pt>
                <c:pt idx="148">
                  <c:v>-0.84976286195617223</c:v>
                </c:pt>
                <c:pt idx="149">
                  <c:v>-0.83962664653949126</c:v>
                </c:pt>
                <c:pt idx="150">
                  <c:v>-0.82961133881079407</c:v>
                </c:pt>
                <c:pt idx="151">
                  <c:v>-0.81971549654846065</c:v>
                </c:pt>
                <c:pt idx="152">
                  <c:v>-0.80993769473410548</c:v>
                </c:pt>
                <c:pt idx="153">
                  <c:v>-0.80027652534737104</c:v>
                </c:pt>
                <c:pt idx="154">
                  <c:v>-0.79073059716317096</c:v>
                </c:pt>
                <c:pt idx="155">
                  <c:v>-0.78129853555135154</c:v>
                </c:pt>
                <c:pt idx="156">
                  <c:v>-0.77197898227874184</c:v>
                </c:pt>
                <c:pt idx="157">
                  <c:v>-0.76277059531356639</c:v>
                </c:pt>
                <c:pt idx="158">
                  <c:v>-0.75367204863219006</c:v>
                </c:pt>
                <c:pt idx="159">
                  <c:v>-0.74468203202816818</c:v>
                </c:pt>
                <c:pt idx="160">
                  <c:v>-0.73579925092357523</c:v>
                </c:pt>
                <c:pt idx="161">
                  <c:v>-0.72702242618258239</c:v>
                </c:pt>
                <c:pt idx="162">
                  <c:v>-0.71835029392726046</c:v>
                </c:pt>
                <c:pt idx="163">
                  <c:v>-0.70978160535557955</c:v>
                </c:pt>
                <c:pt idx="164">
                  <c:v>-0.70131512656157835</c:v>
                </c:pt>
                <c:pt idx="165">
                  <c:v>-0.69294963835768031</c:v>
                </c:pt>
                <c:pt idx="166">
                  <c:v>-0.68468393609912848</c:v>
                </c:pt>
                <c:pt idx="167">
                  <c:v>-0.67651682951051451</c:v>
                </c:pt>
                <c:pt idx="168">
                  <c:v>-0.66844714251437676</c:v>
                </c:pt>
                <c:pt idx="169">
                  <c:v>-0.6604737130618431</c:v>
                </c:pt>
                <c:pt idx="170">
                  <c:v>-0.65259539296529456</c:v>
                </c:pt>
                <c:pt idx="171">
                  <c:v>-0.64481104773302322</c:v>
                </c:pt>
                <c:pt idx="172">
                  <c:v>-0.63711955640586437</c:v>
                </c:pt>
                <c:pt idx="173">
                  <c:v>-0.62951981139577573</c:v>
                </c:pt>
                <c:pt idx="174">
                  <c:v>-0.62201071832634358</c:v>
                </c:pt>
                <c:pt idx="175">
                  <c:v>-0.61459119587519018</c:v>
                </c:pt>
                <c:pt idx="176">
                  <c:v>-0.6072601756182614</c:v>
                </c:pt>
                <c:pt idx="177">
                  <c:v>-0.60001660187597217</c:v>
                </c:pt>
                <c:pt idx="178">
                  <c:v>-0.59285943156118692</c:v>
                </c:pt>
                <c:pt idx="179">
                  <c:v>-0.58578763402901246</c:v>
                </c:pt>
                <c:pt idx="180">
                  <c:v>-0.57880019092838408</c:v>
                </c:pt>
                <c:pt idx="181">
                  <c:v>-0.5718960960554208</c:v>
                </c:pt>
                <c:pt idx="182">
                  <c:v>-0.56507435520853078</c:v>
                </c:pt>
                <c:pt idx="183">
                  <c:v>-0.55833398604524398</c:v>
                </c:pt>
                <c:pt idx="184">
                  <c:v>-0.55167401794075344</c:v>
                </c:pt>
                <c:pt idx="185">
                  <c:v>-0.54509349184814371</c:v>
                </c:pt>
                <c:pt idx="186">
                  <c:v>-0.53859146016028614</c:v>
                </c:pt>
                <c:pt idx="187">
                  <c:v>-0.53216698657338213</c:v>
                </c:pt>
                <c:pt idx="188">
                  <c:v>-0.52581914595213364</c:v>
                </c:pt>
                <c:pt idx="189">
                  <c:v>-0.5195470241965221</c:v>
                </c:pt>
                <c:pt idx="190">
                  <c:v>-0.51334971811017649</c:v>
                </c:pt>
                <c:pt idx="191">
                  <c:v>-0.50722633527031125</c:v>
                </c:pt>
                <c:pt idx="192">
                  <c:v>-0.5011759938992163</c:v>
                </c:pt>
                <c:pt idx="193">
                  <c:v>-0.49519782273727908</c:v>
                </c:pt>
                <c:pt idx="194">
                  <c:v>-0.489290960917522</c:v>
                </c:pt>
                <c:pt idx="195">
                  <c:v>-0.48345455784163588</c:v>
                </c:pt>
                <c:pt idx="196">
                  <c:v>-0.47768777305749238</c:v>
                </c:pt>
                <c:pt idx="197">
                  <c:v>-0.47198977613811766</c:v>
                </c:pt>
                <c:pt idx="198">
                  <c:v>-0.46635974656210905</c:v>
                </c:pt>
                <c:pt idx="199">
                  <c:v>-0.46079687359547894</c:v>
                </c:pt>
                <c:pt idx="200">
                  <c:v>-0.45530035617490733</c:v>
                </c:pt>
                <c:pt idx="201">
                  <c:v>-0.44986940279238796</c:v>
                </c:pt>
                <c:pt idx="202">
                  <c:v>-0.4445032313812487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9C-3C40-A3B9-F48353F07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66478018372691"/>
          <c:y val="5.4967337416156316E-2"/>
          <c:w val="0.2910379757217848"/>
          <c:h val="0.34252522601341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0.31829</cdr:x>
      <cdr:y>0.10081</cdr:y>
    </cdr:from>
    <cdr:to>
      <cdr:x>0.39329</cdr:x>
      <cdr:y>0.23415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714FF0C-EC50-914B-A807-00F65F06935A}"/>
            </a:ext>
          </a:extLst>
        </cdr:cNvPr>
        <cdr:cNvSpPr txBox="1"/>
      </cdr:nvSpPr>
      <cdr:spPr>
        <a:xfrm xmlns:a="http://schemas.openxmlformats.org/drawingml/2006/main">
          <a:off x="3880624" y="6913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chart" Target="../charts/chart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6887" y="3952326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5021499" y="1900039"/>
            <a:ext cx="3103544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4295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391834" y="39728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7"/>
            <a:ext cx="1165040" cy="3101256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59B0D-E6D6-2C46-BE30-00111D35FA44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48EDE-860E-5341-976C-FCCE3C5B63D8}"/>
              </a:ext>
            </a:extLst>
          </p:cNvPr>
          <p:cNvSpPr txBox="1"/>
          <p:nvPr/>
        </p:nvSpPr>
        <p:spPr>
          <a:xfrm>
            <a:off x="8654887" y="1470140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23441-8250-1648-9250-7386AB9E14DF}"/>
              </a:ext>
            </a:extLst>
          </p:cNvPr>
          <p:cNvCxnSpPr>
            <a:cxnSpLocks/>
          </p:cNvCxnSpPr>
          <p:nvPr/>
        </p:nvCxnSpPr>
        <p:spPr>
          <a:xfrm flipH="1">
            <a:off x="8977570" y="2812385"/>
            <a:ext cx="915730" cy="7179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21249-D27F-D64B-8673-517945D4E9C8}"/>
              </a:ext>
            </a:extLst>
          </p:cNvPr>
          <p:cNvSpPr txBox="1"/>
          <p:nvPr/>
        </p:nvSpPr>
        <p:spPr>
          <a:xfrm>
            <a:off x="9286440" y="401321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8038F-66A3-B04C-9EA1-C8FEE4F0F6F7}"/>
              </a:ext>
            </a:extLst>
          </p:cNvPr>
          <p:cNvCxnSpPr>
            <a:cxnSpLocks/>
          </p:cNvCxnSpPr>
          <p:nvPr/>
        </p:nvCxnSpPr>
        <p:spPr>
          <a:xfrm flipH="1" flipV="1">
            <a:off x="8977570" y="3952326"/>
            <a:ext cx="915730" cy="1878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644EB-7D42-584B-AC57-44443075EAF4}"/>
              </a:ext>
            </a:extLst>
          </p:cNvPr>
          <p:cNvCxnSpPr>
            <a:cxnSpLocks/>
          </p:cNvCxnSpPr>
          <p:nvPr/>
        </p:nvCxnSpPr>
        <p:spPr>
          <a:xfrm>
            <a:off x="8173720" y="3568701"/>
            <a:ext cx="0" cy="40419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/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5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blipFill>
                <a:blip r:embed="rId4"/>
                <a:stretch>
                  <a:fillRect l="-5085" r="-508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7001075" y="8959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19EE5-0B49-D846-8C4F-D8C70C10E799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4735581" y="2185957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6"/>
            <a:ext cx="1165040" cy="3672671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BCC633-D0B7-4147-BFD8-5C911916A8DE}"/>
              </a:ext>
            </a:extLst>
          </p:cNvPr>
          <p:cNvCxnSpPr>
            <a:cxnSpLocks/>
          </p:cNvCxnSpPr>
          <p:nvPr/>
        </p:nvCxnSpPr>
        <p:spPr>
          <a:xfrm flipH="1">
            <a:off x="74803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0465F-987E-B949-AD4E-1070E2D4BB15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57454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74412-CE16-B141-AC55-255D3001E196}"/>
              </a:ext>
            </a:extLst>
          </p:cNvPr>
          <p:cNvSpPr txBox="1"/>
          <p:nvPr/>
        </p:nvSpPr>
        <p:spPr>
          <a:xfrm>
            <a:off x="8763943" y="361410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31FD-B4F8-594B-9301-10AD49436ABE}"/>
              </a:ext>
            </a:extLst>
          </p:cNvPr>
          <p:cNvSpPr txBox="1"/>
          <p:nvPr/>
        </p:nvSpPr>
        <p:spPr>
          <a:xfrm>
            <a:off x="9263579" y="227266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7BD59-26A5-A849-B27A-8371B60E02A6}"/>
              </a:ext>
            </a:extLst>
          </p:cNvPr>
          <p:cNvCxnSpPr>
            <a:cxnSpLocks/>
          </p:cNvCxnSpPr>
          <p:nvPr/>
        </p:nvCxnSpPr>
        <p:spPr>
          <a:xfrm flipH="1">
            <a:off x="9020483" y="3553470"/>
            <a:ext cx="871686" cy="388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ADFCA9-D00C-AE41-976C-37D53D38986F}"/>
              </a:ext>
            </a:extLst>
          </p:cNvPr>
          <p:cNvCxnSpPr>
            <a:cxnSpLocks/>
          </p:cNvCxnSpPr>
          <p:nvPr/>
        </p:nvCxnSpPr>
        <p:spPr>
          <a:xfrm>
            <a:off x="3779520" y="48613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A994E7-39D7-F245-AB8B-B2B162C07B65}"/>
              </a:ext>
            </a:extLst>
          </p:cNvPr>
          <p:cNvSpPr txBox="1"/>
          <p:nvPr/>
        </p:nvSpPr>
        <p:spPr>
          <a:xfrm>
            <a:off x="2902884" y="479518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7806D3-3590-894A-94A5-E3A8061C4B4E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272125-237C-244C-ABF3-5D5A9A46FDB5}"/>
              </a:ext>
            </a:extLst>
          </p:cNvPr>
          <p:cNvSpPr txBox="1"/>
          <p:nvPr/>
        </p:nvSpPr>
        <p:spPr>
          <a:xfrm>
            <a:off x="8917940" y="815717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CB1B4A-6C17-7040-B42B-5B1930662F8C}"/>
              </a:ext>
            </a:extLst>
          </p:cNvPr>
          <p:cNvCxnSpPr>
            <a:cxnSpLocks/>
          </p:cNvCxnSpPr>
          <p:nvPr/>
        </p:nvCxnSpPr>
        <p:spPr>
          <a:xfrm flipH="1">
            <a:off x="8565987" y="1966112"/>
            <a:ext cx="402753" cy="16217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6771447" y="8373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9131C-554F-3342-B93E-814A1B041E2F}"/>
              </a:ext>
            </a:extLst>
          </p:cNvPr>
          <p:cNvCxnSpPr>
            <a:cxnSpLocks/>
          </p:cNvCxnSpPr>
          <p:nvPr/>
        </p:nvCxnSpPr>
        <p:spPr>
          <a:xfrm flipH="1" flipV="1">
            <a:off x="5233694" y="4908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819F6-C4B1-0D45-99C1-E1F05A49AE0D}"/>
              </a:ext>
            </a:extLst>
          </p:cNvPr>
          <p:cNvSpPr txBox="1"/>
          <p:nvPr/>
        </p:nvSpPr>
        <p:spPr>
          <a:xfrm>
            <a:off x="3860750" y="863436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D468D2-DE2E-CA47-BA44-08AADA23A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23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/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3BE1C5-616E-C04B-A369-7A704576A97B}"/>
              </a:ext>
            </a:extLst>
          </p:cNvPr>
          <p:cNvSpPr txBox="1"/>
          <p:nvPr/>
        </p:nvSpPr>
        <p:spPr>
          <a:xfrm>
            <a:off x="8115299" y="160298"/>
            <a:ext cx="3797300" cy="1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6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FEAFD6-7888-A446-85AC-FE683D628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41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3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209AEB-58B0-ED43-93FF-481EDACB07BF}"/>
              </a:ext>
            </a:extLst>
          </p:cNvPr>
          <p:cNvSpPr txBox="1"/>
          <p:nvPr/>
        </p:nvSpPr>
        <p:spPr>
          <a:xfrm>
            <a:off x="6801853" y="706398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F1902-28F4-7B41-B0EE-AD294786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194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743A89-814D-B54F-B4D4-513E19D81B34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Critically-damped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5A541-9046-7946-9C5C-AC77DD08C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3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9AC953-77E0-304B-9DA8-9C79CDB6199D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5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23D137-52BF-4044-B9DD-5A3386243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165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519F26-D919-8F4A-8B78-C824B20C6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8718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/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9948BC-30D8-DB4D-AFB4-6F711C3D00EE}"/>
              </a:ext>
            </a:extLst>
          </p:cNvPr>
          <p:cNvSpPr txBox="1"/>
          <p:nvPr/>
        </p:nvSpPr>
        <p:spPr>
          <a:xfrm>
            <a:off x="6942282" y="100756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/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/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EA391-2CD2-024D-8C94-F4F1D4749790}"/>
              </a:ext>
            </a:extLst>
          </p:cNvPr>
          <p:cNvCxnSpPr>
            <a:cxnSpLocks/>
          </p:cNvCxnSpPr>
          <p:nvPr/>
        </p:nvCxnSpPr>
        <p:spPr>
          <a:xfrm flipV="1">
            <a:off x="1248065" y="705792"/>
            <a:ext cx="0" cy="2747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/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/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/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/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/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76B30-C5CA-9142-AE39-C36F45B5E184}"/>
              </a:ext>
            </a:extLst>
          </p:cNvPr>
          <p:cNvCxnSpPr>
            <a:cxnSpLocks/>
          </p:cNvCxnSpPr>
          <p:nvPr/>
        </p:nvCxnSpPr>
        <p:spPr>
          <a:xfrm flipV="1">
            <a:off x="3773592" y="1873998"/>
            <a:ext cx="0" cy="15788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/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3E292-117E-964D-A463-BAEB7FA8DD60}"/>
              </a:ext>
            </a:extLst>
          </p:cNvPr>
          <p:cNvCxnSpPr>
            <a:cxnSpLocks/>
          </p:cNvCxnSpPr>
          <p:nvPr/>
        </p:nvCxnSpPr>
        <p:spPr>
          <a:xfrm flipV="1">
            <a:off x="6293140" y="2541545"/>
            <a:ext cx="0" cy="91133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/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801BF3-6AEB-6540-8DB2-89E46819A3A2}"/>
              </a:ext>
            </a:extLst>
          </p:cNvPr>
          <p:cNvCxnSpPr>
            <a:cxnSpLocks/>
          </p:cNvCxnSpPr>
          <p:nvPr/>
        </p:nvCxnSpPr>
        <p:spPr>
          <a:xfrm flipV="1">
            <a:off x="8814368" y="2923994"/>
            <a:ext cx="0" cy="5288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/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CADDB-C251-B944-872E-6B294A3DBDDF}"/>
              </a:ext>
            </a:extLst>
          </p:cNvPr>
          <p:cNvCxnSpPr>
            <a:cxnSpLocks/>
          </p:cNvCxnSpPr>
          <p:nvPr/>
        </p:nvCxnSpPr>
        <p:spPr>
          <a:xfrm flipH="1">
            <a:off x="4425649" y="1428720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5A4BF-CDEB-594D-9871-F95382D7AE4F}"/>
              </a:ext>
            </a:extLst>
          </p:cNvPr>
          <p:cNvCxnSpPr>
            <a:cxnSpLocks/>
          </p:cNvCxnSpPr>
          <p:nvPr/>
        </p:nvCxnSpPr>
        <p:spPr>
          <a:xfrm flipH="1" flipV="1">
            <a:off x="3105150" y="5311775"/>
            <a:ext cx="370872" cy="5988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/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CA" sz="3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blipFill>
                <a:blip r:embed="rId15"/>
                <a:stretch>
                  <a:fillRect r="-65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AB914-C1DA-E947-B7C2-ACC2E137261B}"/>
              </a:ext>
            </a:extLst>
          </p:cNvPr>
          <p:cNvCxnSpPr>
            <a:cxnSpLocks/>
          </p:cNvCxnSpPr>
          <p:nvPr/>
        </p:nvCxnSpPr>
        <p:spPr>
          <a:xfrm flipH="1" flipV="1">
            <a:off x="5514222" y="3944973"/>
            <a:ext cx="686920" cy="12288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F0F070-D32D-BF44-81AB-670866EC0093}"/>
              </a:ext>
            </a:extLst>
          </p:cNvPr>
          <p:cNvGrpSpPr/>
          <p:nvPr/>
        </p:nvGrpSpPr>
        <p:grpSpPr>
          <a:xfrm>
            <a:off x="602841" y="527050"/>
            <a:ext cx="287219" cy="2925826"/>
            <a:chOff x="602841" y="1268476"/>
            <a:chExt cx="287219" cy="21844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9D720F-A55D-EE4D-89B4-1ADCF59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50E93E-AE43-9047-BCB5-4F5BC2D11F9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06EB88-BCF3-0148-956E-D5D224620007}"/>
              </a:ext>
            </a:extLst>
          </p:cNvPr>
          <p:cNvSpPr txBox="1"/>
          <p:nvPr/>
        </p:nvSpPr>
        <p:spPr>
          <a:xfrm>
            <a:off x="255311" y="1712964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54735D-ADB6-7149-BDD3-109B551F853A}"/>
              </a:ext>
            </a:extLst>
          </p:cNvPr>
          <p:cNvSpPr txBox="1"/>
          <p:nvPr/>
        </p:nvSpPr>
        <p:spPr>
          <a:xfrm>
            <a:off x="255311" y="4815751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7DDDD1-F5BF-9E49-8F80-A61A7D8C0511}"/>
              </a:ext>
            </a:extLst>
          </p:cNvPr>
          <p:cNvGrpSpPr/>
          <p:nvPr/>
        </p:nvGrpSpPr>
        <p:grpSpPr>
          <a:xfrm rot="10800000">
            <a:off x="613342" y="3464599"/>
            <a:ext cx="287219" cy="2925826"/>
            <a:chOff x="602841" y="1268476"/>
            <a:chExt cx="287219" cy="218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DD5F5F-149C-644B-A31F-BDDA0FF6D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2CB79E-0F35-A74A-93DC-ABAA708AB737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D15883-2CE8-7A4E-A926-DA26804B08F1}"/>
              </a:ext>
            </a:extLst>
          </p:cNvPr>
          <p:cNvGrpSpPr/>
          <p:nvPr/>
        </p:nvGrpSpPr>
        <p:grpSpPr>
          <a:xfrm>
            <a:off x="6293140" y="1966972"/>
            <a:ext cx="2521223" cy="900053"/>
            <a:chOff x="3546296" y="250738"/>
            <a:chExt cx="7226300" cy="176842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2432E7-513E-AB43-A377-D78E4F3B8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E4F370-DA01-E14E-BBAE-95F1EFB3C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38"/>
              <a:ext cx="0" cy="1768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1DD8CA-10CD-4443-A987-C30CB014C476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/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blipFill>
                <a:blip r:embed="rId1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1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565A2E-A0E2-254A-8A81-79F82D413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004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/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42E775-8853-9545-AB60-CF1BBB77DCB5}"/>
              </a:ext>
            </a:extLst>
          </p:cNvPr>
          <p:cNvSpPr txBox="1"/>
          <p:nvPr/>
        </p:nvSpPr>
        <p:spPr>
          <a:xfrm>
            <a:off x="6268474" y="1602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damping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/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/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/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/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600" b="0" dirty="0"/>
                  <a:t>Slope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sSub>
                          <m:sSub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blipFill>
                <a:blip r:embed="rId7"/>
                <a:stretch>
                  <a:fillRect l="-377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0C095-7AC6-0742-9D3F-2DF5AC8C8F70}"/>
              </a:ext>
            </a:extLst>
          </p:cNvPr>
          <p:cNvCxnSpPr>
            <a:cxnSpLocks/>
          </p:cNvCxnSpPr>
          <p:nvPr/>
        </p:nvCxnSpPr>
        <p:spPr>
          <a:xfrm flipV="1">
            <a:off x="3492500" y="1374775"/>
            <a:ext cx="0" cy="20764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EA4D0-208D-0A43-97AC-5B223CAE2BE0}"/>
              </a:ext>
            </a:extLst>
          </p:cNvPr>
          <p:cNvCxnSpPr>
            <a:cxnSpLocks/>
          </p:cNvCxnSpPr>
          <p:nvPr/>
        </p:nvCxnSpPr>
        <p:spPr>
          <a:xfrm>
            <a:off x="2238107" y="3476625"/>
            <a:ext cx="0" cy="24472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/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/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blipFill>
                <a:blip r:embed="rId9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504BE-F954-504B-8841-760DA56C13D2}"/>
              </a:ext>
            </a:extLst>
          </p:cNvPr>
          <p:cNvCxnSpPr>
            <a:cxnSpLocks/>
          </p:cNvCxnSpPr>
          <p:nvPr/>
        </p:nvCxnSpPr>
        <p:spPr>
          <a:xfrm>
            <a:off x="4757818" y="3476625"/>
            <a:ext cx="0" cy="17086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/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blipFill>
                <a:blip r:embed="rId10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/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blipFill>
                <a:blip r:embed="rId11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8DA11-F731-2347-9292-E2E0ED03585C}"/>
              </a:ext>
            </a:extLst>
          </p:cNvPr>
          <p:cNvCxnSpPr>
            <a:cxnSpLocks/>
          </p:cNvCxnSpPr>
          <p:nvPr/>
        </p:nvCxnSpPr>
        <p:spPr>
          <a:xfrm flipV="1">
            <a:off x="6008958" y="2113776"/>
            <a:ext cx="0" cy="1337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/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Spring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) at the turnaround (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200" dirty="0"/>
                  <a:t>) is less than that needed to overcome static friction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blipFill>
                <a:blip r:embed="rId12"/>
                <a:stretch>
                  <a:fillRect l="-1323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E4F71F-C909-454B-9345-0F47459D2CF2}"/>
              </a:ext>
            </a:extLst>
          </p:cNvPr>
          <p:cNvCxnSpPr>
            <a:cxnSpLocks/>
          </p:cNvCxnSpPr>
          <p:nvPr/>
        </p:nvCxnSpPr>
        <p:spPr>
          <a:xfrm flipH="1">
            <a:off x="8474076" y="2157738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AE4651-2FD7-D14A-A9CC-8C2B8C42D7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33810" y="4589721"/>
            <a:ext cx="378090" cy="4844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D079E1-ED9E-324A-93CB-7004CC50A233}"/>
              </a:ext>
            </a:extLst>
          </p:cNvPr>
          <p:cNvGrpSpPr/>
          <p:nvPr/>
        </p:nvGrpSpPr>
        <p:grpSpPr>
          <a:xfrm>
            <a:off x="3500860" y="790182"/>
            <a:ext cx="2508098" cy="1157501"/>
            <a:chOff x="3546296" y="250738"/>
            <a:chExt cx="7226300" cy="22742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F21F1-C1EE-3E4C-8643-D2E0619B5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0241C-4F9B-7B42-9A0B-E43CDEDA7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40"/>
              <a:ext cx="0" cy="2274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3077FC-4CEA-0E45-8E19-7CDAC7CE9EDE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/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8B638C-BD92-9E4C-9954-F56CDA8D1D8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420038" y="839687"/>
            <a:ext cx="1070149" cy="12740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/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AD41-7E9D-9D44-8A91-5462507437C3}"/>
              </a:ext>
            </a:extLst>
          </p:cNvPr>
          <p:cNvCxnSpPr>
            <a:cxnSpLocks/>
          </p:cNvCxnSpPr>
          <p:nvPr/>
        </p:nvCxnSpPr>
        <p:spPr>
          <a:xfrm flipH="1" flipV="1">
            <a:off x="5256008" y="4105857"/>
            <a:ext cx="1371155" cy="17577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483DA-6CFC-0546-B1E8-01E4EE6D7DA3}"/>
              </a:ext>
            </a:extLst>
          </p:cNvPr>
          <p:cNvCxnSpPr>
            <a:cxnSpLocks/>
          </p:cNvCxnSpPr>
          <p:nvPr/>
        </p:nvCxnSpPr>
        <p:spPr>
          <a:xfrm>
            <a:off x="4914980" y="2672930"/>
            <a:ext cx="1086182" cy="438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99962C-C9AE-584B-91ED-F0968E1FE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738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48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52604</TotalTime>
  <Words>260</Words>
  <Application>Microsoft Macintosh PowerPoint</Application>
  <PresentationFormat>Widescreen</PresentationFormat>
  <Paragraphs>116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79</cp:revision>
  <dcterms:created xsi:type="dcterms:W3CDTF">2019-06-19T17:38:11Z</dcterms:created>
  <dcterms:modified xsi:type="dcterms:W3CDTF">2019-07-26T06:22:58Z</dcterms:modified>
</cp:coreProperties>
</file>